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E8B89-4EFB-45F5-8AEE-BE19B311F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6DE223-E4BA-43FE-8958-A9C66C0AA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B75C4-FE75-42BB-97E7-734C7EF7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92CE63-A8CE-4132-A94C-6B370195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F6B01-7081-4F1A-A376-0B2BECD6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594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07114-3844-4D29-BFC5-C3D2FE50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DF8CB6-C27B-4A3B-AA3D-EB70C5995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71DAA-7A95-49DD-A0F9-4B4D8D92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FF4848-B02E-4FD9-991B-592A1A7F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4DE2-0563-418F-8738-05ED23F3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4873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28D9A-E423-4AD4-BFD2-20627589E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8B05FE-6F44-44DD-9A12-E87ECA838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E58CE-B578-42DA-BA6A-3BB1BEC7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7EF49-3B25-462B-87A0-FEBB6F7D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3FE03-2FF2-49D8-9698-3C5BFCD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904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C97E9-D38A-4B5B-8E64-A4B0C3A1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D7A03-2992-4481-BE17-E6619219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D2589-12AB-4739-9682-90CDE240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2E249-9992-49AC-9EEA-142FA613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540B3-98E1-41FE-A158-02CA7F8C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5993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F3912-B29E-4C20-890C-62C777A2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E0EB7-ABC2-4058-8543-9CA1D0B3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E3A4D-7E0F-4587-A303-83C030AB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C3A07-83FE-4A81-877D-B8FC337A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94A5B-0AD5-4DFA-B3C8-9388563A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92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73D2-216C-42B3-98E4-68D2563D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4A10E-BF17-4824-9804-3B04FEDF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5BA9C0-13F6-43B6-B79A-B8DDC29F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B7C779-1726-4BAB-8393-20EC801D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69B8C3-9F7D-43A1-B0F8-1441805D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F170A1-60DA-42E1-B935-5EED5AD3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33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9A6B7-24ED-4E5F-A3A6-BCCCB6AD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36FE1-7B72-4747-8E14-192D20D2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81F5CE-A3AC-44E3-8D62-9CD4741B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0BC1F2-6024-4057-9D02-C8601AC4F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26736E-78D6-4257-A507-68B73197F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F3D640-5E7D-4E9B-8E38-FE6DF19B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AF91CC-1CD5-4075-A64E-00E7CA41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65F6FC-F3FC-4AA2-8846-6362AD82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3375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30B30-6B35-43DE-89F9-CB00F58C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91242-A9DF-4804-8835-35498FBB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62ECF6-7F39-44EB-AE9A-527307E9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E03F94-E151-4418-8F80-9423261A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9790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D97B6E-F5C2-4E0F-B065-5D42FF98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263939-C12F-4141-8671-DAAEF53D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F996A4-B43A-4575-8D67-AC0351B2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372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BB156-9A0D-428F-ABCB-5115766F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8D0B0-7F17-438C-A660-28AF64CE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88C1DC-5869-48CF-A9AD-D4A515C31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606A35-A7D9-436A-AE89-CA97B4D5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658743-4F59-4C25-94D6-4488355C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B3B42-BF0B-45F2-A39C-7FE5212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2551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4B353-3EE6-46B9-9786-07040F0D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23E767-1860-4FED-B1FE-B3DB72726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D08304-CE94-4C0B-9F7F-2BAB4885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EA93C-54B0-475C-BCE1-4C4219F8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9E9173-86AB-4A09-938E-9AB2B26F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1035D-5B54-405B-88D2-03062798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169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7AFA19-A29F-4FE9-84F5-CA1B321A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A650AF-0632-4693-8787-58A7A0B7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1066D1-D26C-4CCD-828B-37D58361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62C0-D54D-4C55-8CBE-D75861C5E6FE}" type="datetimeFigureOut">
              <a:rPr lang="es-PY" smtClean="0"/>
              <a:t>21/10/2022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4033A9-3C95-47DA-9747-0A34A5BD1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7D1E9-C5FC-4FE7-97D8-5495B7AC2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5DE5-C08C-4367-83E5-7C73E4B335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89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F02FEC1-5206-4B1A-9E22-C552DA525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F02FEC1-5206-4B1A-9E22-C552DA525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C4FC636-DFC3-4A47-BD49-B77AEFDC8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8A7BAF5-9412-4E26-8AE0-DEC3115A3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1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3E3963F-B140-4783-A70E-AF130C462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5BD231D-384C-46E1-83D7-A8C279833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FA7D35F-B78A-4F49-B180-4177CC685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04BB4FB-1DDC-4CDB-AAE6-98500BD12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3BFDB80-A322-4D01-BBF2-71BE975E1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D8A6AFD-ECC4-41BE-A502-F125D9BE36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3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 (4° Tri 2022) - Infolección</dc:title>
  <dc:creator>Eleandro Borel</dc:creator>
  <cp:keywords>Lección 4 (4° Tri 2022) - Infolección</cp:keywords>
  <cp:lastModifiedBy>Lele B</cp:lastModifiedBy>
  <cp:revision>1</cp:revision>
  <dcterms:created xsi:type="dcterms:W3CDTF">2022-10-21T12:52:39Z</dcterms:created>
  <dcterms:modified xsi:type="dcterms:W3CDTF">2022-10-21T12:53:27Z</dcterms:modified>
</cp:coreProperties>
</file>