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FC79D-3883-4642-81F6-7E6A0A22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94518D-ABEF-48E4-AB7B-713B93801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B8CF2E-0658-4D72-8A0E-EFD33927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D9425-4A27-47E1-A535-ABFB0E0A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1334C-F9AB-4524-8D9D-A216CA52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2608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20031-AD30-421A-8AE8-E739E20D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8E54EB-E0D2-4CA4-A482-A5C19F660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BB5AA-CBE0-41E5-86B7-D240FB8A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C82F9-ABE7-4F4C-8006-AB48B545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AF434-6F6F-4440-B91E-CFAA88FA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450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1C13D4-1245-4D68-8FAC-3BB057B3B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AA3BFD-8833-4FBC-8E31-5E0C985E7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B18BF-B7CE-444B-ADE3-F31A7319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7143B-E8EE-4AD2-B124-8FBEBE1F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FCCBE-6061-4276-ADCF-61D4A944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8984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662DA-E583-4ACD-A618-7072FF3D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25F49C-ADFE-4420-8DB3-93A9ACFD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0A11E-FB02-42DA-94D3-6718D6C6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E564E-3058-484B-BF27-94E535DB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43FA8-11D3-41FC-A051-DA9ED952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1305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2E50D-86DD-4431-BA80-CAA08822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71AE48-7C8A-4DE1-BFA3-CF9BC224D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2556D9-7F69-422E-9811-A6DD794B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CE84E-9A9D-41B6-AF9A-8CE672C9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1DA12-EE22-4BAC-9184-9C5A5D85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801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4D9AF-2302-49E8-B7F1-2D3FFE84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442DB-935D-4DB1-8015-C857DE480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52742A-65EA-40AF-AE0D-4BACAADA9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909F4B-DEA2-42C1-94F7-4AB10497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7AC38-36BA-4E2B-B764-86945FE7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236E89-1E4E-4191-86CF-7B8827C5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293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11164-DCEC-447C-8EA2-11DE95DE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9A3F8D-D50F-4CD4-A18E-DEE8C995C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380A-1C8F-4506-95EF-2121DAF64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840D2E-004D-4FD1-8486-53C02193B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8F9525-89CE-444B-9D1E-4D3CC9548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4EB922-BBFF-4585-A544-72EB4D89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8F2004-524B-4E60-9F0A-474037E8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1AB581-B743-49EB-9F56-78743E75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6689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ABD74-6053-49B1-8EAF-84E95830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8793F1-FC95-4301-8A3F-200CDA33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3F21BA-22BA-4C3A-A49E-F2A0A9C8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9D0031-5180-43C7-9EE3-4247C99F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1806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3E4A4E-17AA-4C60-8DF9-95A782AA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B86190-AE30-45AE-B593-1C1CBBA0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9931A7-8A60-4425-ACE7-E2FDE22B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6801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8EB03-9D39-4972-B4AD-BE58E263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690C9-0A36-441E-A479-0D59E9D1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1EC6A0-D1CE-4AEF-92AE-191CD43E1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8D7918-6EBF-4925-835B-BBF364AF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A05A13-D85E-4D7F-A461-BE30D9EA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0A488C-89C7-4577-9AFD-CC7F3343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8851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A8F05-ED0B-4B51-AA73-658BCDDD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90EFED-E39B-4702-A5D4-E6B35693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5E5C67-0421-42D9-991A-834D58095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663774-5852-4015-8691-95A4CFA6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94A883-AD3D-4428-9E06-B83A7E22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E60320-2EFD-4B9D-A7A4-ADF001FB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728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7D5AE6-B60B-4A54-9ECA-02429A9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58070-0D52-4EFB-8E0A-5DD107D3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22BB6-8FBC-4E60-80F6-8145664CF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8E0B-CBB4-407F-ACF2-B20184C83C4E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13BBA-6DD0-4130-942B-90C37162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74F72-FE2C-432C-B01C-7F5BDD008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BA8B-8290-49F0-94FF-E7F83A829C7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87625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AA69025F-AA41-41F5-A999-0576242798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AA69025F-AA41-41F5-A999-0576242798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5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CEAA5AE-5B9A-4E1B-BE2C-F47E40A3A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1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7BF8309-1EF4-4CDC-9300-267799E37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7100874D-D600-496F-AA5B-91528DF56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7DF79BF-5466-40E6-9158-1A67E71E3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3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58FB12B0-F0C0-4ABD-911E-FB9A60C56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50423E3-0128-461D-A822-3DEECF99A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5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A0F90114-5FB8-4DAD-BC85-5356DDCD4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72BAE-403D-42B6-BB83-D29C742BC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15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14 (4° Tri 2022) - Infolección</dc:title>
  <dc:creator>Eleandro Borel</dc:creator>
  <cp:keywords>Lección 14 (4° Tri 2022) - Infolección</cp:keywords>
  <cp:lastModifiedBy>Lele B</cp:lastModifiedBy>
  <cp:revision>3</cp:revision>
  <dcterms:created xsi:type="dcterms:W3CDTF">2022-12-30T09:08:31Z</dcterms:created>
  <dcterms:modified xsi:type="dcterms:W3CDTF">2022-12-30T11:58:11Z</dcterms:modified>
</cp:coreProperties>
</file>