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F93D7-8296-4107-B578-E805404E4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D312FF-F897-4818-96DD-5061AD0BE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A75FC4-AD36-4DB7-B3C1-7691AF44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ECEC74-F2BE-4810-9DD0-F670911B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A6BB61-B86E-41DB-9E43-A1551924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388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B1E05-1F12-4963-8AFB-DB441FF7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ABDAC4-730D-4AB3-A04F-904F0A67B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97F0F-1FDD-48ED-AD77-F1641A13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3ABFAD-E49E-4507-9DA7-9DE272EB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D5B33-0A21-4561-8CCE-A8B949E5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4534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22185A-042E-4FEA-A4A2-EC6464490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4A807-CD35-407C-A82F-FE8CC606D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ECBF41-78BC-4F85-B6CD-86EA08EC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2E4DE4-159D-4C89-89F7-7C4BE5A2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2F5B23-44DF-40A2-819D-B7725205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3412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55883-8802-4842-A36F-94510DD8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D6DFC-5954-47C7-9536-A0766F3D5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55851-35F1-4CE3-BC17-E766B821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A87E0-5AD7-4789-BD9F-8481CD4C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9D7F22-09B9-4242-8A52-23017CA2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0817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A2145-8A45-4140-BCC8-171230AC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DB1AA0-6154-4983-91FC-CC50751CA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3AB0F3-357C-47EE-8CC3-81A2C95C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A0354F-2E33-47B2-B8B2-28EE8F54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619DFF-F597-4B4A-B893-9DF4664E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6509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0B5C5-52EA-4F3F-BDF5-E9B7F673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6A035A-854D-4DF7-8A06-BEB9C23B7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6D8577-6ADE-43D4-BBEA-3618A7D79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2536D9-CCE9-411D-B597-E8D63F13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B69ACE-D495-4DE9-95EA-450BC6D3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32C87F-201A-4BC0-AF35-B8ECCD86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6121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AEC01-1229-40FA-B5AD-0FE1F90A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8842A-1273-4A8C-A822-BBCACE06C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D235C1-2936-425C-95B9-2AADFD8F5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EE632C-32C4-4D0D-9E71-8B607A756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C697D0-A432-4E74-AAB7-56FEEAAD4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029860-6C86-4716-B1B0-92698A45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596923-72B0-445D-8D52-6F9B90B5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88C6F3-7CEC-49D8-8AB2-165720BF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0989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5D1E6-E6C0-4B4E-B2CD-5E11F4EB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6187FC-82B7-45D4-A2ED-1F0D3B8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7F9CE5-38BA-4D49-AF88-0CDE7D89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C1D32A-6411-4AC3-9C28-06FDA795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8944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5C2759-81B9-45D1-A7F3-193A2D3E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40060F-8467-4FD3-8F38-52818E43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E8DB21-0974-4291-9AC2-800403CF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0870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4DD86-D731-4CC7-90AF-E049BD72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4CB43A-5990-42C3-909B-E7284D287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EAF5ED-D8EA-4D4B-A203-73B7DA0E8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2747DB-5F28-4523-8B66-DAEAA7AD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E3F942-1311-4525-9201-E783144A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A64829-EB77-419E-AF94-179F566F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9847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DAD0A-14BD-45A3-A0AE-99AF60C4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3728FE-803A-4DF7-B357-7A1BF8305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07D9BC-2CCE-48CD-989E-41C656425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6C8280-451E-46C5-9329-D5AA64D1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EDEEA-9A40-4966-B4C0-CCE23F97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361100-8094-461B-BA9C-2FF1983F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405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E9ECF4-FAF1-4F09-93F2-4226B83D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DBF971-17AB-4CC0-ADF7-3B37DA0D1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7E6307-78C6-40BB-8D6B-DC165109D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26BA2-4330-4869-A491-F7B12B422CA9}" type="datetimeFigureOut">
              <a:rPr lang="es-PY" smtClean="0"/>
              <a:t>16/12/2022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B5C55-5455-4B1E-88A7-7A1E70C12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9C241-AAC5-4B47-8A0D-289635D8E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D2AB6-6BFB-4460-A1CB-27D67C20D4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41863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2380D38-DAC7-4021-B5BA-6553FAF402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7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2380D38-DAC7-4021-B5BA-6553FAF402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5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C36C20B6-A6F7-44CC-B353-D25FF21690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3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526492A7-7D16-4879-880B-D4EE33FD2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2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9AD06467-2D0F-48DE-9400-A49929081B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EC40F20A-0230-4F4E-B5C5-599F4AE150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3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9A984228-9B37-4CEB-B3A0-5A65CF391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DE2954F1-B74A-4338-82CD-C14A1B478A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3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047855C9-DDD6-485E-91BD-2542A4E362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4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2DE29F-0F05-405F-9AE3-B9688B5F9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36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12 (4° Tri 2022) - Infolección; </dc:title>
  <dc:creator>Eleandro Borel</dc:creator>
  <cp:keywords>Lección 12 (4° Tri 2022) - Infolección</cp:keywords>
  <cp:lastModifiedBy>Lele B</cp:lastModifiedBy>
  <cp:revision>2</cp:revision>
  <dcterms:created xsi:type="dcterms:W3CDTF">2022-12-15T21:42:16Z</dcterms:created>
  <dcterms:modified xsi:type="dcterms:W3CDTF">2022-12-16T22:13:17Z</dcterms:modified>
</cp:coreProperties>
</file>