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DE2ED-3403-4140-9B42-C262AF9C1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FEB39-49D4-4F49-9A50-80A16EC5C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56676-C6B9-49E8-A781-7EDD34E1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8D87D-DD79-4022-B9A6-BF1ED32B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8F10E-5062-41BE-84EA-26B28AA5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024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CEFAC-0818-4116-BF38-B307CF07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8F0BB0-81EC-4831-9DC4-1721D08F1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E4A22-D254-4E2F-9620-7C49701B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1FB33-CA9E-4F41-8447-C40E3A6C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ED5F3-7BAA-40E6-A343-743A4DC5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05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03CCEF-F685-4A6D-9C4F-7F38ACA0D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16B2D-440C-4A6E-890E-891168D5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DC202-FC92-4ECE-A512-623054DA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29016-CC7B-4E87-AB2A-E04DE53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0C903-7C8A-4D82-83DD-B2D7D171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45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18167-7CBF-4884-8784-25A9416B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E2A56-2E3B-4079-A6E4-86EE5FE42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BB0A2F-3007-4CB1-BD29-8CD67B29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7D062-FB40-4007-884E-95BCCFD1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94CD8-17FB-4155-8D7F-58B4B648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8483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5AACF-80D7-42E0-BDA5-A0F2605A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BF54C4-99F0-481E-9302-BF40D2C4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313F2C-E67D-43D9-AE25-E91F982A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6BB5A-5DA9-44DD-84BD-8F70D72D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F6885-EBD9-47F8-B9D3-7667F2DC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8423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1DB44-FE37-458C-92FB-19E6850A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26E65-FB1C-4890-90C2-3678068C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1607F5-03D4-4C2E-9BC6-BB675754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9F2BB-6160-4A66-82DC-B2AB712F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641868-DF3D-42CC-949A-234C7EAB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4333A-DD75-467E-B91E-2CB6176B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229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9338F-282C-4CC1-AE38-DA2D645E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5E66E8-F514-430B-817D-30A9DD7C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CD0FA-C559-48A0-9795-7F9176F99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D3858C-9F03-42DA-A09E-D97E7E6B8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78759F-2D94-460B-B972-C7777DB3B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B2113D-149C-44D7-91EE-2F13448B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E85B10-34A9-4296-8A93-917AFB16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9737ED-AF8B-4948-9B71-35CF7A2E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6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AA9D-17B7-4D4C-B810-E98E87B2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10C24-FD6E-47A2-97DF-E697C085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0312A4-CE3F-4533-AC78-710C1783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62A14C-DFB1-4D94-B2AE-A837A074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64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51C4A1-BD68-4880-92C8-B80103BC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12C946-726C-42B5-81B5-063F29CF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89F91D-BADB-4C68-9D6C-29A59BAE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7369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C0F3B-9784-48B5-98E0-9D231EA4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48D27-07B9-40ED-85A3-A2BE5DB3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AE1E3F-67DB-4346-83B1-0391A6354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98624-39C8-4D7C-9167-BA6B05E4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E43BF1-A853-4939-B5E2-A1D3EDE5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BEE87-D2CE-4D21-9DFC-F1367F4F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498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AE05-843E-480A-87B5-D6EEDBF5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B317EF-7D2B-41A2-AC4B-542488309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380366-D809-4B35-9458-972190E5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F7EF6C-21E6-4C21-B494-279795BC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3FFA6-9466-4DAE-B979-5AD55176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884055-AD72-4F55-9BB0-24BA642C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869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544004-FDA5-4A2A-8E76-6E8701A3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156F08-E702-4C9A-BEBB-93F7676BF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F95008-9A0E-41AE-A4B5-C90D20D6B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0EED-88B4-4E4C-835B-A1582144AE58}" type="datetimeFigureOut">
              <a:rPr lang="es-PY" smtClean="0"/>
              <a:t>9/12/2022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8E293-E0D8-4F44-AAEE-320D8D818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EA835-A212-49B5-A6FF-2E5E4088A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8EC0-B7B3-4815-B0EB-AAE733841B0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490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533246C-07E9-415F-B58F-2DB85E3BA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533246C-07E9-415F-B58F-2DB85E3BA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91A8460-EEA3-4C98-8386-BCA8BA1F1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1B8A685-C113-46CA-AACF-63DF6856C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F909D1F-3FFC-4FE1-B968-25898FCAC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66953DF-D170-459D-807D-D93B9C2FB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A78D726-91A0-47E4-B789-1618E6241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42FDD7F-606F-4662-949E-F4140A070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8814E076-44BC-42A2-B34D-98DBE45B8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7D2CB9FF-C36B-412E-A052-810DFEE4B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7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11 (4° Tri 2022) - Infolección</dc:title>
  <dc:creator>Eleandro Borel</dc:creator>
  <cp:keywords>Lección 11 (4° Tri 2022) - Infolección</cp:keywords>
  <cp:lastModifiedBy>Lele B</cp:lastModifiedBy>
  <cp:revision>1</cp:revision>
  <dcterms:created xsi:type="dcterms:W3CDTF">2022-12-09T10:41:22Z</dcterms:created>
  <dcterms:modified xsi:type="dcterms:W3CDTF">2022-12-09T10:42:20Z</dcterms:modified>
</cp:coreProperties>
</file>