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E6C2A-78F9-4370-846A-1C6C1576C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D06907-577B-4248-9F99-D2EA1BB5C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AEEA12-FFB2-4B0B-8110-FB8B55F52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43B6-29C0-4A00-9228-3ABFB951F13A}" type="datetimeFigureOut">
              <a:rPr lang="es-PY" smtClean="0"/>
              <a:t>30/9/2022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EF83A7-D306-4D75-9BDA-F9919987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B06386-1B32-478F-AE86-528D3AC46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5543-FACB-4946-BDD2-E219BA1001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1885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FD28C4-63BB-4586-A678-709EA2CB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2AD00F-5837-441C-935E-A640B9BEE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744FF8-AEA5-494F-917B-7F409258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43B6-29C0-4A00-9228-3ABFB951F13A}" type="datetimeFigureOut">
              <a:rPr lang="es-PY" smtClean="0"/>
              <a:t>30/9/2022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7BAE30-B3EE-430F-B561-DE11A192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D26744-17C5-42B4-B8EA-69527F637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5543-FACB-4946-BDD2-E219BA1001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7562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08EA8B-11A8-4EA3-8CDE-41C8D44837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DC675B-79AB-4869-BE0C-9566A7EFE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6AF3-4539-4A2B-8AAE-C8F0F0748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43B6-29C0-4A00-9228-3ABFB951F13A}" type="datetimeFigureOut">
              <a:rPr lang="es-PY" smtClean="0"/>
              <a:t>30/9/2022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7F7679-5E9C-4E02-B745-6DB1863F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D58ADB-347F-4468-B418-3F0D6853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5543-FACB-4946-BDD2-E219BA1001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3919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1E5EBF-A131-4EB5-924D-1C7EE0DF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7E8CD-A2FA-42C3-8806-7303908DA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9C3105-9D68-4404-973A-2D6EF47A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43B6-29C0-4A00-9228-3ABFB951F13A}" type="datetimeFigureOut">
              <a:rPr lang="es-PY" smtClean="0"/>
              <a:t>30/9/2022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ED36C4-8252-4241-9034-3CB18564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952-9499-4000-BD66-1EDDEB5C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5543-FACB-4946-BDD2-E219BA1001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4464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ABCD4-CAC4-4F7B-8C96-5D8C92AD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B3110B-0C8A-4C34-8C01-EC3B96BB0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52E6D6-E27C-4DC7-A96B-684B1385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43B6-29C0-4A00-9228-3ABFB951F13A}" type="datetimeFigureOut">
              <a:rPr lang="es-PY" smtClean="0"/>
              <a:t>30/9/2022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F761C8-0C83-41C7-B045-5A47293D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207BAC-178F-4E6B-9DC0-D7837F84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5543-FACB-4946-BDD2-E219BA1001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8606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4878F-EB15-437F-BC61-FD975D14A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B210F4-A366-4449-A6AE-A8A171323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E86CC3-DAF1-40B9-8161-6936ED3DF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C9D998-2827-4F49-A4CF-BB12F2DC6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43B6-29C0-4A00-9228-3ABFB951F13A}" type="datetimeFigureOut">
              <a:rPr lang="es-PY" smtClean="0"/>
              <a:t>30/9/2022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1C8AD5-8C3C-4749-ACC2-2727E9F37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A34BBE-86A0-485A-85F7-A3E31901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5543-FACB-4946-BDD2-E219BA1001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6587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3E4B6-A33D-4FB3-AF5B-AF54A970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770AA2-2ED4-4470-9BCE-A5C023722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5C2ACF-A445-4C45-B8BE-B1C026B5C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580111B-50A4-4541-A8A4-7719524CF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80A8E2-2FDD-49BB-8462-7D65A3AC4A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EF41D4A-B839-4EB6-A3EA-BD6326499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43B6-29C0-4A00-9228-3ABFB951F13A}" type="datetimeFigureOut">
              <a:rPr lang="es-PY" smtClean="0"/>
              <a:t>30/9/2022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D2C80BF-208C-455C-B2F5-57ECE0BF9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91FBCC1-AE4F-4B01-ABE7-94BFF911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5543-FACB-4946-BDD2-E219BA1001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7064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1A87D-0E22-44E1-A7E3-D6526A75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53652F2-D7E4-4865-B607-ABE07B2AA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43B6-29C0-4A00-9228-3ABFB951F13A}" type="datetimeFigureOut">
              <a:rPr lang="es-PY" smtClean="0"/>
              <a:t>30/9/2022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869E02-EA6C-4C08-8DD2-DC36D8AB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72EB8E-2C29-4F38-A211-481F5BA7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5543-FACB-4946-BDD2-E219BA1001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7936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2244DF-836F-4752-8F67-7FE4235FA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43B6-29C0-4A00-9228-3ABFB951F13A}" type="datetimeFigureOut">
              <a:rPr lang="es-PY" smtClean="0"/>
              <a:t>30/9/2022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2607FFB-DC80-425B-9431-88F3281F2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27FC52-7F94-4751-8047-5402DAD53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5543-FACB-4946-BDD2-E219BA1001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6613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4CF5F-5FD7-485D-BE37-A8D75932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5140E4-2F77-42B2-873F-0084876C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EE58ED-5BD8-4F08-A2D5-0204781D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EAF15A-E6C5-47F5-B710-8F2753899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43B6-29C0-4A00-9228-3ABFB951F13A}" type="datetimeFigureOut">
              <a:rPr lang="es-PY" smtClean="0"/>
              <a:t>30/9/2022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E46D71-ABB1-450E-A60C-976200B4A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134F1B-8E60-4BD5-B070-1A7232BD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5543-FACB-4946-BDD2-E219BA1001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0682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F50A0-E680-450C-B377-44893BBCD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4807AE5-61D8-49D2-8176-01A647B28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543416-D544-4720-97DD-77040CCCC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F50604-08FB-4A8A-A018-6609D8FF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43B6-29C0-4A00-9228-3ABFB951F13A}" type="datetimeFigureOut">
              <a:rPr lang="es-PY" smtClean="0"/>
              <a:t>30/9/2022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11DB16-46B6-4787-A447-10E9E3B3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ED38AD-5843-40BF-8E61-F13E268D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5543-FACB-4946-BDD2-E219BA1001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9235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920C0C4-F6EC-4422-9DB6-E37AFB95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61A002-98C0-456B-8173-F0CF94D52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9A4267-4062-4EF5-9E99-7529C416F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E43B6-29C0-4A00-9228-3ABFB951F13A}" type="datetimeFigureOut">
              <a:rPr lang="es-PY" smtClean="0"/>
              <a:t>30/9/2022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9F217E-54B4-4119-BA86-99E6F4A8B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385EE0-9DC3-4B88-A5B9-16774F1A4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85543-FACB-4946-BDD2-E219BA1001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28978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85CB43F5-7B22-4713-930E-1DCE5841B9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19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85CB43F5-7B22-4713-930E-1DCE5841B9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0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FD27F291-05B1-4E7B-8213-60846A73E2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9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3F599AA4-7A0A-49E9-82ED-6293224FCD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5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35036182-0D2C-40B7-B411-678769152C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52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E327F8-3D42-4175-B0EF-513CC6479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0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FDAD9299-AC16-4FD8-AA26-0735C54743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6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D5881886-E5EE-4F5B-B7E1-9553702C03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6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23D09194-2D6F-4F67-A031-4606F133D6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9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47FF76C2-CE9C-46E1-BE84-D3791A86B9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927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1 (4° Tri 2022) - Infolección</dc:title>
  <dc:creator>Eleandro Borel</dc:creator>
  <cp:keywords>Lección 1 (4° Tri 2022) - Infolección</cp:keywords>
  <cp:lastModifiedBy>Lele B</cp:lastModifiedBy>
  <cp:revision>1</cp:revision>
  <dcterms:created xsi:type="dcterms:W3CDTF">2022-09-30T14:21:38Z</dcterms:created>
  <dcterms:modified xsi:type="dcterms:W3CDTF">2022-09-30T14:36:03Z</dcterms:modified>
</cp:coreProperties>
</file>