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00" b="0" i="0">
                <a:solidFill>
                  <a:srgbClr val="8AC15B"/>
                </a:solidFill>
                <a:latin typeface="Courier New"/>
                <a:cs typeface="Courier Ne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FBF4E8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00" b="0" i="0">
                <a:solidFill>
                  <a:srgbClr val="8AC15B"/>
                </a:solidFill>
                <a:latin typeface="Courier New"/>
                <a:cs typeface="Courier Ne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19687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0591457" y="0"/>
            <a:ext cx="105410" cy="556260"/>
          </a:xfrm>
          <a:custGeom>
            <a:avLst/>
            <a:gdLst/>
            <a:ahLst/>
            <a:cxnLst/>
            <a:rect l="l" t="t" r="r" b="b"/>
            <a:pathLst>
              <a:path w="105409" h="556260">
                <a:moveTo>
                  <a:pt x="0" y="0"/>
                </a:moveTo>
                <a:lnTo>
                  <a:pt x="105102" y="0"/>
                </a:lnTo>
                <a:lnTo>
                  <a:pt x="105102" y="555730"/>
                </a:lnTo>
                <a:lnTo>
                  <a:pt x="0" y="55573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4567177" y="6810112"/>
            <a:ext cx="5427345" cy="0"/>
          </a:xfrm>
          <a:custGeom>
            <a:avLst/>
            <a:gdLst/>
            <a:ahLst/>
            <a:cxnLst/>
            <a:rect l="l" t="t" r="r" b="b"/>
            <a:pathLst>
              <a:path w="5427345" h="0">
                <a:moveTo>
                  <a:pt x="4796492" y="0"/>
                </a:moveTo>
                <a:lnTo>
                  <a:pt x="5427106" y="0"/>
                </a:lnTo>
              </a:path>
              <a:path w="5427345" h="0">
                <a:moveTo>
                  <a:pt x="821709" y="0"/>
                </a:moveTo>
                <a:lnTo>
                  <a:pt x="1662529" y="0"/>
                </a:lnTo>
              </a:path>
              <a:path w="5427345" h="0">
                <a:moveTo>
                  <a:pt x="0" y="0"/>
                </a:moveTo>
                <a:lnTo>
                  <a:pt x="592395" y="0"/>
                </a:lnTo>
              </a:path>
              <a:path w="5427345" h="0">
                <a:moveTo>
                  <a:pt x="1796295" y="0"/>
                </a:moveTo>
                <a:lnTo>
                  <a:pt x="2312253" y="0"/>
                </a:lnTo>
              </a:path>
            </a:pathLst>
          </a:custGeom>
          <a:ln w="3826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00" b="0" i="0">
                <a:solidFill>
                  <a:srgbClr val="8AC15B"/>
                </a:solidFill>
                <a:latin typeface="Courier New"/>
                <a:cs typeface="Courier Ne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222928" y="-28451"/>
            <a:ext cx="904240" cy="929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900" b="0" i="0">
                <a:solidFill>
                  <a:srgbClr val="8AC15B"/>
                </a:solidFill>
                <a:latin typeface="Courier New"/>
                <a:cs typeface="Courier New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8746" y="1864783"/>
            <a:ext cx="10834506" cy="14084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FBF4E8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6.jpg"/><Relationship Id="rId4" Type="http://schemas.openxmlformats.org/officeDocument/2006/relationships/image" Target="../media/image7.jpg"/><Relationship Id="rId5" Type="http://schemas.openxmlformats.org/officeDocument/2006/relationships/image" Target="../media/image8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Relationship Id="rId3" Type="http://schemas.openxmlformats.org/officeDocument/2006/relationships/image" Target="../media/image10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Relationship Id="rId3" Type="http://schemas.openxmlformats.org/officeDocument/2006/relationships/image" Target="../media/image12.jpg"/><Relationship Id="rId4" Type="http://schemas.openxmlformats.org/officeDocument/2006/relationships/image" Target="../media/image13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Relationship Id="rId3" Type="http://schemas.openxmlformats.org/officeDocument/2006/relationships/image" Target="../media/image15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6.jpg"/><Relationship Id="rId3" Type="http://schemas.openxmlformats.org/officeDocument/2006/relationships/image" Target="../media/image17.jpg"/><Relationship Id="rId4" Type="http://schemas.openxmlformats.org/officeDocument/2006/relationships/image" Target="../media/image18.jpg"/><Relationship Id="rId5" Type="http://schemas.openxmlformats.org/officeDocument/2006/relationships/image" Target="../media/image19.jpg"/><Relationship Id="rId6" Type="http://schemas.openxmlformats.org/officeDocument/2006/relationships/image" Target="../media/image20.jpg"/><Relationship Id="rId7" Type="http://schemas.openxmlformats.org/officeDocument/2006/relationships/image" Target="../media/image21.jpg"/><Relationship Id="rId8" Type="http://schemas.openxmlformats.org/officeDocument/2006/relationships/image" Target="../media/image22.jpg"/><Relationship Id="rId9" Type="http://schemas.openxmlformats.org/officeDocument/2006/relationships/image" Target="../media/image23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jpg"/><Relationship Id="rId3" Type="http://schemas.openxmlformats.org/officeDocument/2006/relationships/image" Target="../media/image25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39825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85529" y="6414354"/>
            <a:ext cx="11814810" cy="35877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04"/>
              </a:spcBef>
            </a:pPr>
            <a:r>
              <a:rPr dirty="0" sz="950" spc="30" b="1">
                <a:solidFill>
                  <a:srgbClr val="131111"/>
                </a:solidFill>
                <a:latin typeface="Times New Roman"/>
                <a:cs typeface="Times New Roman"/>
              </a:rPr>
              <a:t>Equipo:</a:t>
            </a:r>
            <a:r>
              <a:rPr dirty="0" sz="950" spc="-120" b="1">
                <a:solidFill>
                  <a:srgbClr val="131111"/>
                </a:solidFill>
                <a:latin typeface="Times New Roman"/>
                <a:cs typeface="Times New Roman"/>
              </a:rPr>
              <a:t> </a:t>
            </a:r>
            <a:r>
              <a:rPr dirty="0" sz="950" spc="25" b="1">
                <a:solidFill>
                  <a:srgbClr val="232121"/>
                </a:solidFill>
                <a:latin typeface="Times New Roman"/>
                <a:cs typeface="Times New Roman"/>
              </a:rPr>
              <a:t>Adinan</a:t>
            </a:r>
            <a:r>
              <a:rPr dirty="0" sz="950" spc="-50" b="1">
                <a:solidFill>
                  <a:srgbClr val="232121"/>
                </a:solidFill>
                <a:latin typeface="Times New Roman"/>
                <a:cs typeface="Times New Roman"/>
              </a:rPr>
              <a:t> </a:t>
            </a:r>
            <a:r>
              <a:rPr dirty="0" sz="950" spc="60" b="1">
                <a:solidFill>
                  <a:srgbClr val="232121"/>
                </a:solidFill>
                <a:latin typeface="Times New Roman"/>
                <a:cs typeface="Times New Roman"/>
              </a:rPr>
              <a:t>Batista,</a:t>
            </a:r>
            <a:r>
              <a:rPr dirty="0" sz="950" spc="-85" b="1">
                <a:solidFill>
                  <a:srgbClr val="232121"/>
                </a:solidFill>
                <a:latin typeface="Times New Roman"/>
                <a:cs typeface="Times New Roman"/>
              </a:rPr>
              <a:t> </a:t>
            </a:r>
            <a:r>
              <a:rPr dirty="0" sz="950" spc="35" b="1">
                <a:solidFill>
                  <a:srgbClr val="232121"/>
                </a:solidFill>
                <a:latin typeface="Times New Roman"/>
                <a:cs typeface="Times New Roman"/>
              </a:rPr>
              <a:t>Bruno</a:t>
            </a:r>
            <a:r>
              <a:rPr dirty="0" sz="950" spc="-15" b="1">
                <a:solidFill>
                  <a:srgbClr val="232121"/>
                </a:solidFill>
                <a:latin typeface="Times New Roman"/>
                <a:cs typeface="Times New Roman"/>
              </a:rPr>
              <a:t> </a:t>
            </a:r>
            <a:r>
              <a:rPr dirty="0" sz="950" spc="-10" b="1">
                <a:solidFill>
                  <a:srgbClr val="232121"/>
                </a:solidFill>
                <a:latin typeface="Times New Roman"/>
                <a:cs typeface="Times New Roman"/>
              </a:rPr>
              <a:t>Fhiivio,</a:t>
            </a:r>
            <a:r>
              <a:rPr dirty="0" sz="950" spc="-65" b="1">
                <a:solidFill>
                  <a:srgbClr val="232121"/>
                </a:solidFill>
                <a:latin typeface="Times New Roman"/>
                <a:cs typeface="Times New Roman"/>
              </a:rPr>
              <a:t> </a:t>
            </a:r>
            <a:r>
              <a:rPr dirty="0" sz="950" spc="5" b="1">
                <a:solidFill>
                  <a:srgbClr val="232121"/>
                </a:solidFill>
                <a:latin typeface="Times New Roman"/>
                <a:cs typeface="Times New Roman"/>
              </a:rPr>
              <a:t>CÍntia</a:t>
            </a:r>
            <a:r>
              <a:rPr dirty="0" sz="950" spc="35" b="1">
                <a:solidFill>
                  <a:srgbClr val="232121"/>
                </a:solidFill>
                <a:latin typeface="Times New Roman"/>
                <a:cs typeface="Times New Roman"/>
              </a:rPr>
              <a:t> </a:t>
            </a:r>
            <a:r>
              <a:rPr dirty="0" sz="950" spc="35" b="1">
                <a:solidFill>
                  <a:srgbClr val="131111"/>
                </a:solidFill>
                <a:latin typeface="Times New Roman"/>
                <a:cs typeface="Times New Roman"/>
              </a:rPr>
              <a:t>Bini,</a:t>
            </a:r>
            <a:r>
              <a:rPr dirty="0" sz="950" spc="-95" b="1">
                <a:solidFill>
                  <a:srgbClr val="131111"/>
                </a:solidFill>
                <a:latin typeface="Times New Roman"/>
                <a:cs typeface="Times New Roman"/>
              </a:rPr>
              <a:t> </a:t>
            </a:r>
            <a:r>
              <a:rPr dirty="0" sz="950" spc="25" b="1">
                <a:solidFill>
                  <a:srgbClr val="232121"/>
                </a:solidFill>
                <a:latin typeface="Times New Roman"/>
                <a:cs typeface="Times New Roman"/>
              </a:rPr>
              <a:t>Eduardo</a:t>
            </a:r>
            <a:r>
              <a:rPr dirty="0" sz="950" spc="-55" b="1">
                <a:solidFill>
                  <a:srgbClr val="232121"/>
                </a:solidFill>
                <a:latin typeface="Times New Roman"/>
                <a:cs typeface="Times New Roman"/>
              </a:rPr>
              <a:t> </a:t>
            </a:r>
            <a:r>
              <a:rPr dirty="0" sz="950" spc="40" b="1">
                <a:solidFill>
                  <a:srgbClr val="131111"/>
                </a:solidFill>
                <a:latin typeface="Times New Roman"/>
                <a:cs typeface="Times New Roman"/>
              </a:rPr>
              <a:t>Harada,</a:t>
            </a:r>
            <a:r>
              <a:rPr dirty="0" sz="950" spc="-45" b="1">
                <a:solidFill>
                  <a:srgbClr val="131111"/>
                </a:solidFill>
                <a:latin typeface="Times New Roman"/>
                <a:cs typeface="Times New Roman"/>
              </a:rPr>
              <a:t> </a:t>
            </a:r>
            <a:r>
              <a:rPr dirty="0" sz="950" spc="35" b="1">
                <a:solidFill>
                  <a:srgbClr val="232121"/>
                </a:solidFill>
                <a:latin typeface="Times New Roman"/>
                <a:cs typeface="Times New Roman"/>
              </a:rPr>
              <a:t>Elias</a:t>
            </a:r>
            <a:r>
              <a:rPr dirty="0" sz="950" spc="-100" b="1">
                <a:solidFill>
                  <a:srgbClr val="232121"/>
                </a:solidFill>
                <a:latin typeface="Times New Roman"/>
                <a:cs typeface="Times New Roman"/>
              </a:rPr>
              <a:t> </a:t>
            </a:r>
            <a:r>
              <a:rPr dirty="0" sz="950" spc="40" b="1">
                <a:solidFill>
                  <a:srgbClr val="232121"/>
                </a:solidFill>
                <a:latin typeface="Times New Roman"/>
                <a:cs typeface="Times New Roman"/>
              </a:rPr>
              <a:t>Duarte</a:t>
            </a:r>
            <a:r>
              <a:rPr dirty="0" sz="950" spc="40" b="1">
                <a:solidFill>
                  <a:srgbClr val="3B3B3B"/>
                </a:solidFill>
                <a:latin typeface="Times New Roman"/>
                <a:cs typeface="Times New Roman"/>
              </a:rPr>
              <a:t>,</a:t>
            </a:r>
            <a:r>
              <a:rPr dirty="0" sz="950" spc="55" b="1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z="950" spc="25" b="1">
                <a:solidFill>
                  <a:srgbClr val="131111"/>
                </a:solidFill>
                <a:latin typeface="Times New Roman"/>
                <a:cs typeface="Times New Roman"/>
              </a:rPr>
              <a:t>Eliezer</a:t>
            </a:r>
            <a:r>
              <a:rPr dirty="0" sz="950" spc="-60" b="1">
                <a:solidFill>
                  <a:srgbClr val="131111"/>
                </a:solidFill>
                <a:latin typeface="Times New Roman"/>
                <a:cs typeface="Times New Roman"/>
              </a:rPr>
              <a:t> </a:t>
            </a:r>
            <a:r>
              <a:rPr dirty="0" sz="950" spc="10" b="1">
                <a:solidFill>
                  <a:srgbClr val="232121"/>
                </a:solidFill>
                <a:latin typeface="Times New Roman"/>
                <a:cs typeface="Times New Roman"/>
              </a:rPr>
              <a:t>G</a:t>
            </a:r>
            <a:r>
              <a:rPr dirty="0" sz="950" spc="10" b="1">
                <a:solidFill>
                  <a:srgbClr val="565252"/>
                </a:solidFill>
                <a:latin typeface="Times New Roman"/>
                <a:cs typeface="Times New Roman"/>
              </a:rPr>
              <a:t>•</a:t>
            </a:r>
            <a:r>
              <a:rPr dirty="0" sz="950" spc="10" b="1">
                <a:solidFill>
                  <a:srgbClr val="232121"/>
                </a:solidFill>
                <a:latin typeface="Times New Roman"/>
                <a:cs typeface="Times New Roman"/>
              </a:rPr>
              <a:t>Carballo</a:t>
            </a:r>
            <a:r>
              <a:rPr dirty="0" sz="950" spc="10" b="1">
                <a:solidFill>
                  <a:srgbClr val="3B3B3B"/>
                </a:solidFill>
                <a:latin typeface="Times New Roman"/>
                <a:cs typeface="Times New Roman"/>
              </a:rPr>
              <a:t>,</a:t>
            </a:r>
            <a:r>
              <a:rPr dirty="0" sz="950" spc="55" b="1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z="950" spc="40" b="1">
                <a:solidFill>
                  <a:srgbClr val="232121"/>
                </a:solidFill>
                <a:latin typeface="Times New Roman"/>
                <a:cs typeface="Times New Roman"/>
              </a:rPr>
              <a:t>Eleandro</a:t>
            </a:r>
            <a:r>
              <a:rPr dirty="0" sz="950" spc="-70" b="1">
                <a:solidFill>
                  <a:srgbClr val="232121"/>
                </a:solidFill>
                <a:latin typeface="Times New Roman"/>
                <a:cs typeface="Times New Roman"/>
              </a:rPr>
              <a:t> </a:t>
            </a:r>
            <a:r>
              <a:rPr dirty="0" sz="950" spc="50" b="1">
                <a:solidFill>
                  <a:srgbClr val="131111"/>
                </a:solidFill>
                <a:latin typeface="Times New Roman"/>
                <a:cs typeface="Times New Roman"/>
              </a:rPr>
              <a:t>Borel,</a:t>
            </a:r>
            <a:r>
              <a:rPr dirty="0" sz="950" spc="-95" b="1">
                <a:solidFill>
                  <a:srgbClr val="131111"/>
                </a:solidFill>
                <a:latin typeface="Times New Roman"/>
                <a:cs typeface="Times New Roman"/>
              </a:rPr>
              <a:t> </a:t>
            </a:r>
            <a:r>
              <a:rPr dirty="0" sz="950" spc="35" b="1">
                <a:solidFill>
                  <a:srgbClr val="232121"/>
                </a:solidFill>
                <a:latin typeface="Times New Roman"/>
                <a:cs typeface="Times New Roman"/>
              </a:rPr>
              <a:t>Elton</a:t>
            </a:r>
            <a:r>
              <a:rPr dirty="0" sz="950" spc="-10" b="1">
                <a:solidFill>
                  <a:srgbClr val="232121"/>
                </a:solidFill>
                <a:latin typeface="Times New Roman"/>
                <a:cs typeface="Times New Roman"/>
              </a:rPr>
              <a:t> </a:t>
            </a:r>
            <a:r>
              <a:rPr dirty="0" sz="950" spc="45" b="1">
                <a:solidFill>
                  <a:srgbClr val="131111"/>
                </a:solidFill>
                <a:latin typeface="Times New Roman"/>
                <a:cs typeface="Times New Roman"/>
              </a:rPr>
              <a:t>Batista</a:t>
            </a:r>
            <a:r>
              <a:rPr dirty="0" sz="950" spc="45" b="1">
                <a:solidFill>
                  <a:srgbClr val="3B3B3B"/>
                </a:solidFill>
                <a:latin typeface="Times New Roman"/>
                <a:cs typeface="Times New Roman"/>
              </a:rPr>
              <a:t>,</a:t>
            </a:r>
            <a:r>
              <a:rPr dirty="0" sz="950" spc="-25" b="1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z="950" spc="60" b="1">
                <a:solidFill>
                  <a:srgbClr val="131111"/>
                </a:solidFill>
                <a:latin typeface="Times New Roman"/>
                <a:cs typeface="Times New Roman"/>
              </a:rPr>
              <a:t>Emenson</a:t>
            </a:r>
            <a:r>
              <a:rPr dirty="0" sz="950" spc="-90" b="1">
                <a:solidFill>
                  <a:srgbClr val="131111"/>
                </a:solidFill>
                <a:latin typeface="Times New Roman"/>
                <a:cs typeface="Times New Roman"/>
              </a:rPr>
              <a:t> </a:t>
            </a:r>
            <a:r>
              <a:rPr dirty="0" sz="950" spc="30" b="1">
                <a:solidFill>
                  <a:srgbClr val="232121"/>
                </a:solidFill>
                <a:latin typeface="Times New Roman"/>
                <a:cs typeface="Times New Roman"/>
              </a:rPr>
              <a:t>Camara</a:t>
            </a:r>
            <a:r>
              <a:rPr dirty="0" sz="950" spc="30" b="1">
                <a:solidFill>
                  <a:srgbClr val="3B3B3B"/>
                </a:solidFill>
                <a:latin typeface="Times New Roman"/>
                <a:cs typeface="Times New Roman"/>
              </a:rPr>
              <a:t>,</a:t>
            </a:r>
            <a:r>
              <a:rPr dirty="0" sz="950" spc="55" b="1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z="950" spc="20" b="1">
                <a:solidFill>
                  <a:srgbClr val="232121"/>
                </a:solidFill>
                <a:latin typeface="Times New Roman"/>
                <a:cs typeface="Times New Roman"/>
              </a:rPr>
              <a:t>Esron</a:t>
            </a:r>
            <a:r>
              <a:rPr dirty="0" sz="950" spc="-65" b="1">
                <a:solidFill>
                  <a:srgbClr val="232121"/>
                </a:solidFill>
                <a:latin typeface="Times New Roman"/>
                <a:cs typeface="Times New Roman"/>
              </a:rPr>
              <a:t> </a:t>
            </a:r>
            <a:r>
              <a:rPr dirty="0" sz="950" spc="40" b="1">
                <a:solidFill>
                  <a:srgbClr val="131111"/>
                </a:solidFill>
                <a:latin typeface="Times New Roman"/>
                <a:cs typeface="Times New Roman"/>
              </a:rPr>
              <a:t>Waslley,</a:t>
            </a:r>
            <a:r>
              <a:rPr dirty="0" sz="950" spc="20" b="1">
                <a:solidFill>
                  <a:srgbClr val="131111"/>
                </a:solidFill>
                <a:latin typeface="Times New Roman"/>
                <a:cs typeface="Times New Roman"/>
              </a:rPr>
              <a:t> Luís</a:t>
            </a:r>
            <a:r>
              <a:rPr dirty="0" sz="950" spc="-125" b="1">
                <a:solidFill>
                  <a:srgbClr val="131111"/>
                </a:solidFill>
                <a:latin typeface="Times New Roman"/>
                <a:cs typeface="Times New Roman"/>
              </a:rPr>
              <a:t> </a:t>
            </a:r>
            <a:r>
              <a:rPr dirty="0" sz="950" spc="35" b="1">
                <a:solidFill>
                  <a:srgbClr val="232121"/>
                </a:solidFill>
                <a:latin typeface="Times New Roman"/>
                <a:cs typeface="Times New Roman"/>
              </a:rPr>
              <a:t>Claudio,</a:t>
            </a:r>
            <a:r>
              <a:rPr dirty="0" sz="950" b="1">
                <a:solidFill>
                  <a:srgbClr val="232121"/>
                </a:solidFill>
                <a:latin typeface="Times New Roman"/>
                <a:cs typeface="Times New Roman"/>
              </a:rPr>
              <a:t> </a:t>
            </a:r>
            <a:r>
              <a:rPr dirty="0" sz="950" spc="5" b="1">
                <a:solidFill>
                  <a:srgbClr val="131111"/>
                </a:solidFill>
                <a:latin typeface="Times New Roman"/>
                <a:cs typeface="Times New Roman"/>
              </a:rPr>
              <a:t>Luiz</a:t>
            </a:r>
            <a:r>
              <a:rPr dirty="0" sz="950" spc="-90" b="1">
                <a:solidFill>
                  <a:srgbClr val="131111"/>
                </a:solidFill>
                <a:latin typeface="Times New Roman"/>
                <a:cs typeface="Times New Roman"/>
              </a:rPr>
              <a:t> </a:t>
            </a:r>
            <a:r>
              <a:rPr dirty="0" sz="950" spc="10" b="1">
                <a:solidFill>
                  <a:srgbClr val="131111"/>
                </a:solidFill>
                <a:latin typeface="Times New Roman"/>
                <a:cs typeface="Times New Roman"/>
              </a:rPr>
              <a:t>Francis.co,</a:t>
            </a:r>
            <a:r>
              <a:rPr dirty="0" sz="950" spc="60" b="1">
                <a:solidFill>
                  <a:srgbClr val="131111"/>
                </a:solidFill>
                <a:latin typeface="Times New Roman"/>
                <a:cs typeface="Times New Roman"/>
              </a:rPr>
              <a:t> </a:t>
            </a:r>
            <a:r>
              <a:rPr dirty="0" sz="950" spc="25" b="1">
                <a:solidFill>
                  <a:srgbClr val="131111"/>
                </a:solidFill>
                <a:latin typeface="Times New Roman"/>
                <a:cs typeface="Times New Roman"/>
              </a:rPr>
              <a:t>Morais</a:t>
            </a:r>
            <a:r>
              <a:rPr dirty="0" sz="950" spc="-65" b="1">
                <a:solidFill>
                  <a:srgbClr val="131111"/>
                </a:solidFill>
                <a:latin typeface="Times New Roman"/>
                <a:cs typeface="Times New Roman"/>
              </a:rPr>
              <a:t> </a:t>
            </a:r>
            <a:r>
              <a:rPr dirty="0" sz="950" spc="50" b="1">
                <a:solidFill>
                  <a:srgbClr val="131111"/>
                </a:solidFill>
                <a:latin typeface="Times New Roman"/>
                <a:cs typeface="Times New Roman"/>
              </a:rPr>
              <a:t>Junior,</a:t>
            </a:r>
            <a:endParaRPr sz="950">
              <a:latin typeface="Times New Roman"/>
              <a:cs typeface="Times New Roman"/>
            </a:endParaRPr>
          </a:p>
          <a:p>
            <a:pPr algn="ctr" marL="45720">
              <a:lnSpc>
                <a:spcPct val="100000"/>
              </a:lnSpc>
              <a:spcBef>
                <a:spcPts val="114"/>
              </a:spcBef>
            </a:pPr>
            <a:r>
              <a:rPr dirty="0" sz="1050" spc="5">
                <a:solidFill>
                  <a:srgbClr val="131111"/>
                </a:solidFill>
                <a:latin typeface="Times New Roman"/>
                <a:cs typeface="Times New Roman"/>
              </a:rPr>
              <a:t>Manoel</a:t>
            </a:r>
            <a:r>
              <a:rPr dirty="0" sz="1050" spc="-75">
                <a:solidFill>
                  <a:srgbClr val="131111"/>
                </a:solidFill>
                <a:latin typeface="Times New Roman"/>
                <a:cs typeface="Times New Roman"/>
              </a:rPr>
              <a:t> </a:t>
            </a:r>
            <a:r>
              <a:rPr dirty="0" sz="1050" spc="45">
                <a:solidFill>
                  <a:srgbClr val="131111"/>
                </a:solidFill>
                <a:latin typeface="Times New Roman"/>
                <a:cs typeface="Times New Roman"/>
              </a:rPr>
              <a:t>Roberto,</a:t>
            </a:r>
            <a:r>
              <a:rPr dirty="0" sz="1050" spc="-90">
                <a:solidFill>
                  <a:srgbClr val="131111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131111"/>
                </a:solidFill>
                <a:latin typeface="Times New Roman"/>
                <a:cs typeface="Times New Roman"/>
              </a:rPr>
              <a:t>Mirlan</a:t>
            </a:r>
            <a:r>
              <a:rPr dirty="0" sz="1050" spc="-65">
                <a:solidFill>
                  <a:srgbClr val="131111"/>
                </a:solidFill>
                <a:latin typeface="Times New Roman"/>
                <a:cs typeface="Times New Roman"/>
              </a:rPr>
              <a:t> </a:t>
            </a:r>
            <a:r>
              <a:rPr dirty="0" sz="1050" spc="15">
                <a:solidFill>
                  <a:srgbClr val="232121"/>
                </a:solidFill>
                <a:latin typeface="Times New Roman"/>
                <a:cs typeface="Times New Roman"/>
              </a:rPr>
              <a:t>Buch,</a:t>
            </a:r>
            <a:r>
              <a:rPr dirty="0" sz="1050" spc="-15">
                <a:solidFill>
                  <a:srgbClr val="232121"/>
                </a:solidFill>
                <a:latin typeface="Times New Roman"/>
                <a:cs typeface="Times New Roman"/>
              </a:rPr>
              <a:t> </a:t>
            </a:r>
            <a:r>
              <a:rPr dirty="0" sz="1050" spc="-5">
                <a:solidFill>
                  <a:srgbClr val="131111"/>
                </a:solidFill>
                <a:latin typeface="Times New Roman"/>
                <a:cs typeface="Times New Roman"/>
              </a:rPr>
              <a:t>Nkosl</a:t>
            </a:r>
            <a:r>
              <a:rPr dirty="0" sz="1050" spc="-90">
                <a:solidFill>
                  <a:srgbClr val="131111"/>
                </a:solidFill>
                <a:latin typeface="Times New Roman"/>
                <a:cs typeface="Times New Roman"/>
              </a:rPr>
              <a:t> </a:t>
            </a:r>
            <a:r>
              <a:rPr dirty="0" sz="1050" spc="10">
                <a:solidFill>
                  <a:srgbClr val="131111"/>
                </a:solidFill>
                <a:latin typeface="Times New Roman"/>
                <a:cs typeface="Times New Roman"/>
              </a:rPr>
              <a:t>Moyo,</a:t>
            </a:r>
            <a:r>
              <a:rPr dirty="0" sz="1050" spc="-110">
                <a:solidFill>
                  <a:srgbClr val="131111"/>
                </a:solidFill>
                <a:latin typeface="Times New Roman"/>
                <a:cs typeface="Times New Roman"/>
              </a:rPr>
              <a:t> </a:t>
            </a:r>
            <a:r>
              <a:rPr dirty="0" sz="1050" spc="30">
                <a:solidFill>
                  <a:srgbClr val="131111"/>
                </a:solidFill>
                <a:latin typeface="Times New Roman"/>
                <a:cs typeface="Times New Roman"/>
              </a:rPr>
              <a:t>Patricia</a:t>
            </a:r>
            <a:r>
              <a:rPr dirty="0" sz="1050" spc="-40">
                <a:solidFill>
                  <a:srgbClr val="131111"/>
                </a:solidFill>
                <a:latin typeface="Times New Roman"/>
                <a:cs typeface="Times New Roman"/>
              </a:rPr>
              <a:t> </a:t>
            </a:r>
            <a:r>
              <a:rPr dirty="0" sz="1050" spc="25">
                <a:solidFill>
                  <a:srgbClr val="232121"/>
                </a:solidFill>
                <a:latin typeface="Times New Roman"/>
                <a:cs typeface="Times New Roman"/>
              </a:rPr>
              <a:t>Sales</a:t>
            </a:r>
            <a:r>
              <a:rPr dirty="0" sz="1050" spc="25">
                <a:solidFill>
                  <a:srgbClr val="3B3B3B"/>
                </a:solidFill>
                <a:latin typeface="Times New Roman"/>
                <a:cs typeface="Times New Roman"/>
              </a:rPr>
              <a:t>,</a:t>
            </a:r>
            <a:r>
              <a:rPr dirty="0" sz="1050" spc="85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z="1050" spc="30">
                <a:solidFill>
                  <a:srgbClr val="131111"/>
                </a:solidFill>
                <a:latin typeface="Times New Roman"/>
                <a:cs typeface="Times New Roman"/>
              </a:rPr>
              <a:t>Pablo</a:t>
            </a:r>
            <a:r>
              <a:rPr dirty="0" sz="1050" spc="-105">
                <a:solidFill>
                  <a:srgbClr val="131111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131111"/>
                </a:solidFill>
                <a:latin typeface="Times New Roman"/>
                <a:cs typeface="Times New Roman"/>
              </a:rPr>
              <a:t>Amon</a:t>
            </a:r>
            <a:r>
              <a:rPr dirty="0" sz="1050">
                <a:solidFill>
                  <a:srgbClr val="3B3B3B"/>
                </a:solidFill>
                <a:latin typeface="Times New Roman"/>
                <a:cs typeface="Times New Roman"/>
              </a:rPr>
              <a:t>, </a:t>
            </a:r>
            <a:r>
              <a:rPr dirty="0" sz="1050" spc="25">
                <a:solidFill>
                  <a:srgbClr val="232121"/>
                </a:solidFill>
                <a:latin typeface="Times New Roman"/>
                <a:cs typeface="Times New Roman"/>
              </a:rPr>
              <a:t>Phllippe</a:t>
            </a:r>
            <a:r>
              <a:rPr dirty="0" sz="1050" spc="-20">
                <a:solidFill>
                  <a:srgbClr val="232121"/>
                </a:solidFill>
                <a:latin typeface="Times New Roman"/>
                <a:cs typeface="Times New Roman"/>
              </a:rPr>
              <a:t> </a:t>
            </a:r>
            <a:r>
              <a:rPr dirty="0" sz="1050" spc="5">
                <a:solidFill>
                  <a:srgbClr val="131111"/>
                </a:solidFill>
                <a:latin typeface="Times New Roman"/>
                <a:cs typeface="Times New Roman"/>
              </a:rPr>
              <a:t>Buch</a:t>
            </a:r>
            <a:r>
              <a:rPr dirty="0" sz="1050" spc="5">
                <a:solidFill>
                  <a:srgbClr val="3B3B3B"/>
                </a:solidFill>
                <a:latin typeface="Times New Roman"/>
                <a:cs typeface="Times New Roman"/>
              </a:rPr>
              <a:t>,</a:t>
            </a:r>
            <a:r>
              <a:rPr dirty="0" sz="1050" spc="1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z="1050" spc="15">
                <a:solidFill>
                  <a:srgbClr val="232121"/>
                </a:solidFill>
                <a:latin typeface="Times New Roman"/>
                <a:cs typeface="Times New Roman"/>
              </a:rPr>
              <a:t>Ramon</a:t>
            </a:r>
            <a:r>
              <a:rPr dirty="0" sz="1050" spc="-95">
                <a:solidFill>
                  <a:srgbClr val="232121"/>
                </a:solidFill>
                <a:latin typeface="Times New Roman"/>
                <a:cs typeface="Times New Roman"/>
              </a:rPr>
              <a:t> </a:t>
            </a:r>
            <a:r>
              <a:rPr dirty="0" sz="1050" spc="20">
                <a:solidFill>
                  <a:srgbClr val="232121"/>
                </a:solidFill>
                <a:latin typeface="Times New Roman"/>
                <a:cs typeface="Times New Roman"/>
              </a:rPr>
              <a:t>Gomes</a:t>
            </a:r>
            <a:r>
              <a:rPr dirty="0" sz="1050" spc="20">
                <a:solidFill>
                  <a:srgbClr val="3B3B3B"/>
                </a:solidFill>
                <a:latin typeface="Times New Roman"/>
                <a:cs typeface="Times New Roman"/>
              </a:rPr>
              <a:t>,</a:t>
            </a:r>
            <a:r>
              <a:rPr dirty="0" sz="105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z="1050" spc="40">
                <a:solidFill>
                  <a:srgbClr val="131111"/>
                </a:solidFill>
                <a:latin typeface="Times New Roman"/>
                <a:cs typeface="Times New Roman"/>
              </a:rPr>
              <a:t>René</a:t>
            </a:r>
            <a:r>
              <a:rPr dirty="0" sz="1050" spc="-105">
                <a:solidFill>
                  <a:srgbClr val="131111"/>
                </a:solidFill>
                <a:latin typeface="Times New Roman"/>
                <a:cs typeface="Times New Roman"/>
              </a:rPr>
              <a:t> </a:t>
            </a:r>
            <a:r>
              <a:rPr dirty="0" sz="1050" spc="25">
                <a:solidFill>
                  <a:srgbClr val="131111"/>
                </a:solidFill>
                <a:latin typeface="Times New Roman"/>
                <a:cs typeface="Times New Roman"/>
              </a:rPr>
              <a:t>Henriquez</a:t>
            </a:r>
            <a:r>
              <a:rPr dirty="0" sz="1050" spc="25">
                <a:solidFill>
                  <a:srgbClr val="3B3B3B"/>
                </a:solidFill>
                <a:latin typeface="Times New Roman"/>
                <a:cs typeface="Times New Roman"/>
              </a:rPr>
              <a:t>,</a:t>
            </a:r>
            <a:r>
              <a:rPr dirty="0" sz="1050" spc="-5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z="1050" spc="20">
                <a:solidFill>
                  <a:srgbClr val="232121"/>
                </a:solidFill>
                <a:latin typeface="Times New Roman"/>
                <a:cs typeface="Times New Roman"/>
              </a:rPr>
              <a:t>Slnecio</a:t>
            </a:r>
            <a:r>
              <a:rPr dirty="0" sz="1050" spc="-80">
                <a:solidFill>
                  <a:srgbClr val="232121"/>
                </a:solidFill>
                <a:latin typeface="Times New Roman"/>
                <a:cs typeface="Times New Roman"/>
              </a:rPr>
              <a:t> </a:t>
            </a:r>
            <a:r>
              <a:rPr dirty="0" sz="1050" spc="5">
                <a:solidFill>
                  <a:srgbClr val="131111"/>
                </a:solidFill>
                <a:latin typeface="Times New Roman"/>
                <a:cs typeface="Times New Roman"/>
              </a:rPr>
              <a:t>Alfonso</a:t>
            </a:r>
            <a:r>
              <a:rPr dirty="0" sz="1050" spc="5">
                <a:solidFill>
                  <a:srgbClr val="3B3B3B"/>
                </a:solidFill>
                <a:latin typeface="Times New Roman"/>
                <a:cs typeface="Times New Roman"/>
              </a:rPr>
              <a:t>,</a:t>
            </a:r>
            <a:r>
              <a:rPr dirty="0" sz="1050" spc="-7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z="1050" spc="20">
                <a:solidFill>
                  <a:srgbClr val="232121"/>
                </a:solidFill>
                <a:latin typeface="Times New Roman"/>
                <a:cs typeface="Times New Roman"/>
              </a:rPr>
              <a:t>Valdeane</a:t>
            </a:r>
            <a:r>
              <a:rPr dirty="0" sz="1050" spc="-15">
                <a:solidFill>
                  <a:srgbClr val="232121"/>
                </a:solidFill>
                <a:latin typeface="Times New Roman"/>
                <a:cs typeface="Times New Roman"/>
              </a:rPr>
              <a:t> </a:t>
            </a:r>
            <a:r>
              <a:rPr dirty="0" sz="1050" spc="15">
                <a:solidFill>
                  <a:srgbClr val="131111"/>
                </a:solidFill>
                <a:latin typeface="Times New Roman"/>
                <a:cs typeface="Times New Roman"/>
              </a:rPr>
              <a:t>Costa</a:t>
            </a:r>
            <a:r>
              <a:rPr dirty="0" sz="1050" spc="15">
                <a:solidFill>
                  <a:srgbClr val="3B3B3B"/>
                </a:solidFill>
                <a:latin typeface="Times New Roman"/>
                <a:cs typeface="Times New Roman"/>
              </a:rPr>
              <a:t>,</a:t>
            </a:r>
            <a:r>
              <a:rPr dirty="0" sz="1050" spc="1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dirty="0" sz="1050" spc="-10">
                <a:solidFill>
                  <a:srgbClr val="232121"/>
                </a:solidFill>
                <a:latin typeface="Times New Roman"/>
                <a:cs typeface="Times New Roman"/>
              </a:rPr>
              <a:t>Vin</a:t>
            </a:r>
            <a:r>
              <a:rPr dirty="0" sz="1050" spc="-10">
                <a:solidFill>
                  <a:srgbClr val="3B3B3B"/>
                </a:solidFill>
                <a:latin typeface="Times New Roman"/>
                <a:cs typeface="Times New Roman"/>
              </a:rPr>
              <a:t>í</a:t>
            </a:r>
            <a:r>
              <a:rPr dirty="0" sz="1050" spc="-10">
                <a:solidFill>
                  <a:srgbClr val="232121"/>
                </a:solidFill>
                <a:latin typeface="Times New Roman"/>
                <a:cs typeface="Times New Roman"/>
              </a:rPr>
              <a:t>cius</a:t>
            </a:r>
            <a:r>
              <a:rPr dirty="0" sz="1050" spc="15">
                <a:solidFill>
                  <a:srgbClr val="232121"/>
                </a:solidFill>
                <a:latin typeface="Times New Roman"/>
                <a:cs typeface="Times New Roman"/>
              </a:rPr>
              <a:t> </a:t>
            </a:r>
            <a:r>
              <a:rPr dirty="0" sz="1050" spc="35">
                <a:solidFill>
                  <a:srgbClr val="131111"/>
                </a:solidFill>
                <a:latin typeface="Times New Roman"/>
                <a:cs typeface="Times New Roman"/>
              </a:rPr>
              <a:t>Marqueto</a:t>
            </a:r>
            <a:r>
              <a:rPr dirty="0" sz="1050" spc="-110">
                <a:solidFill>
                  <a:srgbClr val="131111"/>
                </a:solidFill>
                <a:latin typeface="Times New Roman"/>
                <a:cs typeface="Times New Roman"/>
              </a:rPr>
              <a:t> </a:t>
            </a:r>
            <a:r>
              <a:rPr dirty="0" sz="1050" spc="35">
                <a:solidFill>
                  <a:srgbClr val="232121"/>
                </a:solidFill>
                <a:latin typeface="Times New Roman"/>
                <a:cs typeface="Times New Roman"/>
              </a:rPr>
              <a:t>e</a:t>
            </a:r>
            <a:r>
              <a:rPr dirty="0" sz="1050" spc="20">
                <a:solidFill>
                  <a:srgbClr val="232121"/>
                </a:solidFill>
                <a:latin typeface="Times New Roman"/>
                <a:cs typeface="Times New Roman"/>
              </a:rPr>
              <a:t> </a:t>
            </a:r>
            <a:r>
              <a:rPr dirty="0" sz="1050" spc="-25">
                <a:solidFill>
                  <a:srgbClr val="131111"/>
                </a:solidFill>
                <a:latin typeface="Times New Roman"/>
                <a:cs typeface="Times New Roman"/>
              </a:rPr>
              <a:t>Wlllian</a:t>
            </a:r>
            <a:r>
              <a:rPr dirty="0" sz="1050" spc="-35">
                <a:solidFill>
                  <a:srgbClr val="131111"/>
                </a:solidFill>
                <a:latin typeface="Times New Roman"/>
                <a:cs typeface="Times New Roman"/>
              </a:rPr>
              <a:t> </a:t>
            </a:r>
            <a:r>
              <a:rPr dirty="0" sz="1050" spc="20">
                <a:solidFill>
                  <a:srgbClr val="131111"/>
                </a:solidFill>
                <a:latin typeface="Times New Roman"/>
                <a:cs typeface="Times New Roman"/>
              </a:rPr>
              <a:t>Arsenio</a:t>
            </a:r>
            <a:r>
              <a:rPr dirty="0" sz="1050" spc="20">
                <a:solidFill>
                  <a:srgbClr val="3B3B3B"/>
                </a:solidFill>
                <a:latin typeface="Times New Roman"/>
                <a:cs typeface="Times New Roman"/>
              </a:rPr>
              <a:t>.</a:t>
            </a:r>
            <a:endParaRPr sz="1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36575"/>
            <a:ext cx="4471630" cy="24902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465521" y="565308"/>
            <a:ext cx="2254924" cy="29691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2517680" y="0"/>
            <a:ext cx="105410" cy="536575"/>
          </a:xfrm>
          <a:custGeom>
            <a:avLst/>
            <a:gdLst/>
            <a:ahLst/>
            <a:cxnLst/>
            <a:rect l="l" t="t" r="r" b="b"/>
            <a:pathLst>
              <a:path w="105410" h="536575">
                <a:moveTo>
                  <a:pt x="0" y="0"/>
                </a:moveTo>
                <a:lnTo>
                  <a:pt x="105102" y="0"/>
                </a:lnTo>
                <a:lnTo>
                  <a:pt x="105102" y="536574"/>
                </a:lnTo>
                <a:lnTo>
                  <a:pt x="0" y="53657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586680" y="862223"/>
            <a:ext cx="114935" cy="747395"/>
          </a:xfrm>
          <a:custGeom>
            <a:avLst/>
            <a:gdLst/>
            <a:ahLst/>
            <a:cxnLst/>
            <a:rect l="l" t="t" r="r" b="b"/>
            <a:pathLst>
              <a:path w="114934" h="747394">
                <a:moveTo>
                  <a:pt x="0" y="0"/>
                </a:moveTo>
                <a:lnTo>
                  <a:pt x="114656" y="0"/>
                </a:lnTo>
                <a:lnTo>
                  <a:pt x="114656" y="747077"/>
                </a:lnTo>
                <a:lnTo>
                  <a:pt x="0" y="74707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591457" y="0"/>
            <a:ext cx="105410" cy="556260"/>
          </a:xfrm>
          <a:custGeom>
            <a:avLst/>
            <a:gdLst/>
            <a:ahLst/>
            <a:cxnLst/>
            <a:rect l="l" t="t" r="r" b="b"/>
            <a:pathLst>
              <a:path w="105409" h="556260">
                <a:moveTo>
                  <a:pt x="0" y="0"/>
                </a:moveTo>
                <a:lnTo>
                  <a:pt x="105102" y="0"/>
                </a:lnTo>
                <a:lnTo>
                  <a:pt x="105102" y="555730"/>
                </a:lnTo>
                <a:lnTo>
                  <a:pt x="0" y="55573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27665" y="3474"/>
            <a:ext cx="2133600" cy="54673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400" spc="-170">
                <a:solidFill>
                  <a:srgbClr val="0C183D"/>
                </a:solidFill>
                <a:latin typeface="Arial"/>
                <a:cs typeface="Arial"/>
              </a:rPr>
              <a:t>LECCIO</a:t>
            </a:r>
            <a:r>
              <a:rPr dirty="0" sz="3400" spc="-190">
                <a:solidFill>
                  <a:srgbClr val="0C183D"/>
                </a:solidFill>
                <a:latin typeface="Arial"/>
                <a:cs typeface="Arial"/>
              </a:rPr>
              <a:t>N</a:t>
            </a:r>
            <a:r>
              <a:rPr dirty="0" sz="3400" spc="-40">
                <a:solidFill>
                  <a:srgbClr val="0C183D"/>
                </a:solidFill>
                <a:latin typeface="Arial"/>
                <a:cs typeface="Arial"/>
              </a:rPr>
              <a:t> </a:t>
            </a:r>
            <a:r>
              <a:rPr dirty="0" sz="3400" spc="-150">
                <a:solidFill>
                  <a:srgbClr val="0C183D"/>
                </a:solidFill>
                <a:latin typeface="Arial"/>
                <a:cs typeface="Arial"/>
              </a:rPr>
              <a:t>9</a:t>
            </a:r>
            <a:endParaRPr sz="3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90358" y="0"/>
            <a:ext cx="4517390" cy="42418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2200" spc="-570">
                <a:solidFill>
                  <a:srgbClr val="0C183D"/>
                </a:solidFill>
                <a:latin typeface="Arial"/>
                <a:cs typeface="Arial"/>
              </a:rPr>
              <a:t>&lt;</a:t>
            </a:r>
            <a:r>
              <a:rPr dirty="0" sz="2200" spc="-565">
                <a:solidFill>
                  <a:srgbClr val="0C183D"/>
                </a:solidFill>
                <a:latin typeface="Arial"/>
                <a:cs typeface="Arial"/>
              </a:rPr>
              <a:t>&lt;</a:t>
            </a:r>
            <a:r>
              <a:rPr dirty="0" sz="2200" spc="45">
                <a:solidFill>
                  <a:srgbClr val="0C183D"/>
                </a:solidFill>
                <a:latin typeface="Arial"/>
                <a:cs typeface="Arial"/>
              </a:rPr>
              <a:t> </a:t>
            </a:r>
            <a:r>
              <a:rPr dirty="0" sz="2600" spc="-40">
                <a:solidFill>
                  <a:srgbClr val="0C183D"/>
                </a:solidFill>
                <a:latin typeface="Arial"/>
                <a:cs typeface="Arial"/>
              </a:rPr>
              <a:t>CUAND</a:t>
            </a:r>
            <a:r>
              <a:rPr dirty="0" sz="2600" spc="-35">
                <a:solidFill>
                  <a:srgbClr val="0C183D"/>
                </a:solidFill>
                <a:latin typeface="Arial"/>
                <a:cs typeface="Arial"/>
              </a:rPr>
              <a:t>O</a:t>
            </a:r>
            <a:r>
              <a:rPr dirty="0" sz="2600" spc="10">
                <a:solidFill>
                  <a:srgbClr val="0C183D"/>
                </a:solidFill>
                <a:latin typeface="Arial"/>
                <a:cs typeface="Arial"/>
              </a:rPr>
              <a:t> </a:t>
            </a:r>
            <a:r>
              <a:rPr dirty="0" sz="2600" spc="-240">
                <a:solidFill>
                  <a:srgbClr val="0C183D"/>
                </a:solidFill>
                <a:latin typeface="Arial"/>
                <a:cs typeface="Arial"/>
              </a:rPr>
              <a:t>T</a:t>
            </a:r>
            <a:r>
              <a:rPr dirty="0" sz="2600" spc="-260">
                <a:solidFill>
                  <a:srgbClr val="0C183D"/>
                </a:solidFill>
                <a:latin typeface="Arial"/>
                <a:cs typeface="Arial"/>
              </a:rPr>
              <a:t>E</a:t>
            </a:r>
            <a:r>
              <a:rPr dirty="0" sz="2600" spc="-90">
                <a:solidFill>
                  <a:srgbClr val="0C183D"/>
                </a:solidFill>
                <a:latin typeface="Arial"/>
                <a:cs typeface="Arial"/>
              </a:rPr>
              <a:t> </a:t>
            </a:r>
            <a:r>
              <a:rPr dirty="0" sz="2600" spc="-135">
                <a:solidFill>
                  <a:srgbClr val="0C183D"/>
                </a:solidFill>
                <a:latin typeface="Arial"/>
                <a:cs typeface="Arial"/>
              </a:rPr>
              <a:t>CONVIRTIERES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992558" y="220573"/>
            <a:ext cx="52069" cy="1485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20">
                <a:solidFill>
                  <a:srgbClr val="0C183D"/>
                </a:solidFill>
                <a:latin typeface="Times New Roman"/>
                <a:cs typeface="Times New Roman"/>
              </a:rPr>
              <a:t>;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07892" y="241006"/>
            <a:ext cx="5871210" cy="1303655"/>
          </a:xfrm>
          <a:prstGeom prst="rect">
            <a:avLst/>
          </a:prstGeom>
        </p:spPr>
        <p:txBody>
          <a:bodyPr wrap="square" lIns="0" tIns="41910" rIns="0" bIns="0" rtlCol="0" vert="horz">
            <a:spAutoFit/>
          </a:bodyPr>
          <a:lstStyle/>
          <a:p>
            <a:pPr marL="1565910">
              <a:lnSpc>
                <a:spcPct val="100000"/>
              </a:lnSpc>
              <a:spcBef>
                <a:spcPts val="330"/>
              </a:spcBef>
            </a:pPr>
            <a:r>
              <a:rPr dirty="0" sz="2600" spc="145">
                <a:solidFill>
                  <a:srgbClr val="0C183D"/>
                </a:solidFill>
                <a:latin typeface="Arial"/>
                <a:cs typeface="Arial"/>
              </a:rPr>
              <a:t>CONTODOTUCORAZON»</a:t>
            </a:r>
            <a:endParaRPr sz="2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64"/>
              </a:spcBef>
            </a:pPr>
            <a:r>
              <a:rPr dirty="0" sz="4450" spc="505" b="1">
                <a:solidFill>
                  <a:srgbClr val="0C183D"/>
                </a:solidFill>
                <a:latin typeface="Arial"/>
                <a:cs typeface="Arial"/>
              </a:rPr>
              <a:t>Para</a:t>
            </a:r>
            <a:r>
              <a:rPr dirty="0" sz="4450" spc="250" b="1">
                <a:solidFill>
                  <a:srgbClr val="0C183D"/>
                </a:solidFill>
                <a:latin typeface="Arial"/>
                <a:cs typeface="Arial"/>
              </a:rPr>
              <a:t> </a:t>
            </a:r>
            <a:r>
              <a:rPr dirty="0" sz="5200" spc="385">
                <a:solidFill>
                  <a:srgbClr val="0C183D"/>
                </a:solidFill>
                <a:latin typeface="Times New Roman"/>
                <a:cs typeface="Times New Roman"/>
              </a:rPr>
              <a:t>memorizar:</a:t>
            </a:r>
            <a:endParaRPr sz="5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1184708" y="0"/>
            <a:ext cx="913765" cy="92964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u="heavy" spc="-30">
                <a:solidFill>
                  <a:srgbClr val="8CC15B"/>
                </a:solidFill>
                <a:uFill>
                  <a:solidFill>
                    <a:srgbClr val="496283"/>
                  </a:solidFill>
                </a:uFill>
              </a:rPr>
              <a:t>•</a:t>
            </a:r>
            <a:r>
              <a:rPr dirty="0" spc="-60">
                <a:solidFill>
                  <a:srgbClr val="7097B5"/>
                </a:solidFill>
              </a:rPr>
              <a:t>•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1107142" y="504718"/>
            <a:ext cx="113030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100" spc="-15">
                <a:solidFill>
                  <a:srgbClr val="496283"/>
                </a:solidFill>
                <a:latin typeface="Times New Roman"/>
                <a:cs typeface="Times New Roman"/>
              </a:rPr>
              <a:t>r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967484" y="25822"/>
            <a:ext cx="915669" cy="11290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250" spc="-770">
                <a:solidFill>
                  <a:srgbClr val="F09042"/>
                </a:solidFill>
                <a:latin typeface="Times New Roman"/>
                <a:cs typeface="Times New Roman"/>
              </a:rPr>
              <a:t>.</a:t>
            </a:r>
            <a:r>
              <a:rPr dirty="0" sz="7250" spc="-1570">
                <a:solidFill>
                  <a:srgbClr val="496283"/>
                </a:solidFill>
                <a:latin typeface="Times New Roman"/>
                <a:cs typeface="Times New Roman"/>
              </a:rPr>
              <a:t>16</a:t>
            </a:r>
            <a:r>
              <a:rPr dirty="0" sz="7250" spc="-495">
                <a:solidFill>
                  <a:srgbClr val="496283"/>
                </a:solidFill>
                <a:latin typeface="Times New Roman"/>
                <a:cs typeface="Times New Roman"/>
              </a:rPr>
              <a:t>'</a:t>
            </a:r>
            <a:r>
              <a:rPr dirty="0" sz="7250" spc="-785">
                <a:solidFill>
                  <a:srgbClr val="A3318C"/>
                </a:solidFill>
                <a:latin typeface="Times New Roman"/>
                <a:cs typeface="Times New Roman"/>
              </a:rPr>
              <a:t>.</a:t>
            </a:r>
            <a:endParaRPr sz="72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761253" y="632424"/>
            <a:ext cx="1341120" cy="88391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baseline="4629" sz="1800" spc="307">
                <a:solidFill>
                  <a:srgbClr val="646767"/>
                </a:solidFill>
                <a:latin typeface="Times New Roman"/>
                <a:cs typeface="Times New Roman"/>
              </a:rPr>
              <a:t>INFO</a:t>
            </a:r>
            <a:r>
              <a:rPr dirty="0" baseline="4629" sz="1800" spc="-292">
                <a:solidFill>
                  <a:srgbClr val="496283"/>
                </a:solidFill>
                <a:latin typeface="Times New Roman"/>
                <a:cs typeface="Times New Roman"/>
              </a:rPr>
              <a:t>L</a:t>
            </a:r>
            <a:r>
              <a:rPr dirty="0" sz="5600" spc="-1555">
                <a:solidFill>
                  <a:srgbClr val="E6183A"/>
                </a:solidFill>
                <a:latin typeface="Arial"/>
                <a:cs typeface="Arial"/>
              </a:rPr>
              <a:t>•</a:t>
            </a:r>
            <a:r>
              <a:rPr dirty="0" baseline="4629" sz="1800" spc="322">
                <a:solidFill>
                  <a:srgbClr val="496283"/>
                </a:solidFill>
                <a:latin typeface="Times New Roman"/>
                <a:cs typeface="Times New Roman"/>
              </a:rPr>
              <a:t>ECCIÓN</a:t>
            </a:r>
            <a:endParaRPr baseline="4629" sz="1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191178" y="2311734"/>
            <a:ext cx="229870" cy="549275"/>
          </a:xfrm>
          <a:custGeom>
            <a:avLst/>
            <a:gdLst/>
            <a:ahLst/>
            <a:cxnLst/>
            <a:rect l="l" t="t" r="r" b="b"/>
            <a:pathLst>
              <a:path w="229870" h="549275">
                <a:moveTo>
                  <a:pt x="229314" y="548803"/>
                </a:moveTo>
                <a:lnTo>
                  <a:pt x="0" y="548803"/>
                </a:lnTo>
                <a:lnTo>
                  <a:pt x="0" y="0"/>
                </a:lnTo>
                <a:lnTo>
                  <a:pt x="229314" y="0"/>
                </a:lnTo>
                <a:lnTo>
                  <a:pt x="229314" y="548803"/>
                </a:lnTo>
                <a:close/>
              </a:path>
            </a:pathLst>
          </a:custGeom>
          <a:solidFill>
            <a:srgbClr val="0531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98135" y="2225444"/>
            <a:ext cx="6277610" cy="653415"/>
          </a:xfrm>
          <a:custGeom>
            <a:avLst/>
            <a:gdLst/>
            <a:ahLst/>
            <a:cxnLst/>
            <a:rect l="l" t="t" r="r" b="b"/>
            <a:pathLst>
              <a:path w="6277609" h="653414">
                <a:moveTo>
                  <a:pt x="6277353" y="653281"/>
                </a:moveTo>
                <a:lnTo>
                  <a:pt x="0" y="653281"/>
                </a:lnTo>
                <a:lnTo>
                  <a:pt x="0" y="0"/>
                </a:lnTo>
                <a:lnTo>
                  <a:pt x="6277353" y="0"/>
                </a:lnTo>
                <a:lnTo>
                  <a:pt x="6277353" y="653281"/>
                </a:lnTo>
                <a:close/>
              </a:path>
            </a:pathLst>
          </a:custGeom>
          <a:solidFill>
            <a:srgbClr val="0531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4178479" y="2231937"/>
            <a:ext cx="6710045" cy="6083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1463675" algn="l"/>
                <a:tab pos="1958339" algn="l"/>
              </a:tabLst>
            </a:pPr>
            <a:r>
              <a:rPr dirty="0" sz="3150" spc="-850">
                <a:solidFill>
                  <a:srgbClr val="F6FBF9"/>
                </a:solidFill>
                <a:latin typeface="Arial"/>
                <a:cs typeface="Arial"/>
              </a:rPr>
              <a:t>&lt;&lt;</a:t>
            </a:r>
            <a:r>
              <a:rPr dirty="0" sz="3150" spc="340">
                <a:solidFill>
                  <a:srgbClr val="F6FBF9"/>
                </a:solidFill>
                <a:latin typeface="Arial"/>
                <a:cs typeface="Arial"/>
              </a:rPr>
              <a:t> </a:t>
            </a:r>
            <a:r>
              <a:rPr dirty="0" sz="3800" spc="-1005">
                <a:solidFill>
                  <a:srgbClr val="F6FBF9"/>
                </a:solidFill>
                <a:latin typeface="Times New Roman"/>
                <a:cs typeface="Times New Roman"/>
              </a:rPr>
              <a:t>Mas	</a:t>
            </a:r>
            <a:r>
              <a:rPr dirty="0" sz="3800" spc="-585">
                <a:solidFill>
                  <a:srgbClr val="F6FBF9"/>
                </a:solidFill>
                <a:latin typeface="Times New Roman"/>
                <a:cs typeface="Times New Roman"/>
              </a:rPr>
              <a:t>si	</a:t>
            </a:r>
            <a:r>
              <a:rPr dirty="0" sz="3800" spc="400">
                <a:solidFill>
                  <a:srgbClr val="F6FBF9"/>
                </a:solidFill>
                <a:latin typeface="Times New Roman"/>
                <a:cs typeface="Times New Roman"/>
              </a:rPr>
              <a:t>desde</a:t>
            </a:r>
            <a:r>
              <a:rPr dirty="0" sz="3800" spc="10">
                <a:solidFill>
                  <a:srgbClr val="F6FBF9"/>
                </a:solidFill>
                <a:latin typeface="Times New Roman"/>
                <a:cs typeface="Times New Roman"/>
              </a:rPr>
              <a:t> </a:t>
            </a:r>
            <a:r>
              <a:rPr dirty="0" sz="3800" spc="265">
                <a:solidFill>
                  <a:srgbClr val="F6FBF9"/>
                </a:solidFill>
                <a:latin typeface="Times New Roman"/>
                <a:cs typeface="Times New Roman"/>
              </a:rPr>
              <a:t>allí</a:t>
            </a:r>
            <a:r>
              <a:rPr dirty="0" sz="3800" spc="-50">
                <a:solidFill>
                  <a:srgbClr val="F6FBF9"/>
                </a:solidFill>
                <a:latin typeface="Times New Roman"/>
                <a:cs typeface="Times New Roman"/>
              </a:rPr>
              <a:t> </a:t>
            </a:r>
            <a:r>
              <a:rPr dirty="0" sz="3800" spc="330">
                <a:solidFill>
                  <a:srgbClr val="F6FBF9"/>
                </a:solidFill>
                <a:latin typeface="Times New Roman"/>
                <a:cs typeface="Times New Roman"/>
              </a:rPr>
              <a:t>buscares</a:t>
            </a:r>
            <a:r>
              <a:rPr dirty="0" sz="3800" spc="70">
                <a:solidFill>
                  <a:srgbClr val="F6FBF9"/>
                </a:solidFill>
                <a:latin typeface="Times New Roman"/>
                <a:cs typeface="Times New Roman"/>
              </a:rPr>
              <a:t> </a:t>
            </a:r>
            <a:r>
              <a:rPr dirty="0" sz="3800" spc="340">
                <a:solidFill>
                  <a:srgbClr val="F6FBF9"/>
                </a:solidFill>
                <a:latin typeface="Times New Roman"/>
                <a:cs typeface="Times New Roman"/>
              </a:rPr>
              <a:t>a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188121" y="2924632"/>
            <a:ext cx="1601470" cy="653415"/>
          </a:xfrm>
          <a:prstGeom prst="rect">
            <a:avLst/>
          </a:prstGeom>
          <a:solidFill>
            <a:srgbClr val="053160"/>
          </a:solidFill>
        </p:spPr>
        <p:txBody>
          <a:bodyPr wrap="square" lIns="0" tIns="2159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70"/>
              </a:spcBef>
            </a:pPr>
            <a:r>
              <a:rPr dirty="0" sz="3800" spc="350">
                <a:solidFill>
                  <a:srgbClr val="F6FBF9"/>
                </a:solidFill>
                <a:latin typeface="Times New Roman"/>
                <a:cs typeface="Times New Roman"/>
              </a:rPr>
              <a:t>Jehová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957332" y="2924632"/>
            <a:ext cx="5483860" cy="653415"/>
          </a:xfrm>
          <a:custGeom>
            <a:avLst/>
            <a:gdLst/>
            <a:ahLst/>
            <a:cxnLst/>
            <a:rect l="l" t="t" r="r" b="b"/>
            <a:pathLst>
              <a:path w="5483859" h="653414">
                <a:moveTo>
                  <a:pt x="5483823" y="653281"/>
                </a:moveTo>
                <a:lnTo>
                  <a:pt x="0" y="653281"/>
                </a:lnTo>
                <a:lnTo>
                  <a:pt x="0" y="0"/>
                </a:lnTo>
                <a:lnTo>
                  <a:pt x="5483823" y="0"/>
                </a:lnTo>
                <a:lnTo>
                  <a:pt x="5483823" y="653281"/>
                </a:lnTo>
                <a:close/>
              </a:path>
            </a:pathLst>
          </a:custGeom>
          <a:solidFill>
            <a:srgbClr val="05316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5944632" y="2931124"/>
            <a:ext cx="5587365" cy="6083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3800" spc="295">
                <a:solidFill>
                  <a:srgbClr val="F6FBF9"/>
                </a:solidFill>
                <a:latin typeface="Times New Roman"/>
                <a:cs typeface="Times New Roman"/>
              </a:rPr>
              <a:t>tu</a:t>
            </a:r>
            <a:r>
              <a:rPr dirty="0" sz="3800" spc="260">
                <a:solidFill>
                  <a:srgbClr val="F6FBF9"/>
                </a:solidFill>
                <a:latin typeface="Times New Roman"/>
                <a:cs typeface="Times New Roman"/>
              </a:rPr>
              <a:t> </a:t>
            </a:r>
            <a:r>
              <a:rPr dirty="0" sz="3800" spc="114">
                <a:solidFill>
                  <a:srgbClr val="F6FBF9"/>
                </a:solidFill>
                <a:latin typeface="Times New Roman"/>
                <a:cs typeface="Times New Roman"/>
              </a:rPr>
              <a:t>Dios,</a:t>
            </a:r>
            <a:r>
              <a:rPr dirty="0" sz="3800" spc="190">
                <a:solidFill>
                  <a:srgbClr val="F6FBF9"/>
                </a:solidFill>
                <a:latin typeface="Times New Roman"/>
                <a:cs typeface="Times New Roman"/>
              </a:rPr>
              <a:t> </a:t>
            </a:r>
            <a:r>
              <a:rPr dirty="0" sz="3800" spc="105">
                <a:solidFill>
                  <a:srgbClr val="F6FBF9"/>
                </a:solidFill>
                <a:latin typeface="Times New Roman"/>
                <a:cs typeface="Times New Roman"/>
              </a:rPr>
              <a:t>lo</a:t>
            </a:r>
            <a:r>
              <a:rPr dirty="0" sz="3800" spc="315">
                <a:solidFill>
                  <a:srgbClr val="F6FBF9"/>
                </a:solidFill>
                <a:latin typeface="Times New Roman"/>
                <a:cs typeface="Times New Roman"/>
              </a:rPr>
              <a:t> </a:t>
            </a:r>
            <a:r>
              <a:rPr dirty="0" sz="3800" spc="360">
                <a:solidFill>
                  <a:srgbClr val="F6FBF9"/>
                </a:solidFill>
                <a:latin typeface="Times New Roman"/>
                <a:cs typeface="Times New Roman"/>
              </a:rPr>
              <a:t>hallarás,</a:t>
            </a:r>
            <a:r>
              <a:rPr dirty="0" sz="3800" spc="20">
                <a:solidFill>
                  <a:srgbClr val="F6FBF9"/>
                </a:solidFill>
                <a:latin typeface="Times New Roman"/>
                <a:cs typeface="Times New Roman"/>
              </a:rPr>
              <a:t> </a:t>
            </a:r>
            <a:r>
              <a:rPr dirty="0" sz="3800" spc="315">
                <a:solidFill>
                  <a:srgbClr val="F6FBF9"/>
                </a:solidFill>
                <a:latin typeface="Times New Roman"/>
                <a:cs typeface="Times New Roman"/>
              </a:rPr>
              <a:t>si</a:t>
            </a:r>
            <a:r>
              <a:rPr dirty="0" sz="3800" spc="-160">
                <a:solidFill>
                  <a:srgbClr val="F6FBF9"/>
                </a:solidFill>
                <a:latin typeface="Times New Roman"/>
                <a:cs typeface="Times New Roman"/>
              </a:rPr>
              <a:t> </a:t>
            </a:r>
            <a:r>
              <a:rPr dirty="0" sz="3800" spc="370">
                <a:solidFill>
                  <a:srgbClr val="F6FBF9"/>
                </a:solidFill>
                <a:latin typeface="Times New Roman"/>
                <a:cs typeface="Times New Roman"/>
              </a:rPr>
              <a:t>lo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188121" y="3614242"/>
            <a:ext cx="2037080" cy="653415"/>
          </a:xfrm>
          <a:prstGeom prst="rect">
            <a:avLst/>
          </a:prstGeom>
          <a:solidFill>
            <a:srgbClr val="053160"/>
          </a:solidFill>
        </p:spPr>
        <p:txBody>
          <a:bodyPr wrap="square" lIns="0" tIns="21590" rIns="0" bIns="0" rtlCol="0" vert="horz">
            <a:spAutoFit/>
          </a:bodyPr>
          <a:lstStyle/>
          <a:p>
            <a:pPr marL="26670">
              <a:lnSpc>
                <a:spcPct val="100000"/>
              </a:lnSpc>
              <a:spcBef>
                <a:spcPts val="170"/>
              </a:spcBef>
            </a:pPr>
            <a:r>
              <a:rPr dirty="0" sz="3800" spc="330">
                <a:solidFill>
                  <a:srgbClr val="F6FBF9"/>
                </a:solidFill>
                <a:latin typeface="Times New Roman"/>
                <a:cs typeface="Times New Roman"/>
              </a:rPr>
              <a:t>buscares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347498" y="3614242"/>
            <a:ext cx="4765675" cy="653415"/>
          </a:xfrm>
          <a:prstGeom prst="rect">
            <a:avLst/>
          </a:prstGeom>
          <a:solidFill>
            <a:srgbClr val="053160"/>
          </a:solidFill>
        </p:spPr>
        <p:txBody>
          <a:bodyPr wrap="square" lIns="0" tIns="2159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70"/>
              </a:spcBef>
            </a:pPr>
            <a:r>
              <a:rPr dirty="0" sz="3800" spc="365">
                <a:solidFill>
                  <a:srgbClr val="F6FBF9"/>
                </a:solidFill>
                <a:latin typeface="Times New Roman"/>
                <a:cs typeface="Times New Roman"/>
              </a:rPr>
              <a:t>de</a:t>
            </a:r>
            <a:r>
              <a:rPr dirty="0" sz="3800" spc="220">
                <a:solidFill>
                  <a:srgbClr val="F6FBF9"/>
                </a:solidFill>
                <a:latin typeface="Times New Roman"/>
                <a:cs typeface="Times New Roman"/>
              </a:rPr>
              <a:t> </a:t>
            </a:r>
            <a:r>
              <a:rPr dirty="0" sz="3800" spc="390">
                <a:solidFill>
                  <a:srgbClr val="F6FBF9"/>
                </a:solidFill>
                <a:latin typeface="Times New Roman"/>
                <a:cs typeface="Times New Roman"/>
              </a:rPr>
              <a:t>todo</a:t>
            </a:r>
            <a:r>
              <a:rPr dirty="0" sz="3800" spc="120">
                <a:solidFill>
                  <a:srgbClr val="F6FBF9"/>
                </a:solidFill>
                <a:latin typeface="Times New Roman"/>
                <a:cs typeface="Times New Roman"/>
              </a:rPr>
              <a:t> </a:t>
            </a:r>
            <a:r>
              <a:rPr dirty="0" sz="3800" spc="340">
                <a:solidFill>
                  <a:srgbClr val="F6FBF9"/>
                </a:solidFill>
                <a:latin typeface="Times New Roman"/>
                <a:cs typeface="Times New Roman"/>
              </a:rPr>
              <a:t>tu</a:t>
            </a:r>
            <a:r>
              <a:rPr dirty="0" sz="3800" spc="40">
                <a:solidFill>
                  <a:srgbClr val="F6FBF9"/>
                </a:solidFill>
                <a:latin typeface="Times New Roman"/>
                <a:cs typeface="Times New Roman"/>
              </a:rPr>
              <a:t> </a:t>
            </a:r>
            <a:r>
              <a:rPr dirty="0" sz="3800" spc="325">
                <a:solidFill>
                  <a:srgbClr val="F6FBF9"/>
                </a:solidFill>
                <a:latin typeface="Times New Roman"/>
                <a:cs typeface="Times New Roman"/>
              </a:rPr>
              <a:t>corazón</a:t>
            </a:r>
            <a:r>
              <a:rPr dirty="0" sz="3800" spc="320">
                <a:solidFill>
                  <a:srgbClr val="F6FBF9"/>
                </a:solidFill>
                <a:latin typeface="Times New Roman"/>
                <a:cs typeface="Times New Roman"/>
              </a:rPr>
              <a:t> </a:t>
            </a:r>
            <a:r>
              <a:rPr dirty="0" sz="3800" spc="365">
                <a:solidFill>
                  <a:srgbClr val="F6FBF9"/>
                </a:solidFill>
                <a:latin typeface="Times New Roman"/>
                <a:cs typeface="Times New Roman"/>
              </a:rPr>
              <a:t>y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188121" y="4313430"/>
            <a:ext cx="4063365" cy="653415"/>
          </a:xfrm>
          <a:prstGeom prst="rect">
            <a:avLst/>
          </a:prstGeom>
          <a:solidFill>
            <a:srgbClr val="053160"/>
          </a:solidFill>
        </p:spPr>
        <p:txBody>
          <a:bodyPr wrap="square" lIns="0" tIns="2159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70"/>
              </a:spcBef>
            </a:pPr>
            <a:r>
              <a:rPr dirty="0" sz="3800" spc="345">
                <a:solidFill>
                  <a:srgbClr val="F6FBF9"/>
                </a:solidFill>
                <a:latin typeface="Times New Roman"/>
                <a:cs typeface="Times New Roman"/>
              </a:rPr>
              <a:t>de</a:t>
            </a:r>
            <a:r>
              <a:rPr dirty="0" sz="3800" spc="260">
                <a:solidFill>
                  <a:srgbClr val="F6FBF9"/>
                </a:solidFill>
                <a:latin typeface="Times New Roman"/>
                <a:cs typeface="Times New Roman"/>
              </a:rPr>
              <a:t> </a:t>
            </a:r>
            <a:r>
              <a:rPr dirty="0" sz="3800" spc="395">
                <a:solidFill>
                  <a:srgbClr val="F6FBF9"/>
                </a:solidFill>
                <a:latin typeface="Times New Roman"/>
                <a:cs typeface="Times New Roman"/>
              </a:rPr>
              <a:t>toda</a:t>
            </a:r>
            <a:r>
              <a:rPr dirty="0" sz="3800" spc="390">
                <a:solidFill>
                  <a:srgbClr val="F6FBF9"/>
                </a:solidFill>
                <a:latin typeface="Times New Roman"/>
                <a:cs typeface="Times New Roman"/>
              </a:rPr>
              <a:t> </a:t>
            </a:r>
            <a:r>
              <a:rPr dirty="0" sz="3800" spc="355">
                <a:solidFill>
                  <a:srgbClr val="F6FBF9"/>
                </a:solidFill>
                <a:latin typeface="Times New Roman"/>
                <a:cs typeface="Times New Roman"/>
              </a:rPr>
              <a:t>tu</a:t>
            </a:r>
            <a:r>
              <a:rPr dirty="0" sz="3800" spc="-55">
                <a:solidFill>
                  <a:srgbClr val="F6FBF9"/>
                </a:solidFill>
                <a:latin typeface="Times New Roman"/>
                <a:cs typeface="Times New Roman"/>
              </a:rPr>
              <a:t> </a:t>
            </a:r>
            <a:r>
              <a:rPr dirty="0" sz="3800" spc="-40">
                <a:solidFill>
                  <a:srgbClr val="F6FBF9"/>
                </a:solidFill>
                <a:latin typeface="Times New Roman"/>
                <a:cs typeface="Times New Roman"/>
              </a:rPr>
              <a:t>alma.&gt;&gt;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627454" y="5009532"/>
            <a:ext cx="4906645" cy="6083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3800" spc="275">
                <a:solidFill>
                  <a:srgbClr val="F2BF54"/>
                </a:solidFill>
                <a:latin typeface="Times New Roman"/>
                <a:cs typeface="Times New Roman"/>
              </a:rPr>
              <a:t>{Deuteronomio</a:t>
            </a:r>
            <a:r>
              <a:rPr dirty="0" sz="3800" spc="55">
                <a:solidFill>
                  <a:srgbClr val="F2BF54"/>
                </a:solidFill>
                <a:latin typeface="Times New Roman"/>
                <a:cs typeface="Times New Roman"/>
              </a:rPr>
              <a:t> </a:t>
            </a:r>
            <a:r>
              <a:rPr dirty="0" sz="3800" spc="390">
                <a:solidFill>
                  <a:srgbClr val="F2BF54"/>
                </a:solidFill>
                <a:latin typeface="Times New Roman"/>
                <a:cs typeface="Times New Roman"/>
              </a:rPr>
              <a:t>4:29)</a:t>
            </a:r>
            <a:endParaRPr sz="3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4381" y="1896639"/>
            <a:ext cx="1528762" cy="277759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29511" y="1877482"/>
            <a:ext cx="2102048" cy="266266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191487" y="1877482"/>
            <a:ext cx="2637115" cy="2796751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707641" y="1877482"/>
            <a:ext cx="1758076" cy="2777595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895064" y="27248"/>
            <a:ext cx="716915" cy="275590"/>
          </a:xfrm>
          <a:custGeom>
            <a:avLst/>
            <a:gdLst/>
            <a:ahLst/>
            <a:cxnLst/>
            <a:rect l="l" t="t" r="r" b="b"/>
            <a:pathLst>
              <a:path w="716915" h="275590">
                <a:moveTo>
                  <a:pt x="716607" y="275065"/>
                </a:moveTo>
                <a:lnTo>
                  <a:pt x="0" y="275065"/>
                </a:lnTo>
                <a:lnTo>
                  <a:pt x="0" y="0"/>
                </a:lnTo>
                <a:lnTo>
                  <a:pt x="716607" y="0"/>
                </a:lnTo>
                <a:lnTo>
                  <a:pt x="716607" y="275065"/>
                </a:lnTo>
                <a:close/>
              </a:path>
            </a:pathLst>
          </a:custGeom>
          <a:solidFill>
            <a:srgbClr val="08315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882364" y="22631"/>
            <a:ext cx="763270" cy="2711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spc="175">
                <a:solidFill>
                  <a:srgbClr val="EFFBFB"/>
                </a:solidFill>
                <a:latin typeface="Times New Roman"/>
                <a:cs typeface="Times New Roman"/>
              </a:rPr>
              <a:t>Sábado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5747" y="276274"/>
            <a:ext cx="2435225" cy="278765"/>
          </a:xfrm>
          <a:custGeom>
            <a:avLst/>
            <a:gdLst/>
            <a:ahLst/>
            <a:cxnLst/>
            <a:rect l="l" t="t" r="r" b="b"/>
            <a:pathLst>
              <a:path w="2435225" h="278765">
                <a:moveTo>
                  <a:pt x="2434656" y="278757"/>
                </a:moveTo>
                <a:lnTo>
                  <a:pt x="0" y="278757"/>
                </a:lnTo>
                <a:lnTo>
                  <a:pt x="0" y="0"/>
                </a:lnTo>
                <a:lnTo>
                  <a:pt x="2434656" y="0"/>
                </a:lnTo>
                <a:lnTo>
                  <a:pt x="2434656" y="278757"/>
                </a:lnTo>
                <a:close/>
              </a:path>
            </a:pathLst>
          </a:custGeom>
          <a:solidFill>
            <a:srgbClr val="08315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3047" y="271656"/>
            <a:ext cx="2496185" cy="2711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spc="200" i="1">
                <a:solidFill>
                  <a:srgbClr val="EFFBFB"/>
                </a:solidFill>
                <a:latin typeface="Arial"/>
                <a:cs typeface="Arial"/>
              </a:rPr>
              <a:t>2</a:t>
            </a:r>
            <a:r>
              <a:rPr dirty="0" sz="1600" spc="204" i="1">
                <a:solidFill>
                  <a:srgbClr val="EFFBFB"/>
                </a:solidFill>
                <a:latin typeface="Arial"/>
                <a:cs typeface="Arial"/>
              </a:rPr>
              <a:t>0</a:t>
            </a:r>
            <a:r>
              <a:rPr dirty="0" sz="1600" spc="-195" i="1">
                <a:solidFill>
                  <a:srgbClr val="EFFBFB"/>
                </a:solidFill>
                <a:latin typeface="Arial"/>
                <a:cs typeface="Arial"/>
              </a:rPr>
              <a:t> </a:t>
            </a:r>
            <a:r>
              <a:rPr dirty="0" sz="1600" spc="175">
                <a:solidFill>
                  <a:srgbClr val="EFFBFB"/>
                </a:solidFill>
                <a:latin typeface="Times New Roman"/>
                <a:cs typeface="Times New Roman"/>
              </a:rPr>
              <a:t>de</a:t>
            </a:r>
            <a:r>
              <a:rPr dirty="0" sz="1600" spc="-40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1600" spc="114">
                <a:solidFill>
                  <a:srgbClr val="EFFBFB"/>
                </a:solidFill>
                <a:latin typeface="Times New Roman"/>
                <a:cs typeface="Times New Roman"/>
              </a:rPr>
              <a:t>noviembre</a:t>
            </a:r>
            <a:r>
              <a:rPr dirty="0" sz="1600" spc="-65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1600" spc="100">
                <a:solidFill>
                  <a:srgbClr val="EFFBFB"/>
                </a:solidFill>
                <a:latin typeface="Times New Roman"/>
                <a:cs typeface="Times New Roman"/>
              </a:rPr>
              <a:t>del</a:t>
            </a:r>
            <a:r>
              <a:rPr dirty="0" sz="1600" spc="70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1600" spc="155">
                <a:solidFill>
                  <a:srgbClr val="EFFBFB"/>
                </a:solidFill>
                <a:latin typeface="Times New Roman"/>
                <a:cs typeface="Times New Roman"/>
              </a:rPr>
              <a:t>2021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90358" y="0"/>
            <a:ext cx="4517390" cy="42418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2200" spc="-570">
                <a:solidFill>
                  <a:srgbClr val="0C183B"/>
                </a:solidFill>
                <a:latin typeface="Arial"/>
                <a:cs typeface="Arial"/>
              </a:rPr>
              <a:t>&lt;</a:t>
            </a:r>
            <a:r>
              <a:rPr dirty="0" sz="2200" spc="-565">
                <a:solidFill>
                  <a:srgbClr val="0C183B"/>
                </a:solidFill>
                <a:latin typeface="Arial"/>
                <a:cs typeface="Arial"/>
              </a:rPr>
              <a:t>&lt;</a:t>
            </a:r>
            <a:r>
              <a:rPr dirty="0" sz="2200" spc="45">
                <a:solidFill>
                  <a:srgbClr val="0C183B"/>
                </a:solidFill>
                <a:latin typeface="Arial"/>
                <a:cs typeface="Arial"/>
              </a:rPr>
              <a:t> </a:t>
            </a:r>
            <a:r>
              <a:rPr dirty="0" sz="2600" spc="-40">
                <a:solidFill>
                  <a:srgbClr val="0C183B"/>
                </a:solidFill>
                <a:latin typeface="Arial"/>
                <a:cs typeface="Arial"/>
              </a:rPr>
              <a:t>CUAND</a:t>
            </a:r>
            <a:r>
              <a:rPr dirty="0" sz="2600" spc="-35">
                <a:solidFill>
                  <a:srgbClr val="0C183B"/>
                </a:solidFill>
                <a:latin typeface="Arial"/>
                <a:cs typeface="Arial"/>
              </a:rPr>
              <a:t>O</a:t>
            </a:r>
            <a:r>
              <a:rPr dirty="0" sz="2600" spc="10">
                <a:solidFill>
                  <a:srgbClr val="0C183B"/>
                </a:solidFill>
                <a:latin typeface="Arial"/>
                <a:cs typeface="Arial"/>
              </a:rPr>
              <a:t> </a:t>
            </a:r>
            <a:r>
              <a:rPr dirty="0" sz="2600" spc="-240">
                <a:solidFill>
                  <a:srgbClr val="0C183B"/>
                </a:solidFill>
                <a:latin typeface="Arial"/>
                <a:cs typeface="Arial"/>
              </a:rPr>
              <a:t>T</a:t>
            </a:r>
            <a:r>
              <a:rPr dirty="0" sz="2600" spc="-260">
                <a:solidFill>
                  <a:srgbClr val="0C183B"/>
                </a:solidFill>
                <a:latin typeface="Arial"/>
                <a:cs typeface="Arial"/>
              </a:rPr>
              <a:t>E</a:t>
            </a:r>
            <a:r>
              <a:rPr dirty="0" sz="2600" spc="-90">
                <a:solidFill>
                  <a:srgbClr val="0C183B"/>
                </a:solidFill>
                <a:latin typeface="Arial"/>
                <a:cs typeface="Arial"/>
              </a:rPr>
              <a:t> </a:t>
            </a:r>
            <a:r>
              <a:rPr dirty="0" sz="2600" spc="-135">
                <a:solidFill>
                  <a:srgbClr val="0C183B"/>
                </a:solidFill>
                <a:latin typeface="Arial"/>
                <a:cs typeface="Arial"/>
              </a:rPr>
              <a:t>CONVIRTIERES</a:t>
            </a:r>
            <a:endParaRPr sz="2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992558" y="220573"/>
            <a:ext cx="52069" cy="1485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20">
                <a:solidFill>
                  <a:srgbClr val="0C183B"/>
                </a:solidFill>
                <a:latin typeface="Times New Roman"/>
                <a:cs typeface="Times New Roman"/>
              </a:rPr>
              <a:t>;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61478" y="268463"/>
            <a:ext cx="4317365" cy="42418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2600" spc="145">
                <a:solidFill>
                  <a:srgbClr val="0C183B"/>
                </a:solidFill>
                <a:latin typeface="Arial"/>
                <a:cs typeface="Arial"/>
              </a:rPr>
              <a:t>CONTODOTUCORAZON»</a:t>
            </a:r>
            <a:endParaRPr sz="2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7666" y="834643"/>
            <a:ext cx="9987915" cy="759460"/>
          </a:xfrm>
          <a:prstGeom prst="rect">
            <a:avLst/>
          </a:prstGeom>
          <a:solidFill>
            <a:srgbClr val="08315E"/>
          </a:solidFill>
        </p:spPr>
        <p:txBody>
          <a:bodyPr wrap="square" lIns="0" tIns="0" rIns="0" bIns="0" rtlCol="0" vert="horz">
            <a:spAutoFit/>
          </a:bodyPr>
          <a:lstStyle/>
          <a:p>
            <a:pPr marL="299085" indent="-299720">
              <a:lnSpc>
                <a:spcPct val="103800"/>
              </a:lnSpc>
            </a:pPr>
            <a:r>
              <a:rPr dirty="0" sz="2300" spc="-175">
                <a:solidFill>
                  <a:srgbClr val="EFFBFB"/>
                </a:solidFill>
                <a:latin typeface="Times New Roman"/>
                <a:cs typeface="Times New Roman"/>
              </a:rPr>
              <a:t>El</a:t>
            </a:r>
            <a:r>
              <a:rPr dirty="0" sz="2300" spc="-45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180">
                <a:solidFill>
                  <a:srgbClr val="EFFBFB"/>
                </a:solidFill>
                <a:latin typeface="Times New Roman"/>
                <a:cs typeface="Times New Roman"/>
              </a:rPr>
              <a:t>arrepentimiento</a:t>
            </a:r>
            <a:r>
              <a:rPr dirty="0" sz="2300" spc="-245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135">
                <a:solidFill>
                  <a:srgbClr val="EFFBFB"/>
                </a:solidFill>
                <a:latin typeface="Times New Roman"/>
                <a:cs typeface="Times New Roman"/>
              </a:rPr>
              <a:t>ejerce</a:t>
            </a:r>
            <a:r>
              <a:rPr dirty="0" sz="2300" spc="-35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114">
                <a:solidFill>
                  <a:srgbClr val="EFFBFB"/>
                </a:solidFill>
                <a:latin typeface="Times New Roman"/>
                <a:cs typeface="Times New Roman"/>
              </a:rPr>
              <a:t>un</a:t>
            </a:r>
            <a:r>
              <a:rPr dirty="0" sz="2300" spc="120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75">
                <a:solidFill>
                  <a:srgbClr val="EFFBFB"/>
                </a:solidFill>
                <a:latin typeface="Times New Roman"/>
                <a:cs typeface="Times New Roman"/>
              </a:rPr>
              <a:t>rol</a:t>
            </a:r>
            <a:r>
              <a:rPr dirty="0" sz="2300" spc="50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120">
                <a:solidFill>
                  <a:srgbClr val="EFFBFB"/>
                </a:solidFill>
                <a:latin typeface="Times New Roman"/>
                <a:cs typeface="Times New Roman"/>
              </a:rPr>
              <a:t>indispensable</a:t>
            </a:r>
            <a:r>
              <a:rPr dirty="0" sz="2300" spc="75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140">
                <a:solidFill>
                  <a:srgbClr val="EFFBFB"/>
                </a:solidFill>
                <a:latin typeface="Times New Roman"/>
                <a:cs typeface="Times New Roman"/>
              </a:rPr>
              <a:t>en</a:t>
            </a:r>
            <a:r>
              <a:rPr dirty="0" sz="2300" spc="60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105">
                <a:solidFill>
                  <a:srgbClr val="EFFBFB"/>
                </a:solidFill>
                <a:latin typeface="Times New Roman"/>
                <a:cs typeface="Times New Roman"/>
              </a:rPr>
              <a:t>el</a:t>
            </a:r>
            <a:r>
              <a:rPr dirty="0" sz="2300" spc="60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125">
                <a:solidFill>
                  <a:srgbClr val="EFFBFB"/>
                </a:solidFill>
                <a:latin typeface="Times New Roman"/>
                <a:cs typeface="Times New Roman"/>
              </a:rPr>
              <a:t>proceso</a:t>
            </a:r>
            <a:r>
              <a:rPr dirty="0" sz="2300" spc="-35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130">
                <a:solidFill>
                  <a:srgbClr val="EFFBFB"/>
                </a:solidFill>
                <a:latin typeface="Times New Roman"/>
                <a:cs typeface="Times New Roman"/>
              </a:rPr>
              <a:t>de</a:t>
            </a:r>
            <a:r>
              <a:rPr dirty="0" sz="2300" spc="185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70">
                <a:solidFill>
                  <a:srgbClr val="EFFBFB"/>
                </a:solidFill>
                <a:latin typeface="Times New Roman"/>
                <a:cs typeface="Times New Roman"/>
              </a:rPr>
              <a:t>justificación, </a:t>
            </a:r>
            <a:r>
              <a:rPr dirty="0" sz="2300" spc="-560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155">
                <a:solidFill>
                  <a:srgbClr val="EFFBFB"/>
                </a:solidFill>
                <a:latin typeface="Times New Roman"/>
                <a:cs typeface="Times New Roman"/>
              </a:rPr>
              <a:t>mediante</a:t>
            </a:r>
            <a:r>
              <a:rPr dirty="0" sz="2300" spc="50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125">
                <a:solidFill>
                  <a:srgbClr val="EFFBFB"/>
                </a:solidFill>
                <a:latin typeface="Times New Roman"/>
                <a:cs typeface="Times New Roman"/>
              </a:rPr>
              <a:t>la</a:t>
            </a:r>
            <a:r>
              <a:rPr dirty="0" sz="2300" spc="55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120">
                <a:solidFill>
                  <a:srgbClr val="EFFBFB"/>
                </a:solidFill>
                <a:latin typeface="Times New Roman"/>
                <a:cs typeface="Times New Roman"/>
              </a:rPr>
              <a:t>redención</a:t>
            </a:r>
            <a:r>
              <a:rPr dirty="0" sz="2300" spc="5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130">
                <a:solidFill>
                  <a:srgbClr val="EFFBFB"/>
                </a:solidFill>
                <a:latin typeface="Times New Roman"/>
                <a:cs typeface="Times New Roman"/>
              </a:rPr>
              <a:t>en</a:t>
            </a:r>
            <a:r>
              <a:rPr dirty="0" sz="2300" spc="75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110">
                <a:solidFill>
                  <a:srgbClr val="EFFBFB"/>
                </a:solidFill>
                <a:latin typeface="Times New Roman"/>
                <a:cs typeface="Times New Roman"/>
              </a:rPr>
              <a:t>Cristo</a:t>
            </a:r>
            <a:r>
              <a:rPr dirty="0" sz="2300" spc="-150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145">
                <a:solidFill>
                  <a:srgbClr val="EFFBFB"/>
                </a:solidFill>
                <a:latin typeface="Times New Roman"/>
                <a:cs typeface="Times New Roman"/>
              </a:rPr>
              <a:t>Jesús</a:t>
            </a:r>
            <a:r>
              <a:rPr dirty="0" sz="2300" spc="-50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25">
                <a:solidFill>
                  <a:srgbClr val="EFFBFB"/>
                </a:solidFill>
                <a:latin typeface="Times New Roman"/>
                <a:cs typeface="Times New Roman"/>
              </a:rPr>
              <a:t>(Rm</a:t>
            </a:r>
            <a:r>
              <a:rPr dirty="0" sz="2300" spc="-85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190">
                <a:solidFill>
                  <a:srgbClr val="EFFBFB"/>
                </a:solidFill>
                <a:latin typeface="Times New Roman"/>
                <a:cs typeface="Times New Roman"/>
              </a:rPr>
              <a:t>3:24).</a:t>
            </a:r>
            <a:r>
              <a:rPr dirty="0" sz="2300" spc="-170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130">
                <a:solidFill>
                  <a:srgbClr val="EFFBFB"/>
                </a:solidFill>
                <a:latin typeface="Times New Roman"/>
                <a:cs typeface="Times New Roman"/>
              </a:rPr>
              <a:t>Arrepentirse</a:t>
            </a:r>
            <a:r>
              <a:rPr dirty="0" sz="2300" spc="155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80">
                <a:solidFill>
                  <a:srgbClr val="EFFBFB"/>
                </a:solidFill>
                <a:latin typeface="Times New Roman"/>
                <a:cs typeface="Times New Roman"/>
              </a:rPr>
              <a:t>implica: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1142187" y="785600"/>
            <a:ext cx="248920" cy="0"/>
          </a:xfrm>
          <a:custGeom>
            <a:avLst/>
            <a:gdLst/>
            <a:ahLst/>
            <a:cxnLst/>
            <a:rect l="l" t="t" r="r" b="b"/>
            <a:pathLst>
              <a:path w="248920" h="0">
                <a:moveTo>
                  <a:pt x="0" y="0"/>
                </a:moveTo>
                <a:lnTo>
                  <a:pt x="248423" y="0"/>
                </a:lnTo>
              </a:path>
            </a:pathLst>
          </a:custGeom>
          <a:ln w="12770">
            <a:solidFill>
              <a:srgbClr val="49628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0800825" y="0"/>
            <a:ext cx="1322705" cy="1129030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dirty="0" baseline="-13793" sz="10875" spc="-2242">
                <a:solidFill>
                  <a:srgbClr val="EF9042"/>
                </a:solidFill>
              </a:rPr>
              <a:t>.</a:t>
            </a:r>
            <a:r>
              <a:rPr dirty="0" sz="5900" spc="-1495">
                <a:solidFill>
                  <a:srgbClr val="8CC159"/>
                </a:solidFill>
              </a:rPr>
              <a:t>•</a:t>
            </a:r>
            <a:r>
              <a:rPr dirty="0" baseline="-13793" sz="10875" spc="-2242">
                <a:solidFill>
                  <a:srgbClr val="A3318C"/>
                </a:solidFill>
              </a:rPr>
              <a:t>.</a:t>
            </a:r>
            <a:r>
              <a:rPr dirty="0" sz="5900" spc="-1495">
                <a:solidFill>
                  <a:srgbClr val="7097B5"/>
                </a:solidFill>
              </a:rPr>
              <a:t>•</a:t>
            </a:r>
            <a:endParaRPr sz="5900"/>
          </a:p>
        </p:txBody>
      </p:sp>
      <p:sp>
        <p:nvSpPr>
          <p:cNvPr id="16" name="object 16"/>
          <p:cNvSpPr txBox="1"/>
          <p:nvPr/>
        </p:nvSpPr>
        <p:spPr>
          <a:xfrm>
            <a:off x="11290994" y="632424"/>
            <a:ext cx="252729" cy="88391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600" spc="-175">
                <a:solidFill>
                  <a:srgbClr val="E6163A"/>
                </a:solidFill>
                <a:latin typeface="Arial"/>
                <a:cs typeface="Arial"/>
              </a:rPr>
              <a:t>•</a:t>
            </a:r>
            <a:endParaRPr sz="5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761253" y="1184751"/>
            <a:ext cx="1341120" cy="2095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00" spc="210">
                <a:solidFill>
                  <a:srgbClr val="646766"/>
                </a:solidFill>
                <a:latin typeface="Times New Roman"/>
                <a:cs typeface="Times New Roman"/>
              </a:rPr>
              <a:t>INFO</a:t>
            </a:r>
            <a:r>
              <a:rPr dirty="0" sz="1200" spc="210">
                <a:solidFill>
                  <a:srgbClr val="496283"/>
                </a:solidFill>
                <a:latin typeface="Times New Roman"/>
                <a:cs typeface="Times New Roman"/>
              </a:rPr>
              <a:t>LECCIÓN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9371" y="4722195"/>
            <a:ext cx="1680845" cy="73279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362585" marR="5080" indent="-350520">
              <a:lnSpc>
                <a:spcPct val="101099"/>
              </a:lnSpc>
              <a:spcBef>
                <a:spcPts val="80"/>
              </a:spcBef>
            </a:pPr>
            <a:r>
              <a:rPr dirty="0" sz="2300" spc="85">
                <a:solidFill>
                  <a:srgbClr val="0E2F54"/>
                </a:solidFill>
                <a:latin typeface="Times New Roman"/>
                <a:cs typeface="Times New Roman"/>
              </a:rPr>
              <a:t>Reconocer</a:t>
            </a:r>
            <a:r>
              <a:rPr dirty="0" sz="2300" spc="-45">
                <a:solidFill>
                  <a:srgbClr val="0E2F54"/>
                </a:solidFill>
                <a:latin typeface="Times New Roman"/>
                <a:cs typeface="Times New Roman"/>
              </a:rPr>
              <a:t> </a:t>
            </a:r>
            <a:r>
              <a:rPr dirty="0" sz="2300" spc="60">
                <a:solidFill>
                  <a:srgbClr val="0E2F54"/>
                </a:solidFill>
                <a:latin typeface="Times New Roman"/>
                <a:cs typeface="Times New Roman"/>
              </a:rPr>
              <a:t>el </a:t>
            </a:r>
            <a:r>
              <a:rPr dirty="0" sz="2300" spc="-560">
                <a:solidFill>
                  <a:srgbClr val="0E2F54"/>
                </a:solidFill>
                <a:latin typeface="Times New Roman"/>
                <a:cs typeface="Times New Roman"/>
              </a:rPr>
              <a:t> </a:t>
            </a:r>
            <a:r>
              <a:rPr dirty="0" sz="2300" spc="185">
                <a:solidFill>
                  <a:srgbClr val="0E2F54"/>
                </a:solidFill>
                <a:latin typeface="Times New Roman"/>
                <a:cs typeface="Times New Roman"/>
              </a:rPr>
              <a:t>pecado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68928" y="4722195"/>
            <a:ext cx="1617980" cy="74231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334645" marR="5080" indent="-322580">
              <a:lnSpc>
                <a:spcPct val="103800"/>
              </a:lnSpc>
              <a:spcBef>
                <a:spcPts val="5"/>
              </a:spcBef>
            </a:pPr>
            <a:r>
              <a:rPr dirty="0" sz="2300" spc="150">
                <a:solidFill>
                  <a:srgbClr val="0E2F54"/>
                </a:solidFill>
                <a:latin typeface="Times New Roman"/>
                <a:cs typeface="Times New Roman"/>
              </a:rPr>
              <a:t>Lamentar</a:t>
            </a:r>
            <a:r>
              <a:rPr dirty="0" sz="2300" spc="-55">
                <a:solidFill>
                  <a:srgbClr val="0E2F54"/>
                </a:solidFill>
                <a:latin typeface="Times New Roman"/>
                <a:cs typeface="Times New Roman"/>
              </a:rPr>
              <a:t> </a:t>
            </a:r>
            <a:r>
              <a:rPr dirty="0" sz="2300" spc="110">
                <a:solidFill>
                  <a:srgbClr val="0E2F54"/>
                </a:solidFill>
                <a:latin typeface="Times New Roman"/>
                <a:cs typeface="Times New Roman"/>
              </a:rPr>
              <a:t>el </a:t>
            </a:r>
            <a:r>
              <a:rPr dirty="0" sz="2300" spc="-560">
                <a:solidFill>
                  <a:srgbClr val="0E2F54"/>
                </a:solidFill>
                <a:latin typeface="Times New Roman"/>
                <a:cs typeface="Times New Roman"/>
              </a:rPr>
              <a:t> </a:t>
            </a:r>
            <a:r>
              <a:rPr dirty="0" sz="2300" spc="175">
                <a:solidFill>
                  <a:srgbClr val="0E2F54"/>
                </a:solidFill>
                <a:latin typeface="Times New Roman"/>
                <a:cs typeface="Times New Roman"/>
              </a:rPr>
              <a:t>pecado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355639" y="4722195"/>
            <a:ext cx="2290445" cy="73279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502920" marR="5080" indent="-490855">
              <a:lnSpc>
                <a:spcPct val="101099"/>
              </a:lnSpc>
              <a:spcBef>
                <a:spcPts val="80"/>
              </a:spcBef>
            </a:pPr>
            <a:r>
              <a:rPr dirty="0" sz="2300" spc="125">
                <a:solidFill>
                  <a:srgbClr val="0E2F54"/>
                </a:solidFill>
                <a:latin typeface="Times New Roman"/>
                <a:cs typeface="Times New Roman"/>
              </a:rPr>
              <a:t>Pedir</a:t>
            </a:r>
            <a:r>
              <a:rPr dirty="0" sz="2300" spc="25">
                <a:solidFill>
                  <a:srgbClr val="0E2F54"/>
                </a:solidFill>
                <a:latin typeface="Times New Roman"/>
                <a:cs typeface="Times New Roman"/>
              </a:rPr>
              <a:t> </a:t>
            </a:r>
            <a:r>
              <a:rPr dirty="0" sz="2300" spc="170">
                <a:solidFill>
                  <a:srgbClr val="0E2F54"/>
                </a:solidFill>
                <a:latin typeface="Times New Roman"/>
                <a:cs typeface="Times New Roman"/>
              </a:rPr>
              <a:t>perdón</a:t>
            </a:r>
            <a:r>
              <a:rPr dirty="0" sz="2300" spc="85">
                <a:solidFill>
                  <a:srgbClr val="0E2F54"/>
                </a:solidFill>
                <a:latin typeface="Times New Roman"/>
                <a:cs typeface="Times New Roman"/>
              </a:rPr>
              <a:t> </a:t>
            </a:r>
            <a:r>
              <a:rPr dirty="0" sz="2300" spc="165">
                <a:solidFill>
                  <a:srgbClr val="0E2F54"/>
                </a:solidFill>
                <a:latin typeface="Times New Roman"/>
                <a:cs typeface="Times New Roman"/>
              </a:rPr>
              <a:t>por </a:t>
            </a:r>
            <a:r>
              <a:rPr dirty="0" sz="2300" spc="-560">
                <a:solidFill>
                  <a:srgbClr val="0E2F54"/>
                </a:solidFill>
                <a:latin typeface="Times New Roman"/>
                <a:cs typeface="Times New Roman"/>
              </a:rPr>
              <a:t> </a:t>
            </a:r>
            <a:r>
              <a:rPr dirty="0" sz="2300" spc="130">
                <a:solidFill>
                  <a:srgbClr val="0E2F54"/>
                </a:solidFill>
                <a:latin typeface="Times New Roman"/>
                <a:cs typeface="Times New Roman"/>
              </a:rPr>
              <a:t>el</a:t>
            </a:r>
            <a:r>
              <a:rPr dirty="0" sz="2300" spc="-15">
                <a:solidFill>
                  <a:srgbClr val="0E2F54"/>
                </a:solidFill>
                <a:latin typeface="Times New Roman"/>
                <a:cs typeface="Times New Roman"/>
              </a:rPr>
              <a:t> </a:t>
            </a:r>
            <a:r>
              <a:rPr dirty="0" sz="2300" spc="175">
                <a:solidFill>
                  <a:srgbClr val="0E2F54"/>
                </a:solidFill>
                <a:latin typeface="Times New Roman"/>
                <a:cs typeface="Times New Roman"/>
              </a:rPr>
              <a:t>pecado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778604" y="4722195"/>
            <a:ext cx="1584960" cy="74231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331470" marR="5080" indent="-319405">
              <a:lnSpc>
                <a:spcPct val="103800"/>
              </a:lnSpc>
              <a:spcBef>
                <a:spcPts val="5"/>
              </a:spcBef>
            </a:pPr>
            <a:r>
              <a:rPr dirty="0" sz="2300" spc="110">
                <a:solidFill>
                  <a:srgbClr val="0E2F54"/>
                </a:solidFill>
                <a:latin typeface="Times New Roman"/>
                <a:cs typeface="Times New Roman"/>
              </a:rPr>
              <a:t>Alejarse</a:t>
            </a:r>
            <a:r>
              <a:rPr dirty="0" sz="2300" spc="-125">
                <a:solidFill>
                  <a:srgbClr val="0E2F54"/>
                </a:solidFill>
                <a:latin typeface="Times New Roman"/>
                <a:cs typeface="Times New Roman"/>
              </a:rPr>
              <a:t> </a:t>
            </a:r>
            <a:r>
              <a:rPr dirty="0" sz="2300" spc="114">
                <a:solidFill>
                  <a:srgbClr val="0E2F54"/>
                </a:solidFill>
                <a:latin typeface="Times New Roman"/>
                <a:cs typeface="Times New Roman"/>
              </a:rPr>
              <a:t>del </a:t>
            </a:r>
            <a:r>
              <a:rPr dirty="0" sz="2300" spc="-560">
                <a:solidFill>
                  <a:srgbClr val="0E2F54"/>
                </a:solidFill>
                <a:latin typeface="Times New Roman"/>
                <a:cs typeface="Times New Roman"/>
              </a:rPr>
              <a:t> </a:t>
            </a:r>
            <a:r>
              <a:rPr dirty="0" sz="2300" spc="155">
                <a:solidFill>
                  <a:srgbClr val="0E2F54"/>
                </a:solidFill>
                <a:latin typeface="Times New Roman"/>
                <a:cs typeface="Times New Roman"/>
              </a:rPr>
              <a:t>pecado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997381" y="5661926"/>
            <a:ext cx="10142855" cy="759460"/>
          </a:xfrm>
          <a:custGeom>
            <a:avLst/>
            <a:gdLst/>
            <a:ahLst/>
            <a:cxnLst/>
            <a:rect l="l" t="t" r="r" b="b"/>
            <a:pathLst>
              <a:path w="10142855" h="759460">
                <a:moveTo>
                  <a:pt x="10142766" y="0"/>
                </a:moveTo>
                <a:lnTo>
                  <a:pt x="0" y="0"/>
                </a:lnTo>
                <a:lnTo>
                  <a:pt x="0" y="395401"/>
                </a:lnTo>
                <a:lnTo>
                  <a:pt x="2405278" y="395401"/>
                </a:lnTo>
                <a:lnTo>
                  <a:pt x="2405278" y="759358"/>
                </a:lnTo>
                <a:lnTo>
                  <a:pt x="7809941" y="759358"/>
                </a:lnTo>
                <a:lnTo>
                  <a:pt x="7809941" y="395401"/>
                </a:lnTo>
                <a:lnTo>
                  <a:pt x="10142766" y="395401"/>
                </a:lnTo>
                <a:lnTo>
                  <a:pt x="10142766" y="0"/>
                </a:lnTo>
                <a:close/>
              </a:path>
            </a:pathLst>
          </a:custGeom>
          <a:solidFill>
            <a:srgbClr val="08315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984690" y="5660830"/>
            <a:ext cx="10193020" cy="111696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algn="ctr" marL="12065" marR="5080">
              <a:lnSpc>
                <a:spcPct val="103800"/>
              </a:lnSpc>
              <a:spcBef>
                <a:spcPts val="5"/>
              </a:spcBef>
            </a:pPr>
            <a:r>
              <a:rPr dirty="0" sz="2300" spc="-145">
                <a:solidFill>
                  <a:srgbClr val="EFFBFB"/>
                </a:solidFill>
                <a:latin typeface="Times New Roman"/>
                <a:cs typeface="Times New Roman"/>
              </a:rPr>
              <a:t>El</a:t>
            </a:r>
            <a:r>
              <a:rPr dirty="0" sz="2300" spc="-35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220">
                <a:solidFill>
                  <a:srgbClr val="EFFBFB"/>
                </a:solidFill>
                <a:latin typeface="Times New Roman"/>
                <a:cs typeface="Times New Roman"/>
              </a:rPr>
              <a:t>arrepentimiento</a:t>
            </a:r>
            <a:r>
              <a:rPr dirty="0" sz="2300" spc="-295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295">
                <a:solidFill>
                  <a:srgbClr val="EFFBFB"/>
                </a:solidFill>
                <a:latin typeface="Times New Roman"/>
                <a:cs typeface="Times New Roman"/>
              </a:rPr>
              <a:t>debe</a:t>
            </a:r>
            <a:r>
              <a:rPr dirty="0" sz="2300" spc="-195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240">
                <a:solidFill>
                  <a:srgbClr val="EFFBFB"/>
                </a:solidFill>
                <a:latin typeface="Times New Roman"/>
                <a:cs typeface="Times New Roman"/>
              </a:rPr>
              <a:t>ser</a:t>
            </a:r>
            <a:r>
              <a:rPr dirty="0" sz="2300" spc="-125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210">
                <a:solidFill>
                  <a:srgbClr val="EFFBFB"/>
                </a:solidFill>
                <a:latin typeface="Times New Roman"/>
                <a:cs typeface="Times New Roman"/>
              </a:rPr>
              <a:t>fundamental</a:t>
            </a:r>
            <a:r>
              <a:rPr dirty="0" sz="2300" spc="40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215">
                <a:solidFill>
                  <a:srgbClr val="EFFBFB"/>
                </a:solidFill>
                <a:latin typeface="Times New Roman"/>
                <a:cs typeface="Times New Roman"/>
              </a:rPr>
              <a:t>en</a:t>
            </a:r>
            <a:r>
              <a:rPr dirty="0" sz="2300" spc="130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190">
                <a:solidFill>
                  <a:srgbClr val="EFFBFB"/>
                </a:solidFill>
                <a:latin typeface="Times New Roman"/>
                <a:cs typeface="Times New Roman"/>
              </a:rPr>
              <a:t>nuestra</a:t>
            </a:r>
            <a:r>
              <a:rPr dirty="0" sz="2300" spc="170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160">
                <a:solidFill>
                  <a:srgbClr val="EFFBFB"/>
                </a:solidFill>
                <a:latin typeface="Times New Roman"/>
                <a:cs typeface="Times New Roman"/>
              </a:rPr>
              <a:t>experiencia</a:t>
            </a:r>
            <a:r>
              <a:rPr dirty="0" sz="2300" spc="185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165">
                <a:solidFill>
                  <a:srgbClr val="EFFBFB"/>
                </a:solidFill>
                <a:latin typeface="Times New Roman"/>
                <a:cs typeface="Times New Roman"/>
              </a:rPr>
              <a:t>cristiana; </a:t>
            </a:r>
            <a:r>
              <a:rPr dirty="0" sz="2300" spc="-560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200">
                <a:solidFill>
                  <a:srgbClr val="EFFBFB"/>
                </a:solidFill>
                <a:latin typeface="Times New Roman"/>
                <a:cs typeface="Times New Roman"/>
              </a:rPr>
              <a:t>pues</a:t>
            </a:r>
            <a:r>
              <a:rPr dirty="0" sz="2300" spc="-75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204">
                <a:solidFill>
                  <a:srgbClr val="EFFBFB"/>
                </a:solidFill>
                <a:latin typeface="Times New Roman"/>
                <a:cs typeface="Times New Roman"/>
              </a:rPr>
              <a:t>todos</a:t>
            </a:r>
            <a:r>
              <a:rPr dirty="0" sz="2300" spc="-160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210">
                <a:solidFill>
                  <a:srgbClr val="EFFBFB"/>
                </a:solidFill>
                <a:latin typeface="Times New Roman"/>
                <a:cs typeface="Times New Roman"/>
              </a:rPr>
              <a:t>somos</a:t>
            </a:r>
            <a:r>
              <a:rPr dirty="0" sz="2300" spc="35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204">
                <a:solidFill>
                  <a:srgbClr val="EFFBFB"/>
                </a:solidFill>
                <a:latin typeface="Times New Roman"/>
                <a:cs typeface="Times New Roman"/>
              </a:rPr>
              <a:t>pecadores.</a:t>
            </a:r>
            <a:r>
              <a:rPr dirty="0" sz="2300" spc="-50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70">
                <a:solidFill>
                  <a:srgbClr val="EFFBFB"/>
                </a:solidFill>
                <a:latin typeface="Times New Roman"/>
                <a:cs typeface="Times New Roman"/>
              </a:rPr>
              <a:t>(Rm</a:t>
            </a:r>
            <a:r>
              <a:rPr dirty="0" sz="2300" spc="10">
                <a:solidFill>
                  <a:srgbClr val="EFFBFB"/>
                </a:solidFill>
                <a:latin typeface="Times New Roman"/>
                <a:cs typeface="Times New Roman"/>
              </a:rPr>
              <a:t> </a:t>
            </a:r>
            <a:r>
              <a:rPr dirty="0" sz="2300" spc="215">
                <a:solidFill>
                  <a:srgbClr val="EFFBFB"/>
                </a:solidFill>
                <a:latin typeface="Times New Roman"/>
                <a:cs typeface="Times New Roman"/>
              </a:rPr>
              <a:t>3:23)</a:t>
            </a:r>
            <a:endParaRPr sz="2300">
              <a:latin typeface="Times New Roman"/>
              <a:cs typeface="Times New Roman"/>
            </a:endParaRPr>
          </a:p>
          <a:p>
            <a:pPr algn="ctr" marL="34290">
              <a:lnSpc>
                <a:spcPct val="100000"/>
              </a:lnSpc>
              <a:spcBef>
                <a:spcPts val="1035"/>
              </a:spcBef>
            </a:pPr>
            <a:r>
              <a:rPr dirty="0" sz="1600" spc="55">
                <a:solidFill>
                  <a:srgbClr val="0E2F54"/>
                </a:solidFill>
                <a:latin typeface="Times New Roman"/>
                <a:cs typeface="Times New Roman"/>
              </a:rPr>
              <a:t>Contenido</a:t>
            </a:r>
            <a:r>
              <a:rPr dirty="0" sz="1600" spc="-25">
                <a:solidFill>
                  <a:srgbClr val="0E2F54"/>
                </a:solidFill>
                <a:latin typeface="Times New Roman"/>
                <a:cs typeface="Times New Roman"/>
              </a:rPr>
              <a:t> </a:t>
            </a:r>
            <a:r>
              <a:rPr dirty="0" sz="1500" spc="60">
                <a:solidFill>
                  <a:srgbClr val="0E2F54"/>
                </a:solidFill>
                <a:latin typeface="Times New Roman"/>
                <a:cs typeface="Times New Roman"/>
              </a:rPr>
              <a:t>y</a:t>
            </a:r>
            <a:r>
              <a:rPr dirty="0" sz="1500" spc="85">
                <a:solidFill>
                  <a:srgbClr val="0E2F54"/>
                </a:solidFill>
                <a:latin typeface="Times New Roman"/>
                <a:cs typeface="Times New Roman"/>
              </a:rPr>
              <a:t> </a:t>
            </a:r>
            <a:r>
              <a:rPr dirty="0" sz="1600" spc="10">
                <a:solidFill>
                  <a:srgbClr val="0E2F54"/>
                </a:solidFill>
                <a:latin typeface="Times New Roman"/>
                <a:cs typeface="Times New Roman"/>
              </a:rPr>
              <a:t>Diseño:</a:t>
            </a:r>
            <a:r>
              <a:rPr dirty="0" sz="1600" spc="-70">
                <a:solidFill>
                  <a:srgbClr val="0E2F54"/>
                </a:solidFill>
                <a:latin typeface="Times New Roman"/>
                <a:cs typeface="Times New Roman"/>
              </a:rPr>
              <a:t> </a:t>
            </a:r>
            <a:r>
              <a:rPr dirty="0" sz="1600" spc="80">
                <a:solidFill>
                  <a:srgbClr val="0E2F54"/>
                </a:solidFill>
                <a:latin typeface="Times New Roman"/>
                <a:cs typeface="Times New Roman"/>
              </a:rPr>
              <a:t>Eduardo</a:t>
            </a:r>
            <a:r>
              <a:rPr dirty="0" sz="1600" spc="-170">
                <a:solidFill>
                  <a:srgbClr val="0E2F54"/>
                </a:solidFill>
                <a:latin typeface="Times New Roman"/>
                <a:cs typeface="Times New Roman"/>
              </a:rPr>
              <a:t> </a:t>
            </a:r>
            <a:r>
              <a:rPr dirty="0" sz="1400" spc="105" b="1">
                <a:solidFill>
                  <a:srgbClr val="0E2F54"/>
                </a:solidFill>
                <a:latin typeface="Arial"/>
                <a:cs typeface="Arial"/>
              </a:rPr>
              <a:t>Harada</a:t>
            </a:r>
            <a:r>
              <a:rPr dirty="0" sz="1400" spc="-30" b="1">
                <a:solidFill>
                  <a:srgbClr val="0E2F54"/>
                </a:solidFill>
                <a:latin typeface="Arial"/>
                <a:cs typeface="Arial"/>
              </a:rPr>
              <a:t> </a:t>
            </a:r>
            <a:r>
              <a:rPr dirty="0" sz="1400" spc="65">
                <a:solidFill>
                  <a:srgbClr val="0E2F54"/>
                </a:solidFill>
                <a:latin typeface="Arial"/>
                <a:cs typeface="Arial"/>
              </a:rPr>
              <a:t>-</a:t>
            </a:r>
            <a:r>
              <a:rPr dirty="0" sz="1400" spc="-10">
                <a:solidFill>
                  <a:srgbClr val="0E2F54"/>
                </a:solidFill>
                <a:latin typeface="Arial"/>
                <a:cs typeface="Arial"/>
              </a:rPr>
              <a:t> </a:t>
            </a:r>
            <a:r>
              <a:rPr dirty="0" sz="1600" spc="30">
                <a:solidFill>
                  <a:srgbClr val="0E2F54"/>
                </a:solidFill>
                <a:latin typeface="Times New Roman"/>
                <a:cs typeface="Times New Roman"/>
              </a:rPr>
              <a:t>Traducción:</a:t>
            </a:r>
            <a:r>
              <a:rPr dirty="0" sz="1600">
                <a:solidFill>
                  <a:srgbClr val="0E2F54"/>
                </a:solidFill>
                <a:latin typeface="Times New Roman"/>
                <a:cs typeface="Times New Roman"/>
              </a:rPr>
              <a:t> Eliezer</a:t>
            </a:r>
            <a:r>
              <a:rPr dirty="0" sz="1600" spc="-25">
                <a:solidFill>
                  <a:srgbClr val="0E2F54"/>
                </a:solidFill>
                <a:latin typeface="Times New Roman"/>
                <a:cs typeface="Times New Roman"/>
              </a:rPr>
              <a:t> </a:t>
            </a:r>
            <a:r>
              <a:rPr dirty="0" sz="1600" spc="70">
                <a:solidFill>
                  <a:srgbClr val="0E2F54"/>
                </a:solidFill>
                <a:latin typeface="Times New Roman"/>
                <a:cs typeface="Times New Roman"/>
              </a:rPr>
              <a:t>Guzmán-Carballo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08352" y="1992417"/>
            <a:ext cx="7242512" cy="3371426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561069" y="2471314"/>
            <a:ext cx="2579786" cy="1838960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10586680" y="0"/>
            <a:ext cx="19685" cy="632460"/>
          </a:xfrm>
          <a:custGeom>
            <a:avLst/>
            <a:gdLst/>
            <a:ahLst/>
            <a:cxnLst/>
            <a:rect l="l" t="t" r="r" b="b"/>
            <a:pathLst>
              <a:path w="19684" h="632460">
                <a:moveTo>
                  <a:pt x="0" y="0"/>
                </a:moveTo>
                <a:lnTo>
                  <a:pt x="19109" y="0"/>
                </a:lnTo>
                <a:lnTo>
                  <a:pt x="19109" y="632353"/>
                </a:lnTo>
                <a:lnTo>
                  <a:pt x="0" y="63235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701336" y="0"/>
            <a:ext cx="0" cy="766445"/>
          </a:xfrm>
          <a:custGeom>
            <a:avLst/>
            <a:gdLst/>
            <a:ahLst/>
            <a:cxnLst/>
            <a:rect l="l" t="t" r="r" b="b"/>
            <a:pathLst>
              <a:path w="0" h="766445">
                <a:moveTo>
                  <a:pt x="0" y="766444"/>
                </a:moveTo>
                <a:lnTo>
                  <a:pt x="0" y="0"/>
                </a:lnTo>
              </a:path>
            </a:pathLst>
          </a:custGeom>
          <a:ln w="3175">
            <a:solidFill>
              <a:srgbClr val="D3D8D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713553" y="641931"/>
            <a:ext cx="7873365" cy="0"/>
          </a:xfrm>
          <a:custGeom>
            <a:avLst/>
            <a:gdLst/>
            <a:ahLst/>
            <a:cxnLst/>
            <a:rect l="l" t="t" r="r" b="b"/>
            <a:pathLst>
              <a:path w="7873365" h="0">
                <a:moveTo>
                  <a:pt x="0" y="0"/>
                </a:moveTo>
                <a:lnTo>
                  <a:pt x="7873126" y="0"/>
                </a:lnTo>
              </a:path>
            </a:pathLst>
          </a:custGeom>
          <a:ln w="95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739556" y="1700291"/>
            <a:ext cx="1452880" cy="10160"/>
          </a:xfrm>
          <a:custGeom>
            <a:avLst/>
            <a:gdLst/>
            <a:ahLst/>
            <a:cxnLst/>
            <a:rect l="l" t="t" r="r" b="b"/>
            <a:pathLst>
              <a:path w="1452879" h="10160">
                <a:moveTo>
                  <a:pt x="0" y="0"/>
                </a:moveTo>
                <a:lnTo>
                  <a:pt x="1452443" y="0"/>
                </a:lnTo>
                <a:lnTo>
                  <a:pt x="1452443" y="9577"/>
                </a:lnTo>
                <a:lnTo>
                  <a:pt x="0" y="957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56463" y="17670"/>
            <a:ext cx="822325" cy="275590"/>
          </a:xfrm>
          <a:custGeom>
            <a:avLst/>
            <a:gdLst/>
            <a:ahLst/>
            <a:cxnLst/>
            <a:rect l="l" t="t" r="r" b="b"/>
            <a:pathLst>
              <a:path w="822325" h="275590">
                <a:moveTo>
                  <a:pt x="821709" y="275065"/>
                </a:moveTo>
                <a:lnTo>
                  <a:pt x="0" y="275065"/>
                </a:lnTo>
                <a:lnTo>
                  <a:pt x="0" y="0"/>
                </a:lnTo>
                <a:lnTo>
                  <a:pt x="821709" y="0"/>
                </a:lnTo>
                <a:lnTo>
                  <a:pt x="821709" y="275065"/>
                </a:lnTo>
                <a:close/>
              </a:path>
            </a:pathLst>
          </a:custGeom>
          <a:solidFill>
            <a:srgbClr val="3A3A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843763" y="13051"/>
            <a:ext cx="849630" cy="2711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spc="55">
                <a:solidFill>
                  <a:srgbClr val="F9F9F9"/>
                </a:solidFill>
                <a:latin typeface="Times New Roman"/>
                <a:cs typeface="Times New Roman"/>
              </a:rPr>
              <a:t>Domingo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1712" y="266696"/>
            <a:ext cx="2369820" cy="275590"/>
          </a:xfrm>
          <a:custGeom>
            <a:avLst/>
            <a:gdLst/>
            <a:ahLst/>
            <a:cxnLst/>
            <a:rect l="l" t="t" r="r" b="b"/>
            <a:pathLst>
              <a:path w="2369820" h="275590">
                <a:moveTo>
                  <a:pt x="2369581" y="275065"/>
                </a:moveTo>
                <a:lnTo>
                  <a:pt x="0" y="275065"/>
                </a:lnTo>
                <a:lnTo>
                  <a:pt x="0" y="0"/>
                </a:lnTo>
                <a:lnTo>
                  <a:pt x="2369581" y="0"/>
                </a:lnTo>
                <a:lnTo>
                  <a:pt x="2369581" y="275065"/>
                </a:lnTo>
                <a:close/>
              </a:path>
            </a:pathLst>
          </a:custGeom>
          <a:solidFill>
            <a:srgbClr val="3A3A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69012" y="262078"/>
            <a:ext cx="2433955" cy="2711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spc="55">
                <a:solidFill>
                  <a:srgbClr val="F9F9F9"/>
                </a:solidFill>
                <a:latin typeface="Times New Roman"/>
                <a:cs typeface="Times New Roman"/>
              </a:rPr>
              <a:t>21</a:t>
            </a:r>
            <a:r>
              <a:rPr dirty="0" sz="1600" spc="-185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1600" spc="55">
                <a:solidFill>
                  <a:srgbClr val="F9F9F9"/>
                </a:solidFill>
                <a:latin typeface="Times New Roman"/>
                <a:cs typeface="Times New Roman"/>
              </a:rPr>
              <a:t>de</a:t>
            </a:r>
            <a:r>
              <a:rPr dirty="0" sz="160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1600" spc="-20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1600" spc="114">
                <a:solidFill>
                  <a:srgbClr val="F9F9F9"/>
                </a:solidFill>
                <a:latin typeface="Times New Roman"/>
                <a:cs typeface="Times New Roman"/>
              </a:rPr>
              <a:t>noviembre</a:t>
            </a:r>
            <a:r>
              <a:rPr dirty="0" sz="1600" spc="-65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1600" spc="100">
                <a:solidFill>
                  <a:srgbClr val="F9F9F9"/>
                </a:solidFill>
                <a:latin typeface="Times New Roman"/>
                <a:cs typeface="Times New Roman"/>
              </a:rPr>
              <a:t>del</a:t>
            </a:r>
            <a:r>
              <a:rPr dirty="0" sz="1600" spc="-5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1600" spc="175">
                <a:solidFill>
                  <a:srgbClr val="F9F9F9"/>
                </a:solidFill>
                <a:latin typeface="Times New Roman"/>
                <a:cs typeface="Times New Roman"/>
              </a:rPr>
              <a:t>2021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5391398" y="0"/>
            <a:ext cx="2387600" cy="577215"/>
          </a:xfrm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3600" spc="65" b="1">
                <a:solidFill>
                  <a:srgbClr val="363A3B"/>
                </a:solidFill>
                <a:latin typeface="Arial"/>
                <a:cs typeface="Arial"/>
              </a:rPr>
              <a:t>MI-YITTEN</a:t>
            </a:r>
            <a:endParaRPr sz="36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31025" y="850137"/>
            <a:ext cx="9728835" cy="688340"/>
          </a:xfrm>
          <a:custGeom>
            <a:avLst/>
            <a:gdLst/>
            <a:ahLst/>
            <a:cxnLst/>
            <a:rect l="l" t="t" r="r" b="b"/>
            <a:pathLst>
              <a:path w="9728835" h="688340">
                <a:moveTo>
                  <a:pt x="9728556" y="327139"/>
                </a:moveTo>
                <a:lnTo>
                  <a:pt x="9627464" y="327139"/>
                </a:lnTo>
                <a:lnTo>
                  <a:pt x="9627464" y="0"/>
                </a:lnTo>
                <a:lnTo>
                  <a:pt x="108242" y="0"/>
                </a:lnTo>
                <a:lnTo>
                  <a:pt x="108242" y="327139"/>
                </a:lnTo>
                <a:lnTo>
                  <a:pt x="0" y="327139"/>
                </a:lnTo>
                <a:lnTo>
                  <a:pt x="0" y="688162"/>
                </a:lnTo>
                <a:lnTo>
                  <a:pt x="1070140" y="688162"/>
                </a:lnTo>
                <a:lnTo>
                  <a:pt x="1070140" y="379806"/>
                </a:lnTo>
                <a:lnTo>
                  <a:pt x="1146568" y="379806"/>
                </a:lnTo>
                <a:lnTo>
                  <a:pt x="1146568" y="688162"/>
                </a:lnTo>
                <a:lnTo>
                  <a:pt x="3056648" y="688162"/>
                </a:lnTo>
                <a:lnTo>
                  <a:pt x="3056648" y="379806"/>
                </a:lnTo>
                <a:lnTo>
                  <a:pt x="5472569" y="379806"/>
                </a:lnTo>
                <a:lnTo>
                  <a:pt x="5472569" y="688162"/>
                </a:lnTo>
                <a:lnTo>
                  <a:pt x="9728556" y="688162"/>
                </a:lnTo>
                <a:lnTo>
                  <a:pt x="9728556" y="327139"/>
                </a:lnTo>
                <a:close/>
              </a:path>
            </a:pathLst>
          </a:custGeom>
          <a:solidFill>
            <a:srgbClr val="3A3A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18334" y="852716"/>
            <a:ext cx="9783445" cy="669925"/>
          </a:xfrm>
          <a:prstGeom prst="rect">
            <a:avLst/>
          </a:prstGeom>
        </p:spPr>
        <p:txBody>
          <a:bodyPr wrap="square" lIns="0" tIns="34290" rIns="0" bIns="0" rtlCol="0" vert="horz">
            <a:spAutoFit/>
          </a:bodyPr>
          <a:lstStyle/>
          <a:p>
            <a:pPr marL="12700" marR="5080" indent="107950">
              <a:lnSpc>
                <a:spcPts val="2490"/>
              </a:lnSpc>
              <a:spcBef>
                <a:spcPts val="270"/>
              </a:spcBef>
              <a:tabLst>
                <a:tab pos="5485130" algn="l"/>
              </a:tabLst>
            </a:pPr>
            <a:r>
              <a:rPr dirty="0" sz="2100" spc="-170">
                <a:solidFill>
                  <a:srgbClr val="F9F9F9"/>
                </a:solidFill>
                <a:latin typeface="Times New Roman"/>
                <a:cs typeface="Times New Roman"/>
              </a:rPr>
              <a:t>El </a:t>
            </a:r>
            <a:r>
              <a:rPr dirty="0" sz="2100" spc="120">
                <a:solidFill>
                  <a:srgbClr val="F9F9F9"/>
                </a:solidFill>
                <a:latin typeface="Times New Roman"/>
                <a:cs typeface="Times New Roman"/>
              </a:rPr>
              <a:t>término </a:t>
            </a:r>
            <a:r>
              <a:rPr dirty="0" sz="2100" spc="85">
                <a:solidFill>
                  <a:srgbClr val="F9F9F9"/>
                </a:solidFill>
                <a:latin typeface="Times New Roman"/>
                <a:cs typeface="Times New Roman"/>
              </a:rPr>
              <a:t>«my-yitten» </a:t>
            </a:r>
            <a:r>
              <a:rPr dirty="0" sz="2100" spc="75">
                <a:solidFill>
                  <a:srgbClr val="F9F9F9"/>
                </a:solidFill>
                <a:latin typeface="Times New Roman"/>
                <a:cs typeface="Times New Roman"/>
              </a:rPr>
              <a:t>del </a:t>
            </a:r>
            <a:r>
              <a:rPr dirty="0" sz="2100" spc="-125">
                <a:solidFill>
                  <a:srgbClr val="F9F9F9"/>
                </a:solidFill>
                <a:latin typeface="Times New Roman"/>
                <a:cs typeface="Times New Roman"/>
              </a:rPr>
              <a:t>AT </a:t>
            </a:r>
            <a:r>
              <a:rPr dirty="0" sz="2100" spc="160">
                <a:solidFill>
                  <a:srgbClr val="F9F9F9"/>
                </a:solidFill>
                <a:latin typeface="Times New Roman"/>
                <a:cs typeface="Times New Roman"/>
              </a:rPr>
              <a:t>expresa </a:t>
            </a:r>
            <a:r>
              <a:rPr dirty="0" sz="2100" spc="155">
                <a:solidFill>
                  <a:srgbClr val="F9F9F9"/>
                </a:solidFill>
                <a:latin typeface="Times New Roman"/>
                <a:cs typeface="Times New Roman"/>
              </a:rPr>
              <a:t>deseo </a:t>
            </a:r>
            <a:r>
              <a:rPr dirty="0" sz="2100" spc="170">
                <a:solidFill>
                  <a:srgbClr val="F9F9F9"/>
                </a:solidFill>
                <a:latin typeface="Times New Roman"/>
                <a:cs typeface="Times New Roman"/>
              </a:rPr>
              <a:t>o </a:t>
            </a:r>
            <a:r>
              <a:rPr dirty="0" sz="2100" spc="135">
                <a:solidFill>
                  <a:srgbClr val="F9F9F9"/>
                </a:solidFill>
                <a:latin typeface="Times New Roman"/>
                <a:cs typeface="Times New Roman"/>
              </a:rPr>
              <a:t>anhelo. </a:t>
            </a:r>
            <a:r>
              <a:rPr dirty="0" sz="2100" spc="-85">
                <a:solidFill>
                  <a:srgbClr val="F9F9F9"/>
                </a:solidFill>
                <a:latin typeface="Times New Roman"/>
                <a:cs typeface="Times New Roman"/>
              </a:rPr>
              <a:t>En </a:t>
            </a:r>
            <a:r>
              <a:rPr dirty="0" sz="2100">
                <a:solidFill>
                  <a:srgbClr val="F9F9F9"/>
                </a:solidFill>
                <a:latin typeface="Times New Roman"/>
                <a:cs typeface="Times New Roman"/>
              </a:rPr>
              <a:t>Dt </a:t>
            </a:r>
            <a:r>
              <a:rPr dirty="0" sz="2150" spc="125" b="1">
                <a:solidFill>
                  <a:srgbClr val="F9F9F9"/>
                </a:solidFill>
                <a:latin typeface="Times New Roman"/>
                <a:cs typeface="Times New Roman"/>
              </a:rPr>
              <a:t>5:29, </a:t>
            </a:r>
            <a:r>
              <a:rPr dirty="0" sz="2100" spc="-15">
                <a:solidFill>
                  <a:srgbClr val="F9F9F9"/>
                </a:solidFill>
                <a:latin typeface="Times New Roman"/>
                <a:cs typeface="Times New Roman"/>
              </a:rPr>
              <a:t>Dios </a:t>
            </a:r>
            <a:r>
              <a:rPr dirty="0" sz="2100" spc="-10">
                <a:solidFill>
                  <a:srgbClr val="F9F9F9"/>
                </a:solidFill>
                <a:latin typeface="Times New Roman"/>
                <a:cs typeface="Times New Roman"/>
              </a:rPr>
              <a:t>usa </a:t>
            </a:r>
            <a:r>
              <a:rPr dirty="0" sz="2100" spc="135">
                <a:solidFill>
                  <a:srgbClr val="F9F9F9"/>
                </a:solidFill>
                <a:latin typeface="Times New Roman"/>
                <a:cs typeface="Times New Roman"/>
              </a:rPr>
              <a:t>tales </a:t>
            </a:r>
            <a:r>
              <a:rPr dirty="0" sz="2100" spc="-509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175">
                <a:solidFill>
                  <a:srgbClr val="F9F9F9"/>
                </a:solidFill>
                <a:latin typeface="Times New Roman"/>
                <a:cs typeface="Times New Roman"/>
              </a:rPr>
              <a:t>palabras</a:t>
            </a:r>
            <a:r>
              <a:rPr dirty="0" sz="2100" spc="8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200">
                <a:solidFill>
                  <a:srgbClr val="F9F9F9"/>
                </a:solidFill>
                <a:latin typeface="Times New Roman"/>
                <a:cs typeface="Times New Roman"/>
              </a:rPr>
              <a:t>para</a:t>
            </a:r>
            <a:r>
              <a:rPr dirty="0" sz="2100" spc="7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145">
                <a:solidFill>
                  <a:srgbClr val="F9F9F9"/>
                </a:solidFill>
                <a:latin typeface="Times New Roman"/>
                <a:cs typeface="Times New Roman"/>
              </a:rPr>
              <a:t>hablarle</a:t>
            </a:r>
            <a:r>
              <a:rPr dirty="0" sz="2100" spc="-95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155">
                <a:solidFill>
                  <a:srgbClr val="F9F9F9"/>
                </a:solidFill>
                <a:latin typeface="Times New Roman"/>
                <a:cs typeface="Times New Roman"/>
              </a:rPr>
              <a:t>a</a:t>
            </a:r>
            <a:r>
              <a:rPr dirty="0" sz="2100" spc="100">
                <a:solidFill>
                  <a:srgbClr val="F9F9F9"/>
                </a:solidFill>
                <a:latin typeface="Times New Roman"/>
                <a:cs typeface="Times New Roman"/>
              </a:rPr>
              <a:t>l</a:t>
            </a:r>
            <a:r>
              <a:rPr dirty="0" sz="2100">
                <a:solidFill>
                  <a:srgbClr val="F9F9F9"/>
                </a:solidFill>
                <a:latin typeface="Times New Roman"/>
                <a:cs typeface="Times New Roman"/>
              </a:rPr>
              <a:t>	</a:t>
            </a:r>
            <a:r>
              <a:rPr dirty="0" sz="2100" spc="180">
                <a:solidFill>
                  <a:srgbClr val="F9F9F9"/>
                </a:solidFill>
                <a:latin typeface="Times New Roman"/>
                <a:cs typeface="Times New Roman"/>
              </a:rPr>
              <a:t>y</a:t>
            </a:r>
            <a:r>
              <a:rPr dirty="0" sz="2100" spc="-4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125">
                <a:solidFill>
                  <a:srgbClr val="F9F9F9"/>
                </a:solidFill>
                <a:latin typeface="Times New Roman"/>
                <a:cs typeface="Times New Roman"/>
              </a:rPr>
              <a:t>manifesta</a:t>
            </a:r>
            <a:r>
              <a:rPr dirty="0" sz="2100" spc="100">
                <a:solidFill>
                  <a:srgbClr val="F9F9F9"/>
                </a:solidFill>
                <a:latin typeface="Times New Roman"/>
                <a:cs typeface="Times New Roman"/>
              </a:rPr>
              <a:t>r</a:t>
            </a:r>
            <a:r>
              <a:rPr dirty="0" sz="2100" spc="3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110">
                <a:solidFill>
                  <a:srgbClr val="F9F9F9"/>
                </a:solidFill>
                <a:latin typeface="Times New Roman"/>
                <a:cs typeface="Times New Roman"/>
              </a:rPr>
              <a:t>s</a:t>
            </a:r>
            <a:r>
              <a:rPr dirty="0" sz="2100" spc="150">
                <a:solidFill>
                  <a:srgbClr val="F9F9F9"/>
                </a:solidFill>
                <a:latin typeface="Times New Roman"/>
                <a:cs typeface="Times New Roman"/>
              </a:rPr>
              <a:t>u</a:t>
            </a:r>
            <a:r>
              <a:rPr dirty="0" sz="2100" spc="-145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175">
                <a:solidFill>
                  <a:srgbClr val="F9F9F9"/>
                </a:solidFill>
                <a:latin typeface="Times New Roman"/>
                <a:cs typeface="Times New Roman"/>
              </a:rPr>
              <a:t>deseo</a:t>
            </a:r>
            <a:r>
              <a:rPr dirty="0" sz="2100" spc="-17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180">
                <a:solidFill>
                  <a:srgbClr val="F9F9F9"/>
                </a:solidFill>
                <a:latin typeface="Times New Roman"/>
                <a:cs typeface="Times New Roman"/>
              </a:rPr>
              <a:t>de</a:t>
            </a:r>
            <a:r>
              <a:rPr dirty="0" sz="2100" spc="-15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185">
                <a:solidFill>
                  <a:srgbClr val="F9F9F9"/>
                </a:solidFill>
                <a:latin typeface="Times New Roman"/>
                <a:cs typeface="Times New Roman"/>
              </a:rPr>
              <a:t>que</a:t>
            </a:r>
            <a:r>
              <a:rPr dirty="0" sz="2100" spc="-11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100">
                <a:solidFill>
                  <a:srgbClr val="F9F9F9"/>
                </a:solidFill>
                <a:latin typeface="Times New Roman"/>
                <a:cs typeface="Times New Roman"/>
              </a:rPr>
              <a:t>Israel: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1337085" y="756866"/>
            <a:ext cx="258445" cy="0"/>
          </a:xfrm>
          <a:custGeom>
            <a:avLst/>
            <a:gdLst/>
            <a:ahLst/>
            <a:cxnLst/>
            <a:rect l="l" t="t" r="r" b="b"/>
            <a:pathLst>
              <a:path w="258445" h="0">
                <a:moveTo>
                  <a:pt x="0" y="0"/>
                </a:moveTo>
                <a:lnTo>
                  <a:pt x="257978" y="0"/>
                </a:lnTo>
              </a:path>
            </a:pathLst>
          </a:custGeom>
          <a:ln w="12770">
            <a:solidFill>
              <a:srgbClr val="49628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1324387" y="25823"/>
            <a:ext cx="621665" cy="8991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313055" algn="l"/>
              </a:tabLst>
            </a:pPr>
            <a:r>
              <a:rPr dirty="0" baseline="5050" sz="1650" spc="-412" i="1">
                <a:solidFill>
                  <a:srgbClr val="496287"/>
                </a:solidFill>
                <a:latin typeface="Times New Roman"/>
                <a:cs typeface="Times New Roman"/>
              </a:rPr>
              <a:t>f</a:t>
            </a:r>
            <a:r>
              <a:rPr dirty="0" sz="5700" spc="-1680">
                <a:solidFill>
                  <a:srgbClr val="8AC15B"/>
                </a:solidFill>
                <a:latin typeface="Arial"/>
                <a:cs typeface="Arial"/>
              </a:rPr>
              <a:t>•</a:t>
            </a:r>
            <a:r>
              <a:rPr dirty="0" baseline="5050" sz="1650" spc="82" i="1">
                <a:solidFill>
                  <a:srgbClr val="496287"/>
                </a:solidFill>
                <a:latin typeface="Times New Roman"/>
                <a:cs typeface="Times New Roman"/>
              </a:rPr>
              <a:t>-</a:t>
            </a:r>
            <a:r>
              <a:rPr dirty="0" baseline="5050" sz="1650" i="1">
                <a:solidFill>
                  <a:srgbClr val="496287"/>
                </a:solidFill>
                <a:latin typeface="Times New Roman"/>
                <a:cs typeface="Times New Roman"/>
              </a:rPr>
              <a:t>	</a:t>
            </a:r>
            <a:r>
              <a:rPr dirty="0" sz="5700" spc="325">
                <a:solidFill>
                  <a:srgbClr val="7097B5"/>
                </a:solidFill>
                <a:latin typeface="Arial"/>
                <a:cs typeface="Arial"/>
              </a:rPr>
              <a:t>•</a:t>
            </a:r>
            <a:endParaRPr sz="57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059617" y="750552"/>
            <a:ext cx="704215" cy="2711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76225" algn="l"/>
              </a:tabLst>
            </a:pPr>
            <a:r>
              <a:rPr dirty="0" sz="1600" spc="90">
                <a:solidFill>
                  <a:srgbClr val="F2903F"/>
                </a:solidFill>
                <a:latin typeface="Times New Roman"/>
                <a:cs typeface="Times New Roman"/>
              </a:rPr>
              <a:t>•	</a:t>
            </a:r>
            <a:r>
              <a:rPr dirty="0" sz="1600" spc="150" i="1">
                <a:solidFill>
                  <a:srgbClr val="496287"/>
                </a:solidFill>
                <a:latin typeface="Times New Roman"/>
                <a:cs typeface="Times New Roman"/>
              </a:rPr>
              <a:t>&gt;a</a:t>
            </a:r>
            <a:r>
              <a:rPr dirty="0" sz="1600" spc="-50" i="1">
                <a:solidFill>
                  <a:srgbClr val="496287"/>
                </a:solidFill>
                <a:latin typeface="Times New Roman"/>
                <a:cs typeface="Times New Roman"/>
              </a:rPr>
              <a:t> </a:t>
            </a:r>
            <a:r>
              <a:rPr dirty="0" sz="1600" spc="90" i="1">
                <a:solidFill>
                  <a:srgbClr val="A3318C"/>
                </a:solidFill>
                <a:latin typeface="Times New Roman"/>
                <a:cs typeface="Times New Roman"/>
              </a:rPr>
              <a:t>•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28539" y="619653"/>
            <a:ext cx="288290" cy="8991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700" spc="-785">
                <a:solidFill>
                  <a:srgbClr val="E41838"/>
                </a:solidFill>
                <a:latin typeface="Arial"/>
                <a:cs typeface="Arial"/>
              </a:rPr>
              <a:t>•</a:t>
            </a:r>
            <a:endParaRPr sz="57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799314" y="1178366"/>
            <a:ext cx="1345565" cy="217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50" spc="180">
                <a:solidFill>
                  <a:srgbClr val="676767"/>
                </a:solidFill>
                <a:latin typeface="Times New Roman"/>
                <a:cs typeface="Times New Roman"/>
              </a:rPr>
              <a:t>INFO</a:t>
            </a:r>
            <a:r>
              <a:rPr dirty="0" sz="1250" spc="180">
                <a:solidFill>
                  <a:srgbClr val="496287"/>
                </a:solidFill>
                <a:latin typeface="Times New Roman"/>
                <a:cs typeface="Times New Roman"/>
              </a:rPr>
              <a:t>LECCIÓN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30298" y="4393353"/>
            <a:ext cx="2037080" cy="663575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661035" marR="5080" indent="-648970">
              <a:lnSpc>
                <a:spcPts val="2490"/>
              </a:lnSpc>
              <a:spcBef>
                <a:spcPts val="219"/>
              </a:spcBef>
            </a:pPr>
            <a:r>
              <a:rPr dirty="0" sz="2100" spc="95">
                <a:solidFill>
                  <a:srgbClr val="363A3B"/>
                </a:solidFill>
                <a:latin typeface="Times New Roman"/>
                <a:cs typeface="Times New Roman"/>
              </a:rPr>
              <a:t>Tema </a:t>
            </a:r>
            <a:r>
              <a:rPr dirty="0" sz="2100" spc="10">
                <a:solidFill>
                  <a:srgbClr val="363A3B"/>
                </a:solidFill>
                <a:latin typeface="Times New Roman"/>
                <a:cs typeface="Times New Roman"/>
              </a:rPr>
              <a:t>(y </a:t>
            </a:r>
            <a:r>
              <a:rPr dirty="0" sz="2100" spc="125">
                <a:solidFill>
                  <a:srgbClr val="363A3B"/>
                </a:solidFill>
                <a:latin typeface="Times New Roman"/>
                <a:cs typeface="Times New Roman"/>
              </a:rPr>
              <a:t>respete) </a:t>
            </a:r>
            <a:r>
              <a:rPr dirty="0" sz="2100" spc="-509">
                <a:solidFill>
                  <a:srgbClr val="363A3B"/>
                </a:solidFill>
                <a:latin typeface="Times New Roman"/>
                <a:cs typeface="Times New Roman"/>
              </a:rPr>
              <a:t> </a:t>
            </a:r>
            <a:r>
              <a:rPr dirty="0" sz="2100" spc="140">
                <a:solidFill>
                  <a:srgbClr val="363A3B"/>
                </a:solidFill>
                <a:latin typeface="Times New Roman"/>
                <a:cs typeface="Times New Roman"/>
              </a:rPr>
              <a:t>a</a:t>
            </a:r>
            <a:r>
              <a:rPr dirty="0" sz="2100" spc="150">
                <a:solidFill>
                  <a:srgbClr val="363A3B"/>
                </a:solidFill>
                <a:latin typeface="Times New Roman"/>
                <a:cs typeface="Times New Roman"/>
              </a:rPr>
              <a:t> </a:t>
            </a:r>
            <a:r>
              <a:rPr dirty="0" sz="2100" spc="5">
                <a:solidFill>
                  <a:srgbClr val="363A3B"/>
                </a:solidFill>
                <a:latin typeface="Times New Roman"/>
                <a:cs typeface="Times New Roman"/>
              </a:rPr>
              <a:t>Dios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252363" y="4383775"/>
            <a:ext cx="3168650" cy="67310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159510" marR="5080" indent="-1147445">
              <a:lnSpc>
                <a:spcPct val="101800"/>
              </a:lnSpc>
              <a:spcBef>
                <a:spcPts val="65"/>
              </a:spcBef>
            </a:pPr>
            <a:r>
              <a:rPr dirty="0" sz="2100" spc="175">
                <a:solidFill>
                  <a:srgbClr val="363A3B"/>
                </a:solidFill>
                <a:latin typeface="Times New Roman"/>
                <a:cs typeface="Times New Roman"/>
              </a:rPr>
              <a:t>Guard</a:t>
            </a:r>
            <a:r>
              <a:rPr dirty="0" sz="2100" spc="160">
                <a:solidFill>
                  <a:srgbClr val="363A3B"/>
                </a:solidFill>
                <a:latin typeface="Times New Roman"/>
                <a:cs typeface="Times New Roman"/>
              </a:rPr>
              <a:t>e</a:t>
            </a:r>
            <a:r>
              <a:rPr dirty="0" sz="2100" spc="-95">
                <a:solidFill>
                  <a:srgbClr val="363A3B"/>
                </a:solidFill>
                <a:latin typeface="Times New Roman"/>
                <a:cs typeface="Times New Roman"/>
              </a:rPr>
              <a:t> </a:t>
            </a:r>
            <a:r>
              <a:rPr dirty="0" sz="2100" spc="135">
                <a:solidFill>
                  <a:srgbClr val="363A3B"/>
                </a:solidFill>
                <a:latin typeface="Times New Roman"/>
                <a:cs typeface="Times New Roman"/>
              </a:rPr>
              <a:t>lo</a:t>
            </a:r>
            <a:r>
              <a:rPr dirty="0" sz="2100" spc="140">
                <a:solidFill>
                  <a:srgbClr val="363A3B"/>
                </a:solidFill>
                <a:latin typeface="Times New Roman"/>
                <a:cs typeface="Times New Roman"/>
              </a:rPr>
              <a:t>s</a:t>
            </a:r>
            <a:r>
              <a:rPr dirty="0" sz="2100" spc="-195">
                <a:solidFill>
                  <a:srgbClr val="363A3B"/>
                </a:solidFill>
                <a:latin typeface="Times New Roman"/>
                <a:cs typeface="Times New Roman"/>
              </a:rPr>
              <a:t> </a:t>
            </a:r>
            <a:r>
              <a:rPr dirty="0" sz="2100" spc="120">
                <a:solidFill>
                  <a:srgbClr val="363A3B"/>
                </a:solidFill>
                <a:latin typeface="Times New Roman"/>
                <a:cs typeface="Times New Roman"/>
              </a:rPr>
              <a:t>mandamientos  </a:t>
            </a:r>
            <a:r>
              <a:rPr dirty="0" sz="2100" spc="130">
                <a:solidFill>
                  <a:srgbClr val="363A3B"/>
                </a:solidFill>
                <a:latin typeface="Times New Roman"/>
                <a:cs typeface="Times New Roman"/>
              </a:rPr>
              <a:t>de</a:t>
            </a:r>
            <a:r>
              <a:rPr dirty="0" sz="2100" spc="110">
                <a:solidFill>
                  <a:srgbClr val="363A3B"/>
                </a:solidFill>
                <a:latin typeface="Times New Roman"/>
                <a:cs typeface="Times New Roman"/>
              </a:rPr>
              <a:t> </a:t>
            </a:r>
            <a:r>
              <a:rPr dirty="0" sz="2100" spc="5">
                <a:solidFill>
                  <a:srgbClr val="363A3B"/>
                </a:solidFill>
                <a:latin typeface="Times New Roman"/>
                <a:cs typeface="Times New Roman"/>
              </a:rPr>
              <a:t>Dios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268653" y="5717209"/>
            <a:ext cx="9631680" cy="424180"/>
          </a:xfrm>
          <a:custGeom>
            <a:avLst/>
            <a:gdLst/>
            <a:ahLst/>
            <a:cxnLst/>
            <a:rect l="l" t="t" r="r" b="b"/>
            <a:pathLst>
              <a:path w="9631680" h="424179">
                <a:moveTo>
                  <a:pt x="9631451" y="0"/>
                </a:moveTo>
                <a:lnTo>
                  <a:pt x="0" y="0"/>
                </a:lnTo>
                <a:lnTo>
                  <a:pt x="0" y="361022"/>
                </a:lnTo>
                <a:lnTo>
                  <a:pt x="2753131" y="361022"/>
                </a:lnTo>
                <a:lnTo>
                  <a:pt x="2753131" y="423722"/>
                </a:lnTo>
                <a:lnTo>
                  <a:pt x="2820009" y="423722"/>
                </a:lnTo>
                <a:lnTo>
                  <a:pt x="2820009" y="361022"/>
                </a:lnTo>
                <a:lnTo>
                  <a:pt x="9631451" y="361022"/>
                </a:lnTo>
                <a:lnTo>
                  <a:pt x="9631451" y="0"/>
                </a:lnTo>
                <a:close/>
              </a:path>
            </a:pathLst>
          </a:custGeom>
          <a:solidFill>
            <a:srgbClr val="3A3A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271509" y="5717200"/>
            <a:ext cx="9660255" cy="3911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2100" spc="105">
                <a:solidFill>
                  <a:srgbClr val="F9F9F9"/>
                </a:solidFill>
                <a:latin typeface="Times New Roman"/>
                <a:cs typeface="Times New Roman"/>
              </a:rPr>
              <a:t>Aun</a:t>
            </a:r>
            <a:r>
              <a:rPr dirty="0" sz="2100" spc="25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150">
                <a:solidFill>
                  <a:srgbClr val="F9F9F9"/>
                </a:solidFill>
                <a:latin typeface="Times New Roman"/>
                <a:cs typeface="Times New Roman"/>
              </a:rPr>
              <a:t>siendo</a:t>
            </a:r>
            <a:r>
              <a:rPr dirty="0" sz="2100" spc="-85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125">
                <a:solidFill>
                  <a:srgbClr val="F9F9F9"/>
                </a:solidFill>
                <a:latin typeface="Times New Roman"/>
                <a:cs typeface="Times New Roman"/>
              </a:rPr>
              <a:t>el</a:t>
            </a:r>
            <a:r>
              <a:rPr dirty="0" sz="210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25">
                <a:solidFill>
                  <a:srgbClr val="F9F9F9"/>
                </a:solidFill>
                <a:latin typeface="Times New Roman"/>
                <a:cs typeface="Times New Roman"/>
              </a:rPr>
              <a:t>Dios</a:t>
            </a:r>
            <a:r>
              <a:rPr dirty="0" sz="2100" spc="-15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-70">
                <a:solidFill>
                  <a:srgbClr val="F9F9F9"/>
                </a:solidFill>
                <a:latin typeface="Times New Roman"/>
                <a:cs typeface="Times New Roman"/>
              </a:rPr>
              <a:t>Cre</a:t>
            </a:r>
            <a:r>
              <a:rPr dirty="0" baseline="-25925" sz="2250" spc="-104">
                <a:solidFill>
                  <a:srgbClr val="F9F9F9"/>
                </a:solidFill>
                <a:latin typeface="Times New Roman"/>
                <a:cs typeface="Times New Roman"/>
              </a:rPr>
              <a:t>,</a:t>
            </a:r>
            <a:r>
              <a:rPr dirty="0" sz="2100" spc="-70">
                <a:solidFill>
                  <a:srgbClr val="F9F9F9"/>
                </a:solidFill>
                <a:latin typeface="Times New Roman"/>
                <a:cs typeface="Times New Roman"/>
              </a:rPr>
              <a:t>a</a:t>
            </a:r>
            <a:r>
              <a:rPr dirty="0" baseline="-25925" sz="2250" spc="-104">
                <a:solidFill>
                  <a:srgbClr val="F9F9F9"/>
                </a:solidFill>
                <a:latin typeface="Times New Roman"/>
                <a:cs typeface="Times New Roman"/>
              </a:rPr>
              <a:t>.</a:t>
            </a:r>
            <a:r>
              <a:rPr dirty="0" baseline="-25925" sz="2250" spc="157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195">
                <a:solidFill>
                  <a:srgbClr val="F9F9F9"/>
                </a:solidFill>
                <a:latin typeface="Times New Roman"/>
                <a:cs typeface="Times New Roman"/>
              </a:rPr>
              <a:t>dor</a:t>
            </a:r>
            <a:r>
              <a:rPr dirty="0" sz="2100" spc="5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220">
                <a:solidFill>
                  <a:srgbClr val="F9F9F9"/>
                </a:solidFill>
                <a:latin typeface="Times New Roman"/>
                <a:cs typeface="Times New Roman"/>
              </a:rPr>
              <a:t>y</a:t>
            </a:r>
            <a:r>
              <a:rPr dirty="0" sz="2100" spc="-11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195">
                <a:solidFill>
                  <a:srgbClr val="F9F9F9"/>
                </a:solidFill>
                <a:latin typeface="Times New Roman"/>
                <a:cs typeface="Times New Roman"/>
              </a:rPr>
              <a:t>Soberano,</a:t>
            </a:r>
            <a:r>
              <a:rPr dirty="0" sz="2100" spc="-4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130">
                <a:solidFill>
                  <a:srgbClr val="F9F9F9"/>
                </a:solidFill>
                <a:latin typeface="Times New Roman"/>
                <a:cs typeface="Times New Roman"/>
              </a:rPr>
              <a:t>dicho</a:t>
            </a:r>
            <a:r>
              <a:rPr dirty="0" sz="2100" spc="-85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105">
                <a:solidFill>
                  <a:srgbClr val="F9F9F9"/>
                </a:solidFill>
                <a:latin typeface="Times New Roman"/>
                <a:cs typeface="Times New Roman"/>
              </a:rPr>
              <a:t>versículo</a:t>
            </a:r>
            <a:r>
              <a:rPr dirty="0" sz="2100" spc="25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80">
                <a:solidFill>
                  <a:srgbClr val="F9F9F9"/>
                </a:solidFill>
                <a:latin typeface="Times New Roman"/>
                <a:cs typeface="Times New Roman"/>
              </a:rPr>
              <a:t>ejemplifica</a:t>
            </a:r>
            <a:r>
              <a:rPr dirty="0" sz="2100" spc="145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75">
                <a:solidFill>
                  <a:srgbClr val="F9F9F9"/>
                </a:solidFill>
                <a:latin typeface="Times New Roman"/>
                <a:cs typeface="Times New Roman"/>
              </a:rPr>
              <a:t>la</a:t>
            </a:r>
            <a:r>
              <a:rPr dirty="0" sz="2100" spc="27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155">
                <a:solidFill>
                  <a:srgbClr val="F9F9F9"/>
                </a:solidFill>
                <a:latin typeface="Times New Roman"/>
                <a:cs typeface="Times New Roman"/>
              </a:rPr>
              <a:t>realidad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271509" y="6052427"/>
            <a:ext cx="9660255" cy="361315"/>
          </a:xfrm>
          <a:custGeom>
            <a:avLst/>
            <a:gdLst/>
            <a:ahLst/>
            <a:cxnLst/>
            <a:rect l="l" t="t" r="r" b="b"/>
            <a:pathLst>
              <a:path w="9660255" h="361314">
                <a:moveTo>
                  <a:pt x="9659867" y="361024"/>
                </a:moveTo>
                <a:lnTo>
                  <a:pt x="0" y="361024"/>
                </a:lnTo>
                <a:lnTo>
                  <a:pt x="0" y="0"/>
                </a:lnTo>
                <a:lnTo>
                  <a:pt x="9659867" y="0"/>
                </a:lnTo>
                <a:lnTo>
                  <a:pt x="9659867" y="361024"/>
                </a:lnTo>
                <a:close/>
              </a:path>
            </a:pathLst>
          </a:custGeom>
          <a:solidFill>
            <a:srgbClr val="3A3A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258809" y="5873500"/>
            <a:ext cx="9723755" cy="904240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  <a:tabLst>
                <a:tab pos="3489960" algn="l"/>
              </a:tabLst>
            </a:pPr>
            <a:r>
              <a:rPr dirty="0" sz="2100" spc="45">
                <a:solidFill>
                  <a:srgbClr val="F9F9F9"/>
                </a:solidFill>
                <a:latin typeface="Times New Roman"/>
                <a:cs typeface="Times New Roman"/>
              </a:rPr>
              <a:t>del</a:t>
            </a:r>
            <a:r>
              <a:rPr dirty="0" sz="2100" spc="325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125">
                <a:solidFill>
                  <a:srgbClr val="F9F9F9"/>
                </a:solidFill>
                <a:latin typeface="Times New Roman"/>
                <a:cs typeface="Times New Roman"/>
              </a:rPr>
              <a:t>libre</a:t>
            </a:r>
            <a:r>
              <a:rPr dirty="0" sz="2100" spc="-15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175">
                <a:solidFill>
                  <a:srgbClr val="F9F9F9"/>
                </a:solidFill>
                <a:latin typeface="Times New Roman"/>
                <a:cs typeface="Times New Roman"/>
              </a:rPr>
              <a:t>albedrío</a:t>
            </a:r>
            <a:r>
              <a:rPr dirty="0" sz="2100" spc="-45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215">
                <a:solidFill>
                  <a:srgbClr val="F9F9F9"/>
                </a:solidFill>
                <a:latin typeface="Times New Roman"/>
                <a:cs typeface="Times New Roman"/>
              </a:rPr>
              <a:t>que</a:t>
            </a:r>
            <a:r>
              <a:rPr dirty="0" sz="2100" spc="45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-170">
                <a:solidFill>
                  <a:srgbClr val="F9F9F9"/>
                </a:solidFill>
                <a:latin typeface="Times New Roman"/>
                <a:cs typeface="Times New Roman"/>
              </a:rPr>
              <a:t>El</a:t>
            </a:r>
            <a:r>
              <a:rPr dirty="0" sz="2100" spc="85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-175">
                <a:solidFill>
                  <a:srgbClr val="F9F9F9"/>
                </a:solidFill>
                <a:latin typeface="Times New Roman"/>
                <a:cs typeface="Times New Roman"/>
              </a:rPr>
              <a:t>nos	</a:t>
            </a:r>
            <a:r>
              <a:rPr dirty="0" sz="2100" spc="135">
                <a:solidFill>
                  <a:srgbClr val="F9F9F9"/>
                </a:solidFill>
                <a:latin typeface="Times New Roman"/>
                <a:cs typeface="Times New Roman"/>
              </a:rPr>
              <a:t>concede;</a:t>
            </a:r>
            <a:r>
              <a:rPr dirty="0" sz="2100" spc="-3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150">
                <a:solidFill>
                  <a:srgbClr val="F9F9F9"/>
                </a:solidFill>
                <a:latin typeface="Times New Roman"/>
                <a:cs typeface="Times New Roman"/>
              </a:rPr>
              <a:t>ya</a:t>
            </a:r>
            <a:r>
              <a:rPr dirty="0" sz="2100" spc="10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130">
                <a:solidFill>
                  <a:srgbClr val="F9F9F9"/>
                </a:solidFill>
                <a:latin typeface="Times New Roman"/>
                <a:cs typeface="Times New Roman"/>
              </a:rPr>
              <a:t>sea</a:t>
            </a:r>
            <a:r>
              <a:rPr dirty="0" sz="2100" spc="409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245">
                <a:solidFill>
                  <a:srgbClr val="F9F9F9"/>
                </a:solidFill>
                <a:latin typeface="Times New Roman"/>
                <a:cs typeface="Times New Roman"/>
              </a:rPr>
              <a:t>para</a:t>
            </a:r>
            <a:r>
              <a:rPr dirty="0" sz="2100" spc="-2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165">
                <a:solidFill>
                  <a:srgbClr val="F9F9F9"/>
                </a:solidFill>
                <a:latin typeface="Times New Roman"/>
                <a:cs typeface="Times New Roman"/>
              </a:rPr>
              <a:t>obedecerle</a:t>
            </a:r>
            <a:r>
              <a:rPr dirty="0" sz="2100" spc="-8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190">
                <a:solidFill>
                  <a:srgbClr val="F9F9F9"/>
                </a:solidFill>
                <a:latin typeface="Times New Roman"/>
                <a:cs typeface="Times New Roman"/>
              </a:rPr>
              <a:t>o</a:t>
            </a:r>
            <a:r>
              <a:rPr dirty="0" sz="2100" spc="40">
                <a:solidFill>
                  <a:srgbClr val="F9F9F9"/>
                </a:solidFill>
                <a:latin typeface="Times New Roman"/>
                <a:cs typeface="Times New Roman"/>
              </a:rPr>
              <a:t> </a:t>
            </a:r>
            <a:r>
              <a:rPr dirty="0" sz="2100" spc="170">
                <a:solidFill>
                  <a:srgbClr val="F9F9F9"/>
                </a:solidFill>
                <a:latin typeface="Times New Roman"/>
                <a:cs typeface="Times New Roman"/>
              </a:rPr>
              <a:t>desobedecerle.</a:t>
            </a:r>
            <a:endParaRPr sz="2100">
              <a:latin typeface="Times New Roman"/>
              <a:cs typeface="Times New Roman"/>
            </a:endParaRPr>
          </a:p>
          <a:p>
            <a:pPr marL="1236980">
              <a:lnSpc>
                <a:spcPct val="100000"/>
              </a:lnSpc>
              <a:spcBef>
                <a:spcPts val="1070"/>
              </a:spcBef>
            </a:pPr>
            <a:r>
              <a:rPr dirty="0" sz="1600" spc="60">
                <a:solidFill>
                  <a:srgbClr val="363A3B"/>
                </a:solidFill>
                <a:latin typeface="Times New Roman"/>
                <a:cs typeface="Times New Roman"/>
              </a:rPr>
              <a:t>Contenido</a:t>
            </a:r>
            <a:r>
              <a:rPr dirty="0" sz="1600" spc="-95">
                <a:solidFill>
                  <a:srgbClr val="363A3B"/>
                </a:solidFill>
                <a:latin typeface="Times New Roman"/>
                <a:cs typeface="Times New Roman"/>
              </a:rPr>
              <a:t> </a:t>
            </a:r>
            <a:r>
              <a:rPr dirty="0" sz="1550" spc="70">
                <a:solidFill>
                  <a:srgbClr val="363A3B"/>
                </a:solidFill>
                <a:latin typeface="Times New Roman"/>
                <a:cs typeface="Times New Roman"/>
              </a:rPr>
              <a:t>y</a:t>
            </a:r>
            <a:r>
              <a:rPr dirty="0" sz="1550" spc="35">
                <a:solidFill>
                  <a:srgbClr val="363A3B"/>
                </a:solidFill>
                <a:latin typeface="Times New Roman"/>
                <a:cs typeface="Times New Roman"/>
              </a:rPr>
              <a:t> </a:t>
            </a:r>
            <a:r>
              <a:rPr dirty="0" sz="1600" spc="10">
                <a:solidFill>
                  <a:srgbClr val="363A3B"/>
                </a:solidFill>
                <a:latin typeface="Times New Roman"/>
                <a:cs typeface="Times New Roman"/>
              </a:rPr>
              <a:t>Diseño:</a:t>
            </a:r>
            <a:r>
              <a:rPr dirty="0" sz="1600" spc="-70">
                <a:solidFill>
                  <a:srgbClr val="363A3B"/>
                </a:solidFill>
                <a:latin typeface="Times New Roman"/>
                <a:cs typeface="Times New Roman"/>
              </a:rPr>
              <a:t> </a:t>
            </a:r>
            <a:r>
              <a:rPr dirty="0" sz="1450" spc="15" b="1">
                <a:solidFill>
                  <a:srgbClr val="363A3B"/>
                </a:solidFill>
                <a:latin typeface="Arial"/>
                <a:cs typeface="Arial"/>
              </a:rPr>
              <a:t>Eduardo</a:t>
            </a:r>
            <a:r>
              <a:rPr dirty="0" sz="1450" spc="-90" b="1">
                <a:solidFill>
                  <a:srgbClr val="363A3B"/>
                </a:solidFill>
                <a:latin typeface="Arial"/>
                <a:cs typeface="Arial"/>
              </a:rPr>
              <a:t> </a:t>
            </a:r>
            <a:r>
              <a:rPr dirty="0" sz="1450" spc="60" b="1">
                <a:solidFill>
                  <a:srgbClr val="363A3B"/>
                </a:solidFill>
                <a:latin typeface="Arial"/>
                <a:cs typeface="Arial"/>
              </a:rPr>
              <a:t>Harada</a:t>
            </a:r>
            <a:r>
              <a:rPr dirty="0" sz="1450" spc="65" b="1">
                <a:solidFill>
                  <a:srgbClr val="363A3B"/>
                </a:solidFill>
                <a:latin typeface="Arial"/>
                <a:cs typeface="Arial"/>
              </a:rPr>
              <a:t> </a:t>
            </a:r>
            <a:r>
              <a:rPr dirty="0" sz="1450" spc="40">
                <a:solidFill>
                  <a:srgbClr val="363A3B"/>
                </a:solidFill>
                <a:latin typeface="Arial"/>
                <a:cs typeface="Arial"/>
              </a:rPr>
              <a:t>-</a:t>
            </a:r>
            <a:r>
              <a:rPr dirty="0" sz="1450" spc="-95">
                <a:solidFill>
                  <a:srgbClr val="363A3B"/>
                </a:solidFill>
                <a:latin typeface="Arial"/>
                <a:cs typeface="Arial"/>
              </a:rPr>
              <a:t> </a:t>
            </a:r>
            <a:r>
              <a:rPr dirty="0" sz="1600" spc="35">
                <a:solidFill>
                  <a:srgbClr val="363A3B"/>
                </a:solidFill>
                <a:latin typeface="Times New Roman"/>
                <a:cs typeface="Times New Roman"/>
              </a:rPr>
              <a:t>Traducción:</a:t>
            </a:r>
            <a:r>
              <a:rPr dirty="0" sz="1600" spc="-5">
                <a:solidFill>
                  <a:srgbClr val="363A3B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363A3B"/>
                </a:solidFill>
                <a:latin typeface="Times New Roman"/>
                <a:cs typeface="Times New Roman"/>
              </a:rPr>
              <a:t>Eliezer</a:t>
            </a:r>
            <a:r>
              <a:rPr dirty="0" sz="1600" spc="-105">
                <a:solidFill>
                  <a:srgbClr val="363A3B"/>
                </a:solidFill>
                <a:latin typeface="Times New Roman"/>
                <a:cs typeface="Times New Roman"/>
              </a:rPr>
              <a:t> </a:t>
            </a:r>
            <a:r>
              <a:rPr dirty="0" sz="1600" spc="80">
                <a:solidFill>
                  <a:srgbClr val="363A3B"/>
                </a:solidFill>
                <a:latin typeface="Times New Roman"/>
                <a:cs typeface="Times New Roman"/>
              </a:rPr>
              <a:t>Guzmán-Carballo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35814" y="2183977"/>
            <a:ext cx="1815405" cy="189642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53624" y="4463520"/>
            <a:ext cx="2235814" cy="402272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662922" y="2222287"/>
            <a:ext cx="3420605" cy="2835063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6105494" y="2183976"/>
            <a:ext cx="0" cy="2873375"/>
          </a:xfrm>
          <a:custGeom>
            <a:avLst/>
            <a:gdLst/>
            <a:ahLst/>
            <a:cxnLst/>
            <a:rect l="l" t="t" r="r" b="b"/>
            <a:pathLst>
              <a:path w="0" h="2873375">
                <a:moveTo>
                  <a:pt x="0" y="2873376"/>
                </a:moveTo>
                <a:lnTo>
                  <a:pt x="0" y="0"/>
                </a:lnTo>
              </a:path>
            </a:pathLst>
          </a:custGeom>
          <a:ln w="1910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596234" y="785600"/>
            <a:ext cx="0" cy="919480"/>
          </a:xfrm>
          <a:custGeom>
            <a:avLst/>
            <a:gdLst/>
            <a:ahLst/>
            <a:cxnLst/>
            <a:rect l="l" t="t" r="r" b="b"/>
            <a:pathLst>
              <a:path w="0" h="919480">
                <a:moveTo>
                  <a:pt x="0" y="919480"/>
                </a:moveTo>
                <a:lnTo>
                  <a:pt x="0" y="0"/>
                </a:lnTo>
              </a:path>
            </a:pathLst>
          </a:custGeom>
          <a:ln w="1910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581902" y="0"/>
            <a:ext cx="29209" cy="632460"/>
          </a:xfrm>
          <a:custGeom>
            <a:avLst/>
            <a:gdLst/>
            <a:ahLst/>
            <a:cxnLst/>
            <a:rect l="l" t="t" r="r" b="b"/>
            <a:pathLst>
              <a:path w="29209" h="632460">
                <a:moveTo>
                  <a:pt x="0" y="0"/>
                </a:moveTo>
                <a:lnTo>
                  <a:pt x="28664" y="0"/>
                </a:lnTo>
                <a:lnTo>
                  <a:pt x="28664" y="632353"/>
                </a:lnTo>
                <a:lnTo>
                  <a:pt x="0" y="63235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701336" y="0"/>
            <a:ext cx="0" cy="977265"/>
          </a:xfrm>
          <a:custGeom>
            <a:avLst/>
            <a:gdLst/>
            <a:ahLst/>
            <a:cxnLst/>
            <a:rect l="l" t="t" r="r" b="b"/>
            <a:pathLst>
              <a:path w="0" h="977265">
                <a:moveTo>
                  <a:pt x="0" y="977158"/>
                </a:moveTo>
                <a:lnTo>
                  <a:pt x="0" y="0"/>
                </a:lnTo>
              </a:path>
            </a:pathLst>
          </a:custGeom>
          <a:ln w="3175">
            <a:solidFill>
              <a:srgbClr val="CDC1C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611701" y="651509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 h="0">
                <a:moveTo>
                  <a:pt x="0" y="0"/>
                </a:moveTo>
                <a:lnTo>
                  <a:pt x="5981282" y="0"/>
                </a:lnTo>
              </a:path>
            </a:pathLst>
          </a:custGeom>
          <a:ln w="1915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204292" y="766444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1300" y="0"/>
                </a:lnTo>
              </a:path>
            </a:pathLst>
          </a:custGeom>
          <a:ln w="95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9109" y="766444"/>
            <a:ext cx="688340" cy="0"/>
          </a:xfrm>
          <a:custGeom>
            <a:avLst/>
            <a:gdLst/>
            <a:ahLst/>
            <a:cxnLst/>
            <a:rect l="l" t="t" r="r" b="b"/>
            <a:pathLst>
              <a:path w="688340" h="0">
                <a:moveTo>
                  <a:pt x="0" y="0"/>
                </a:moveTo>
                <a:lnTo>
                  <a:pt x="687943" y="0"/>
                </a:lnTo>
              </a:path>
            </a:pathLst>
          </a:custGeom>
          <a:ln w="95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956065" y="766444"/>
            <a:ext cx="631190" cy="0"/>
          </a:xfrm>
          <a:custGeom>
            <a:avLst/>
            <a:gdLst/>
            <a:ahLst/>
            <a:cxnLst/>
            <a:rect l="l" t="t" r="r" b="b"/>
            <a:pathLst>
              <a:path w="631190" h="0">
                <a:moveTo>
                  <a:pt x="0" y="0"/>
                </a:moveTo>
                <a:lnTo>
                  <a:pt x="630614" y="0"/>
                </a:lnTo>
              </a:path>
            </a:pathLst>
          </a:custGeom>
          <a:ln w="95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720446" y="1695502"/>
            <a:ext cx="1471930" cy="19685"/>
          </a:xfrm>
          <a:custGeom>
            <a:avLst/>
            <a:gdLst/>
            <a:ahLst/>
            <a:cxnLst/>
            <a:rect l="l" t="t" r="r" b="b"/>
            <a:pathLst>
              <a:path w="1471929" h="19685">
                <a:moveTo>
                  <a:pt x="0" y="0"/>
                </a:moveTo>
                <a:lnTo>
                  <a:pt x="1471553" y="0"/>
                </a:lnTo>
                <a:lnTo>
                  <a:pt x="1471553" y="19155"/>
                </a:lnTo>
                <a:lnTo>
                  <a:pt x="0" y="1915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885931" y="1705080"/>
            <a:ext cx="1701164" cy="0"/>
          </a:xfrm>
          <a:custGeom>
            <a:avLst/>
            <a:gdLst/>
            <a:ahLst/>
            <a:cxnLst/>
            <a:rect l="l" t="t" r="r" b="b"/>
            <a:pathLst>
              <a:path w="1701165" h="0">
                <a:moveTo>
                  <a:pt x="0" y="0"/>
                </a:moveTo>
                <a:lnTo>
                  <a:pt x="1700748" y="0"/>
                </a:lnTo>
              </a:path>
            </a:pathLst>
          </a:custGeom>
          <a:ln w="1915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338059" y="1705080"/>
            <a:ext cx="421005" cy="0"/>
          </a:xfrm>
          <a:custGeom>
            <a:avLst/>
            <a:gdLst/>
            <a:ahLst/>
            <a:cxnLst/>
            <a:rect l="l" t="t" r="r" b="b"/>
            <a:pathLst>
              <a:path w="421004" h="0">
                <a:moveTo>
                  <a:pt x="0" y="0"/>
                </a:moveTo>
                <a:lnTo>
                  <a:pt x="420409" y="0"/>
                </a:lnTo>
              </a:path>
            </a:pathLst>
          </a:custGeom>
          <a:ln w="1915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764577" y="1705080"/>
            <a:ext cx="974725" cy="0"/>
          </a:xfrm>
          <a:custGeom>
            <a:avLst/>
            <a:gdLst/>
            <a:ahLst/>
            <a:cxnLst/>
            <a:rect l="l" t="t" r="r" b="b"/>
            <a:pathLst>
              <a:path w="974725" h="0">
                <a:moveTo>
                  <a:pt x="0" y="0"/>
                </a:moveTo>
                <a:lnTo>
                  <a:pt x="974586" y="0"/>
                </a:lnTo>
              </a:path>
            </a:pathLst>
          </a:custGeom>
          <a:ln w="1915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700748" y="1705080"/>
            <a:ext cx="822325" cy="0"/>
          </a:xfrm>
          <a:custGeom>
            <a:avLst/>
            <a:gdLst/>
            <a:ahLst/>
            <a:cxnLst/>
            <a:rect l="l" t="t" r="r" b="b"/>
            <a:pathLst>
              <a:path w="822325" h="0">
                <a:moveTo>
                  <a:pt x="0" y="0"/>
                </a:moveTo>
                <a:lnTo>
                  <a:pt x="821709" y="0"/>
                </a:lnTo>
              </a:path>
            </a:pathLst>
          </a:custGeom>
          <a:ln w="1915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9109" y="1705080"/>
            <a:ext cx="1032510" cy="0"/>
          </a:xfrm>
          <a:custGeom>
            <a:avLst/>
            <a:gdLst/>
            <a:ahLst/>
            <a:cxnLst/>
            <a:rect l="l" t="t" r="r" b="b"/>
            <a:pathLst>
              <a:path w="1032510" h="0">
                <a:moveTo>
                  <a:pt x="0" y="0"/>
                </a:moveTo>
                <a:lnTo>
                  <a:pt x="1031914" y="0"/>
                </a:lnTo>
              </a:path>
            </a:pathLst>
          </a:custGeom>
          <a:ln w="1915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99173" y="0"/>
            <a:ext cx="525780" cy="275590"/>
          </a:xfrm>
          <a:custGeom>
            <a:avLst/>
            <a:gdLst/>
            <a:ahLst/>
            <a:cxnLst/>
            <a:rect l="l" t="t" r="r" b="b"/>
            <a:pathLst>
              <a:path w="525780" h="275590">
                <a:moveTo>
                  <a:pt x="525512" y="275065"/>
                </a:moveTo>
                <a:lnTo>
                  <a:pt x="0" y="275065"/>
                </a:lnTo>
                <a:lnTo>
                  <a:pt x="0" y="0"/>
                </a:lnTo>
                <a:lnTo>
                  <a:pt x="525512" y="0"/>
                </a:lnTo>
                <a:lnTo>
                  <a:pt x="525512" y="275065"/>
                </a:lnTo>
                <a:close/>
              </a:path>
            </a:pathLst>
          </a:custGeom>
          <a:solidFill>
            <a:srgbClr val="49313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986473" y="0"/>
            <a:ext cx="562610" cy="2711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spc="60">
                <a:solidFill>
                  <a:srgbClr val="F9F2F7"/>
                </a:solidFill>
                <a:latin typeface="Times New Roman"/>
                <a:cs typeface="Times New Roman"/>
              </a:rPr>
              <a:t>Lunes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4308" y="237763"/>
            <a:ext cx="2426335" cy="288925"/>
          </a:xfrm>
          <a:custGeom>
            <a:avLst/>
            <a:gdLst/>
            <a:ahLst/>
            <a:cxnLst/>
            <a:rect l="l" t="t" r="r" b="b"/>
            <a:pathLst>
              <a:path w="2426335" h="288925">
                <a:moveTo>
                  <a:pt x="2426095" y="288759"/>
                </a:moveTo>
                <a:lnTo>
                  <a:pt x="0" y="288759"/>
                </a:lnTo>
                <a:lnTo>
                  <a:pt x="0" y="0"/>
                </a:lnTo>
                <a:lnTo>
                  <a:pt x="2426095" y="0"/>
                </a:lnTo>
                <a:lnTo>
                  <a:pt x="2426095" y="288759"/>
                </a:lnTo>
                <a:close/>
              </a:path>
            </a:pathLst>
          </a:custGeom>
          <a:solidFill>
            <a:srgbClr val="49313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1608" y="230152"/>
            <a:ext cx="2487930" cy="2863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700" spc="70" i="1">
                <a:solidFill>
                  <a:srgbClr val="F9F2F7"/>
                </a:solidFill>
                <a:latin typeface="Times New Roman"/>
                <a:cs typeface="Times New Roman"/>
              </a:rPr>
              <a:t>22</a:t>
            </a:r>
            <a:r>
              <a:rPr dirty="0" sz="1700" spc="100" i="1">
                <a:solidFill>
                  <a:srgbClr val="F9F2F7"/>
                </a:solidFill>
                <a:latin typeface="Times New Roman"/>
                <a:cs typeface="Times New Roman"/>
              </a:rPr>
              <a:t> </a:t>
            </a:r>
            <a:r>
              <a:rPr dirty="0" sz="1600" spc="60">
                <a:solidFill>
                  <a:srgbClr val="F9F2F7"/>
                </a:solidFill>
                <a:latin typeface="Times New Roman"/>
                <a:cs typeface="Times New Roman"/>
              </a:rPr>
              <a:t>de</a:t>
            </a:r>
            <a:r>
              <a:rPr dirty="0" sz="1600" spc="245">
                <a:solidFill>
                  <a:srgbClr val="F9F2F7"/>
                </a:solidFill>
                <a:latin typeface="Times New Roman"/>
                <a:cs typeface="Times New Roman"/>
              </a:rPr>
              <a:t> </a:t>
            </a:r>
            <a:r>
              <a:rPr dirty="0" sz="1600" spc="105">
                <a:solidFill>
                  <a:srgbClr val="F9F2F7"/>
                </a:solidFill>
                <a:latin typeface="Times New Roman"/>
                <a:cs typeface="Times New Roman"/>
              </a:rPr>
              <a:t>noviembre</a:t>
            </a:r>
            <a:r>
              <a:rPr dirty="0" sz="1600" spc="-75">
                <a:solidFill>
                  <a:srgbClr val="F9F2F7"/>
                </a:solidFill>
                <a:latin typeface="Times New Roman"/>
                <a:cs typeface="Times New Roman"/>
              </a:rPr>
              <a:t> </a:t>
            </a:r>
            <a:r>
              <a:rPr dirty="0" sz="1600" spc="90">
                <a:solidFill>
                  <a:srgbClr val="F9F2F7"/>
                </a:solidFill>
                <a:latin typeface="Times New Roman"/>
                <a:cs typeface="Times New Roman"/>
              </a:rPr>
              <a:t>del</a:t>
            </a:r>
            <a:r>
              <a:rPr dirty="0" sz="1600" spc="80">
                <a:solidFill>
                  <a:srgbClr val="F9F2F7"/>
                </a:solidFill>
                <a:latin typeface="Times New Roman"/>
                <a:cs typeface="Times New Roman"/>
              </a:rPr>
              <a:t> </a:t>
            </a:r>
            <a:r>
              <a:rPr dirty="0" sz="1600" spc="155">
                <a:solidFill>
                  <a:srgbClr val="F9F2F7"/>
                </a:solidFill>
                <a:latin typeface="Times New Roman"/>
                <a:cs typeface="Times New Roman"/>
              </a:rPr>
              <a:t>2021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98261" y="41786"/>
            <a:ext cx="6812915" cy="5010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600" spc="-690">
                <a:solidFill>
                  <a:srgbClr val="482D38"/>
                </a:solidFill>
                <a:latin typeface="Arial"/>
                <a:cs typeface="Arial"/>
              </a:rPr>
              <a:t>&lt;</a:t>
            </a:r>
            <a:r>
              <a:rPr dirty="0" sz="2600" spc="-685">
                <a:solidFill>
                  <a:srgbClr val="482D38"/>
                </a:solidFill>
                <a:latin typeface="Arial"/>
                <a:cs typeface="Arial"/>
              </a:rPr>
              <a:t>&lt;</a:t>
            </a:r>
            <a:r>
              <a:rPr dirty="0" sz="2600" spc="85">
                <a:solidFill>
                  <a:srgbClr val="482D38"/>
                </a:solidFill>
                <a:latin typeface="Arial"/>
                <a:cs typeface="Arial"/>
              </a:rPr>
              <a:t> </a:t>
            </a:r>
            <a:r>
              <a:rPr dirty="0" sz="3100" spc="-40" b="1">
                <a:solidFill>
                  <a:srgbClr val="482D38"/>
                </a:solidFill>
                <a:latin typeface="Arial"/>
                <a:cs typeface="Arial"/>
              </a:rPr>
              <a:t>ME</a:t>
            </a:r>
            <a:r>
              <a:rPr dirty="0" sz="3100" spc="-25" b="1">
                <a:solidFill>
                  <a:srgbClr val="482D38"/>
                </a:solidFill>
                <a:latin typeface="Arial"/>
                <a:cs typeface="Arial"/>
              </a:rPr>
              <a:t> </a:t>
            </a:r>
            <a:r>
              <a:rPr dirty="0" sz="3100" spc="-145" b="1">
                <a:solidFill>
                  <a:srgbClr val="482D38"/>
                </a:solidFill>
                <a:latin typeface="Arial"/>
                <a:cs typeface="Arial"/>
              </a:rPr>
              <a:t>BUSCAREI</a:t>
            </a:r>
            <a:r>
              <a:rPr dirty="0" sz="3100" spc="-140" b="1">
                <a:solidFill>
                  <a:srgbClr val="482D38"/>
                </a:solidFill>
                <a:latin typeface="Arial"/>
                <a:cs typeface="Arial"/>
              </a:rPr>
              <a:t>S</a:t>
            </a:r>
            <a:r>
              <a:rPr dirty="0" sz="3100" spc="170" b="1">
                <a:solidFill>
                  <a:srgbClr val="482D38"/>
                </a:solidFill>
                <a:latin typeface="Arial"/>
                <a:cs typeface="Arial"/>
              </a:rPr>
              <a:t> </a:t>
            </a:r>
            <a:r>
              <a:rPr dirty="0" sz="3100" spc="130" b="1">
                <a:solidFill>
                  <a:srgbClr val="482D38"/>
                </a:solidFill>
                <a:latin typeface="Arial"/>
                <a:cs typeface="Arial"/>
              </a:rPr>
              <a:t>Y</a:t>
            </a:r>
            <a:r>
              <a:rPr dirty="0" sz="3100" spc="-280" b="1">
                <a:solidFill>
                  <a:srgbClr val="482D38"/>
                </a:solidFill>
                <a:latin typeface="Arial"/>
                <a:cs typeface="Arial"/>
              </a:rPr>
              <a:t> </a:t>
            </a:r>
            <a:r>
              <a:rPr dirty="0" sz="3100" spc="-40" b="1">
                <a:solidFill>
                  <a:srgbClr val="482D38"/>
                </a:solidFill>
                <a:latin typeface="Arial"/>
                <a:cs typeface="Arial"/>
              </a:rPr>
              <a:t>ME</a:t>
            </a:r>
            <a:r>
              <a:rPr dirty="0" sz="3100" spc="-100" b="1">
                <a:solidFill>
                  <a:srgbClr val="482D38"/>
                </a:solidFill>
                <a:latin typeface="Arial"/>
                <a:cs typeface="Arial"/>
              </a:rPr>
              <a:t> </a:t>
            </a:r>
            <a:r>
              <a:rPr dirty="0" sz="3100" spc="-140" b="1">
                <a:solidFill>
                  <a:srgbClr val="482D38"/>
                </a:solidFill>
                <a:latin typeface="Arial"/>
                <a:cs typeface="Arial"/>
              </a:rPr>
              <a:t>HALLAREI</a:t>
            </a:r>
            <a:r>
              <a:rPr dirty="0" sz="3100" spc="-140" b="1">
                <a:solidFill>
                  <a:srgbClr val="482D38"/>
                </a:solidFill>
                <a:latin typeface="Arial"/>
                <a:cs typeface="Arial"/>
              </a:rPr>
              <a:t>S</a:t>
            </a:r>
            <a:r>
              <a:rPr dirty="0" sz="3100" spc="375" b="1">
                <a:solidFill>
                  <a:srgbClr val="482D38"/>
                </a:solidFill>
                <a:latin typeface="Arial"/>
                <a:cs typeface="Arial"/>
              </a:rPr>
              <a:t> </a:t>
            </a:r>
            <a:r>
              <a:rPr dirty="0" sz="2550" spc="-650">
                <a:solidFill>
                  <a:srgbClr val="482D38"/>
                </a:solidFill>
                <a:latin typeface="Times New Roman"/>
                <a:cs typeface="Times New Roman"/>
              </a:rPr>
              <a:t>&gt;&gt;</a:t>
            </a:r>
            <a:endParaRPr sz="25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60095" y="804826"/>
            <a:ext cx="8819515" cy="7747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60680" marR="5080" indent="-348615">
              <a:lnSpc>
                <a:spcPct val="100000"/>
              </a:lnSpc>
              <a:spcBef>
                <a:spcPts val="110"/>
              </a:spcBef>
            </a:pPr>
            <a:r>
              <a:rPr dirty="0" sz="2450" spc="-15">
                <a:solidFill>
                  <a:srgbClr val="482D38"/>
                </a:solidFill>
                <a:latin typeface="Times New Roman"/>
                <a:cs typeface="Times New Roman"/>
              </a:rPr>
              <a:t>La</a:t>
            </a:r>
            <a:r>
              <a:rPr dirty="0" sz="2450" spc="114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450" spc="100">
                <a:solidFill>
                  <a:srgbClr val="482D38"/>
                </a:solidFill>
                <a:latin typeface="Times New Roman"/>
                <a:cs typeface="Times New Roman"/>
              </a:rPr>
              <a:t>presciencia</a:t>
            </a:r>
            <a:r>
              <a:rPr dirty="0" sz="2450" spc="155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450" spc="114">
                <a:solidFill>
                  <a:srgbClr val="482D38"/>
                </a:solidFill>
                <a:latin typeface="Times New Roman"/>
                <a:cs typeface="Times New Roman"/>
              </a:rPr>
              <a:t>de</a:t>
            </a:r>
            <a:r>
              <a:rPr dirty="0" sz="2450" spc="265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450" spc="-5">
                <a:solidFill>
                  <a:srgbClr val="482D38"/>
                </a:solidFill>
                <a:latin typeface="Times New Roman"/>
                <a:cs typeface="Times New Roman"/>
              </a:rPr>
              <a:t>Dios</a:t>
            </a:r>
            <a:r>
              <a:rPr dirty="0" sz="2450" spc="35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450">
                <a:solidFill>
                  <a:srgbClr val="482D38"/>
                </a:solidFill>
                <a:latin typeface="Times New Roman"/>
                <a:cs typeface="Times New Roman"/>
              </a:rPr>
              <a:t>no</a:t>
            </a:r>
            <a:r>
              <a:rPr dirty="0" sz="2450" spc="165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450">
                <a:solidFill>
                  <a:srgbClr val="482D38"/>
                </a:solidFill>
                <a:latin typeface="Times New Roman"/>
                <a:cs typeface="Times New Roman"/>
              </a:rPr>
              <a:t>es</a:t>
            </a:r>
            <a:r>
              <a:rPr dirty="0" sz="2450" spc="285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450" spc="165">
                <a:solidFill>
                  <a:srgbClr val="482D38"/>
                </a:solidFill>
                <a:latin typeface="Times New Roman"/>
                <a:cs typeface="Times New Roman"/>
              </a:rPr>
              <a:t>causativa;</a:t>
            </a:r>
            <a:r>
              <a:rPr dirty="0" sz="2450" spc="75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450" spc="10">
                <a:solidFill>
                  <a:srgbClr val="482D38"/>
                </a:solidFill>
                <a:latin typeface="Times New Roman"/>
                <a:cs typeface="Times New Roman"/>
              </a:rPr>
              <a:t>Dios</a:t>
            </a:r>
            <a:r>
              <a:rPr dirty="0" sz="2450" spc="-80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450" spc="114">
                <a:solidFill>
                  <a:srgbClr val="482D38"/>
                </a:solidFill>
                <a:latin typeface="Times New Roman"/>
                <a:cs typeface="Times New Roman"/>
              </a:rPr>
              <a:t>conoce</a:t>
            </a:r>
            <a:r>
              <a:rPr dirty="0" sz="2450" spc="-60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450" spc="85">
                <a:solidFill>
                  <a:srgbClr val="482D38"/>
                </a:solidFill>
                <a:latin typeface="Times New Roman"/>
                <a:cs typeface="Times New Roman"/>
              </a:rPr>
              <a:t>el</a:t>
            </a:r>
            <a:r>
              <a:rPr dirty="0" sz="2450" spc="-85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450" spc="65">
                <a:solidFill>
                  <a:srgbClr val="482D38"/>
                </a:solidFill>
                <a:latin typeface="Times New Roman"/>
                <a:cs typeface="Times New Roman"/>
              </a:rPr>
              <a:t>fin</a:t>
            </a:r>
            <a:r>
              <a:rPr dirty="0" sz="2450" spc="-60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450" spc="200">
                <a:solidFill>
                  <a:srgbClr val="482D38"/>
                </a:solidFill>
                <a:latin typeface="Times New Roman"/>
                <a:cs typeface="Times New Roman"/>
              </a:rPr>
              <a:t>desde </a:t>
            </a:r>
            <a:r>
              <a:rPr dirty="0" sz="2450" spc="-600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450" spc="155">
                <a:solidFill>
                  <a:srgbClr val="482D38"/>
                </a:solidFill>
                <a:latin typeface="Times New Roman"/>
                <a:cs typeface="Times New Roman"/>
              </a:rPr>
              <a:t>el</a:t>
            </a:r>
            <a:r>
              <a:rPr dirty="0" sz="2450" spc="-45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450" spc="95">
                <a:solidFill>
                  <a:srgbClr val="482D38"/>
                </a:solidFill>
                <a:latin typeface="Times New Roman"/>
                <a:cs typeface="Times New Roman"/>
              </a:rPr>
              <a:t>principio,</a:t>
            </a:r>
            <a:r>
              <a:rPr dirty="0" sz="2450" spc="85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450" spc="210">
                <a:solidFill>
                  <a:srgbClr val="482D38"/>
                </a:solidFill>
                <a:latin typeface="Times New Roman"/>
                <a:cs typeface="Times New Roman"/>
              </a:rPr>
              <a:t>pero</a:t>
            </a:r>
            <a:r>
              <a:rPr dirty="0" sz="2450" spc="-40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450" spc="235">
                <a:solidFill>
                  <a:srgbClr val="482D38"/>
                </a:solidFill>
                <a:latin typeface="Times New Roman"/>
                <a:cs typeface="Times New Roman"/>
              </a:rPr>
              <a:t>no</a:t>
            </a:r>
            <a:r>
              <a:rPr dirty="0" sz="2450" spc="-225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450" spc="135">
                <a:solidFill>
                  <a:srgbClr val="482D38"/>
                </a:solidFill>
                <a:latin typeface="Times New Roman"/>
                <a:cs typeface="Times New Roman"/>
              </a:rPr>
              <a:t>controla</a:t>
            </a:r>
            <a:r>
              <a:rPr dirty="0" sz="2450" spc="225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450" spc="175">
                <a:solidFill>
                  <a:srgbClr val="482D38"/>
                </a:solidFill>
                <a:latin typeface="Times New Roman"/>
                <a:cs typeface="Times New Roman"/>
              </a:rPr>
              <a:t>nuestra</a:t>
            </a:r>
            <a:r>
              <a:rPr dirty="0" sz="2450" spc="130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450" spc="155">
                <a:solidFill>
                  <a:srgbClr val="482D38"/>
                </a:solidFill>
                <a:latin typeface="Times New Roman"/>
                <a:cs typeface="Times New Roman"/>
              </a:rPr>
              <a:t>libertad</a:t>
            </a:r>
            <a:r>
              <a:rPr dirty="0" sz="2450" spc="20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450" spc="200">
                <a:solidFill>
                  <a:srgbClr val="482D38"/>
                </a:solidFill>
                <a:latin typeface="Times New Roman"/>
                <a:cs typeface="Times New Roman"/>
              </a:rPr>
              <a:t>de</a:t>
            </a:r>
            <a:r>
              <a:rPr dirty="0" sz="2450" spc="50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450" spc="85">
                <a:solidFill>
                  <a:srgbClr val="482D38"/>
                </a:solidFill>
                <a:latin typeface="Times New Roman"/>
                <a:cs typeface="Times New Roman"/>
              </a:rPr>
              <a:t>elección.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75"/>
              <a:t>•</a:t>
            </a:r>
            <a:r>
              <a:rPr dirty="0" spc="-100">
                <a:solidFill>
                  <a:srgbClr val="7297B5"/>
                </a:solidFill>
              </a:rPr>
              <a:t>•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11279122" y="562186"/>
            <a:ext cx="287020" cy="3702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u="heavy" sz="2250" spc="-35">
                <a:solidFill>
                  <a:srgbClr val="496287"/>
                </a:solidFill>
                <a:uFill>
                  <a:solidFill>
                    <a:srgbClr val="496287"/>
                  </a:solidFill>
                </a:uFill>
                <a:latin typeface="Times New Roman"/>
                <a:cs typeface="Times New Roman"/>
              </a:rPr>
              <a:t>'®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925588" y="453636"/>
            <a:ext cx="1205865" cy="9372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950" spc="-470">
                <a:solidFill>
                  <a:srgbClr val="F09042"/>
                </a:solidFill>
                <a:latin typeface="Courier New"/>
                <a:cs typeface="Courier New"/>
              </a:rPr>
              <a:t>•</a:t>
            </a:r>
            <a:r>
              <a:rPr dirty="0" sz="5950" spc="-470">
                <a:solidFill>
                  <a:srgbClr val="E81638"/>
                </a:solidFill>
                <a:latin typeface="Courier New"/>
                <a:cs typeface="Courier New"/>
              </a:rPr>
              <a:t>•</a:t>
            </a:r>
            <a:r>
              <a:rPr dirty="0" sz="5950" spc="-495">
                <a:solidFill>
                  <a:srgbClr val="A5318E"/>
                </a:solidFill>
                <a:latin typeface="Courier New"/>
                <a:cs typeface="Courier New"/>
              </a:rPr>
              <a:t>•</a:t>
            </a:r>
            <a:endParaRPr sz="5950">
              <a:latin typeface="Courier New"/>
              <a:cs typeface="Courier New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0789758" y="1178366"/>
            <a:ext cx="1336040" cy="217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50" spc="175">
                <a:solidFill>
                  <a:srgbClr val="676969"/>
                </a:solidFill>
                <a:latin typeface="Times New Roman"/>
                <a:cs typeface="Times New Roman"/>
              </a:rPr>
              <a:t>INFO</a:t>
            </a:r>
            <a:r>
              <a:rPr dirty="0" sz="1250" spc="175">
                <a:solidFill>
                  <a:srgbClr val="496287"/>
                </a:solidFill>
                <a:latin typeface="Times New Roman"/>
                <a:cs typeface="Times New Roman"/>
              </a:rPr>
              <a:t>LECCIÓN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98963" y="3793137"/>
            <a:ext cx="5492750" cy="222694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R="165735">
              <a:lnSpc>
                <a:spcPts val="6330"/>
              </a:lnSpc>
              <a:spcBef>
                <a:spcPts val="130"/>
              </a:spcBef>
            </a:pPr>
            <a:r>
              <a:rPr dirty="0" sz="5900" spc="225">
                <a:solidFill>
                  <a:srgbClr val="482D38"/>
                </a:solidFill>
                <a:latin typeface="Times New Roman"/>
                <a:cs typeface="Times New Roman"/>
              </a:rPr>
              <a:t>•••••••</a:t>
            </a:r>
            <a:endParaRPr sz="5900">
              <a:latin typeface="Times New Roman"/>
              <a:cs typeface="Times New Roman"/>
            </a:endParaRPr>
          </a:p>
          <a:p>
            <a:pPr algn="ctr" marR="179070">
              <a:lnSpc>
                <a:spcPts val="5610"/>
              </a:lnSpc>
            </a:pPr>
            <a:r>
              <a:rPr dirty="0" sz="5300" spc="185">
                <a:solidFill>
                  <a:srgbClr val="482D38"/>
                </a:solidFill>
                <a:latin typeface="Times New Roman"/>
                <a:cs typeface="Times New Roman"/>
              </a:rPr>
              <a:t>••••••••</a:t>
            </a:r>
            <a:endParaRPr sz="5300">
              <a:latin typeface="Times New Roman"/>
              <a:cs typeface="Times New Roman"/>
            </a:endParaRPr>
          </a:p>
          <a:p>
            <a:pPr algn="ctr">
              <a:lnSpc>
                <a:spcPts val="2605"/>
              </a:lnSpc>
              <a:spcBef>
                <a:spcPts val="85"/>
              </a:spcBef>
            </a:pPr>
            <a:r>
              <a:rPr dirty="0" sz="2200" spc="-5" b="1">
                <a:solidFill>
                  <a:srgbClr val="482D38"/>
                </a:solidFill>
                <a:latin typeface="Times New Roman"/>
                <a:cs typeface="Times New Roman"/>
              </a:rPr>
              <a:t>Dio</a:t>
            </a:r>
            <a:r>
              <a:rPr dirty="0" sz="2200" b="1">
                <a:solidFill>
                  <a:srgbClr val="482D38"/>
                </a:solidFill>
                <a:latin typeface="Times New Roman"/>
                <a:cs typeface="Times New Roman"/>
              </a:rPr>
              <a:t>s</a:t>
            </a:r>
            <a:r>
              <a:rPr dirty="0" sz="2200" spc="-190" b="1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200" spc="70" b="1">
                <a:solidFill>
                  <a:srgbClr val="482D38"/>
                </a:solidFill>
                <a:latin typeface="Times New Roman"/>
                <a:cs typeface="Times New Roman"/>
              </a:rPr>
              <a:t>sabí</a:t>
            </a:r>
            <a:r>
              <a:rPr dirty="0" sz="2200" spc="90" b="1">
                <a:solidFill>
                  <a:srgbClr val="482D38"/>
                </a:solidFill>
                <a:latin typeface="Times New Roman"/>
                <a:cs typeface="Times New Roman"/>
              </a:rPr>
              <a:t>a</a:t>
            </a:r>
            <a:r>
              <a:rPr dirty="0" sz="2200" spc="-50" b="1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200" spc="120" b="1">
                <a:solidFill>
                  <a:srgbClr val="482D38"/>
                </a:solidFill>
                <a:latin typeface="Times New Roman"/>
                <a:cs typeface="Times New Roman"/>
              </a:rPr>
              <a:t>qu</a:t>
            </a:r>
            <a:r>
              <a:rPr dirty="0" sz="2200" spc="100" b="1">
                <a:solidFill>
                  <a:srgbClr val="482D38"/>
                </a:solidFill>
                <a:latin typeface="Times New Roman"/>
                <a:cs typeface="Times New Roman"/>
              </a:rPr>
              <a:t>e</a:t>
            </a:r>
            <a:r>
              <a:rPr dirty="0" sz="2200" spc="-195" b="1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250" spc="95">
                <a:solidFill>
                  <a:srgbClr val="482D38"/>
                </a:solidFill>
                <a:latin typeface="Times New Roman"/>
                <a:cs typeface="Times New Roman"/>
              </a:rPr>
              <a:t>e</a:t>
            </a:r>
            <a:r>
              <a:rPr dirty="0" sz="2250" spc="60">
                <a:solidFill>
                  <a:srgbClr val="482D38"/>
                </a:solidFill>
                <a:latin typeface="Times New Roman"/>
                <a:cs typeface="Times New Roman"/>
              </a:rPr>
              <a:t>l</a:t>
            </a:r>
            <a:r>
              <a:rPr dirty="0" sz="2250" spc="-55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200" spc="60" b="1">
                <a:solidFill>
                  <a:srgbClr val="482D38"/>
                </a:solidFill>
                <a:latin typeface="Times New Roman"/>
                <a:cs typeface="Times New Roman"/>
              </a:rPr>
              <a:t>puebl</a:t>
            </a:r>
            <a:r>
              <a:rPr dirty="0" sz="2200" spc="65" b="1">
                <a:solidFill>
                  <a:srgbClr val="482D38"/>
                </a:solidFill>
                <a:latin typeface="Times New Roman"/>
                <a:cs typeface="Times New Roman"/>
              </a:rPr>
              <a:t>o</a:t>
            </a:r>
            <a:r>
              <a:rPr dirty="0" sz="2200" spc="-130" b="1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200" spc="40" b="1">
                <a:solidFill>
                  <a:srgbClr val="482D38"/>
                </a:solidFill>
                <a:latin typeface="Times New Roman"/>
                <a:cs typeface="Times New Roman"/>
              </a:rPr>
              <a:t>caerí</a:t>
            </a:r>
            <a:r>
              <a:rPr dirty="0" sz="2200" spc="55" b="1">
                <a:solidFill>
                  <a:srgbClr val="482D38"/>
                </a:solidFill>
                <a:latin typeface="Times New Roman"/>
                <a:cs typeface="Times New Roman"/>
              </a:rPr>
              <a:t>a</a:t>
            </a:r>
            <a:r>
              <a:rPr dirty="0" sz="2200" spc="-50" b="1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200" spc="45" b="1">
                <a:solidFill>
                  <a:srgbClr val="482D38"/>
                </a:solidFill>
                <a:latin typeface="Times New Roman"/>
                <a:cs typeface="Times New Roman"/>
              </a:rPr>
              <a:t>e</a:t>
            </a:r>
            <a:r>
              <a:rPr dirty="0" sz="2200" spc="65" b="1">
                <a:solidFill>
                  <a:srgbClr val="482D38"/>
                </a:solidFill>
                <a:latin typeface="Times New Roman"/>
                <a:cs typeface="Times New Roman"/>
              </a:rPr>
              <a:t>n</a:t>
            </a:r>
            <a:r>
              <a:rPr dirty="0" sz="2200" spc="110" b="1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200" spc="20" b="1">
                <a:solidFill>
                  <a:srgbClr val="482D38"/>
                </a:solidFill>
                <a:latin typeface="Times New Roman"/>
                <a:cs typeface="Times New Roman"/>
              </a:rPr>
              <a:t>idolatrí</a:t>
            </a:r>
            <a:r>
              <a:rPr dirty="0" sz="2200" spc="160" b="1">
                <a:solidFill>
                  <a:srgbClr val="482D38"/>
                </a:solidFill>
                <a:latin typeface="Times New Roman"/>
                <a:cs typeface="Times New Roman"/>
              </a:rPr>
              <a:t>a</a:t>
            </a:r>
            <a:r>
              <a:rPr dirty="0" sz="2200" spc="15" b="1">
                <a:solidFill>
                  <a:srgbClr val="482D38"/>
                </a:solidFill>
                <a:latin typeface="Times New Roman"/>
                <a:cs typeface="Times New Roman"/>
              </a:rPr>
              <a:t>..</a:t>
            </a:r>
            <a:endParaRPr sz="2200">
              <a:latin typeface="Times New Roman"/>
              <a:cs typeface="Times New Roman"/>
            </a:endParaRPr>
          </a:p>
          <a:p>
            <a:pPr algn="ctr" marL="15240">
              <a:lnSpc>
                <a:spcPts val="2665"/>
              </a:lnSpc>
            </a:pPr>
            <a:r>
              <a:rPr dirty="0" sz="2300" spc="-70" b="1">
                <a:solidFill>
                  <a:srgbClr val="482D38"/>
                </a:solidFill>
                <a:latin typeface="Times New Roman"/>
                <a:cs typeface="Times New Roman"/>
              </a:rPr>
              <a:t>(</a:t>
            </a:r>
            <a:r>
              <a:rPr dirty="0" sz="2300" spc="-150" b="1">
                <a:solidFill>
                  <a:srgbClr val="482D38"/>
                </a:solidFill>
                <a:latin typeface="Times New Roman"/>
                <a:cs typeface="Times New Roman"/>
              </a:rPr>
              <a:t>D</a:t>
            </a:r>
            <a:r>
              <a:rPr dirty="0" sz="2300" spc="-70" b="1">
                <a:solidFill>
                  <a:srgbClr val="482D38"/>
                </a:solidFill>
                <a:latin typeface="Times New Roman"/>
                <a:cs typeface="Times New Roman"/>
              </a:rPr>
              <a:t>t</a:t>
            </a:r>
            <a:r>
              <a:rPr dirty="0" sz="2300" spc="-220" b="1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200" spc="145" b="1">
                <a:solidFill>
                  <a:srgbClr val="482D38"/>
                </a:solidFill>
                <a:latin typeface="Times New Roman"/>
                <a:cs typeface="Times New Roman"/>
              </a:rPr>
              <a:t>4:25-28)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902173" y="5328796"/>
            <a:ext cx="4805680" cy="688340"/>
          </a:xfrm>
          <a:prstGeom prst="rect">
            <a:avLst/>
          </a:prstGeom>
        </p:spPr>
        <p:txBody>
          <a:bodyPr wrap="square" lIns="0" tIns="33655" rIns="0" bIns="0" rtlCol="0" vert="horz">
            <a:spAutoFit/>
          </a:bodyPr>
          <a:lstStyle/>
          <a:p>
            <a:pPr marL="1675764" marR="5080" indent="-1663700">
              <a:lnSpc>
                <a:spcPts val="2560"/>
              </a:lnSpc>
              <a:spcBef>
                <a:spcPts val="265"/>
              </a:spcBef>
            </a:pPr>
            <a:r>
              <a:rPr dirty="0" sz="2200" spc="110" b="1">
                <a:solidFill>
                  <a:srgbClr val="482D38"/>
                </a:solidFill>
                <a:latin typeface="Times New Roman"/>
                <a:cs typeface="Times New Roman"/>
              </a:rPr>
              <a:t>..pero</a:t>
            </a:r>
            <a:r>
              <a:rPr dirty="0" sz="2200" spc="-180" b="1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200" spc="145" b="1">
                <a:solidFill>
                  <a:srgbClr val="482D38"/>
                </a:solidFill>
                <a:latin typeface="Times New Roman"/>
                <a:cs typeface="Times New Roman"/>
              </a:rPr>
              <a:t>n</a:t>
            </a:r>
            <a:r>
              <a:rPr dirty="0" sz="2200" spc="135" b="1">
                <a:solidFill>
                  <a:srgbClr val="482D38"/>
                </a:solidFill>
                <a:latin typeface="Times New Roman"/>
                <a:cs typeface="Times New Roman"/>
              </a:rPr>
              <a:t>o</a:t>
            </a:r>
            <a:r>
              <a:rPr dirty="0" sz="2200" spc="-120" b="1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200" spc="70" b="1">
                <a:solidFill>
                  <a:srgbClr val="482D38"/>
                </a:solidFill>
                <a:latin typeface="Times New Roman"/>
                <a:cs typeface="Times New Roman"/>
              </a:rPr>
              <a:t>l</a:t>
            </a:r>
            <a:r>
              <a:rPr dirty="0" sz="2200" spc="135" b="1">
                <a:solidFill>
                  <a:srgbClr val="482D38"/>
                </a:solidFill>
                <a:latin typeface="Times New Roman"/>
                <a:cs typeface="Times New Roman"/>
              </a:rPr>
              <a:t>o</a:t>
            </a:r>
            <a:r>
              <a:rPr dirty="0" sz="2200" spc="-270" b="1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200" spc="65" b="1">
                <a:solidFill>
                  <a:srgbClr val="482D38"/>
                </a:solidFill>
                <a:latin typeface="Times New Roman"/>
                <a:cs typeface="Times New Roman"/>
              </a:rPr>
              <a:t>abandonaría</a:t>
            </a:r>
            <a:r>
              <a:rPr dirty="0" sz="2200" spc="110" b="1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1950" spc="65" b="1">
                <a:solidFill>
                  <a:srgbClr val="482D38"/>
                </a:solidFill>
                <a:latin typeface="Arial"/>
                <a:cs typeface="Arial"/>
              </a:rPr>
              <a:t>y</a:t>
            </a:r>
            <a:r>
              <a:rPr dirty="0" sz="1950" spc="75" b="1">
                <a:solidFill>
                  <a:srgbClr val="482D38"/>
                </a:solidFill>
                <a:latin typeface="Arial"/>
                <a:cs typeface="Arial"/>
              </a:rPr>
              <a:t> </a:t>
            </a:r>
            <a:r>
              <a:rPr dirty="0" sz="2200" spc="30" b="1">
                <a:solidFill>
                  <a:srgbClr val="482D38"/>
                </a:solidFill>
                <a:latin typeface="Times New Roman"/>
                <a:cs typeface="Times New Roman"/>
              </a:rPr>
              <a:t>l</a:t>
            </a:r>
            <a:r>
              <a:rPr dirty="0" sz="2200" spc="65" b="1">
                <a:solidFill>
                  <a:srgbClr val="482D38"/>
                </a:solidFill>
                <a:latin typeface="Times New Roman"/>
                <a:cs typeface="Times New Roman"/>
              </a:rPr>
              <a:t>o</a:t>
            </a:r>
            <a:r>
              <a:rPr dirty="0" sz="2200" spc="-155" b="1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200" spc="55" b="1">
                <a:solidFill>
                  <a:srgbClr val="482D38"/>
                </a:solidFill>
                <a:latin typeface="Times New Roman"/>
                <a:cs typeface="Times New Roman"/>
              </a:rPr>
              <a:t>salvaría.  </a:t>
            </a:r>
            <a:r>
              <a:rPr dirty="0" sz="2200" spc="-35" b="1">
                <a:solidFill>
                  <a:srgbClr val="482D38"/>
                </a:solidFill>
                <a:latin typeface="Times New Roman"/>
                <a:cs typeface="Times New Roman"/>
              </a:rPr>
              <a:t>(</a:t>
            </a:r>
            <a:r>
              <a:rPr dirty="0" sz="2200" spc="-80" b="1">
                <a:solidFill>
                  <a:srgbClr val="482D38"/>
                </a:solidFill>
                <a:latin typeface="Times New Roman"/>
                <a:cs typeface="Times New Roman"/>
              </a:rPr>
              <a:t>D</a:t>
            </a:r>
            <a:r>
              <a:rPr dirty="0" sz="2200" spc="-35" b="1">
                <a:solidFill>
                  <a:srgbClr val="482D38"/>
                </a:solidFill>
                <a:latin typeface="Times New Roman"/>
                <a:cs typeface="Times New Roman"/>
              </a:rPr>
              <a:t>t</a:t>
            </a:r>
            <a:r>
              <a:rPr dirty="0" sz="2200" spc="-195" b="1">
                <a:solidFill>
                  <a:srgbClr val="482D38"/>
                </a:solidFill>
                <a:latin typeface="Times New Roman"/>
                <a:cs typeface="Times New Roman"/>
              </a:rPr>
              <a:t> </a:t>
            </a:r>
            <a:r>
              <a:rPr dirty="0" sz="2200" spc="70" b="1">
                <a:solidFill>
                  <a:srgbClr val="482D38"/>
                </a:solidFill>
                <a:latin typeface="Times New Roman"/>
                <a:cs typeface="Times New Roman"/>
              </a:rPr>
              <a:t>4:29-31)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792004" y="6492345"/>
            <a:ext cx="6746240" cy="275590"/>
          </a:xfrm>
          <a:custGeom>
            <a:avLst/>
            <a:gdLst/>
            <a:ahLst/>
            <a:cxnLst/>
            <a:rect l="l" t="t" r="r" b="b"/>
            <a:pathLst>
              <a:path w="6746240" h="275590">
                <a:moveTo>
                  <a:pt x="6746071" y="275065"/>
                </a:moveTo>
                <a:lnTo>
                  <a:pt x="0" y="275065"/>
                </a:lnTo>
                <a:lnTo>
                  <a:pt x="0" y="0"/>
                </a:lnTo>
                <a:lnTo>
                  <a:pt x="6746071" y="0"/>
                </a:lnTo>
                <a:lnTo>
                  <a:pt x="6746071" y="275065"/>
                </a:lnTo>
                <a:close/>
              </a:path>
            </a:pathLst>
          </a:custGeom>
          <a:solidFill>
            <a:srgbClr val="49313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2779304" y="6487724"/>
            <a:ext cx="6791325" cy="2711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spc="55">
                <a:solidFill>
                  <a:srgbClr val="F9F2F7"/>
                </a:solidFill>
                <a:latin typeface="Times New Roman"/>
                <a:cs typeface="Times New Roman"/>
              </a:rPr>
              <a:t>Contenido</a:t>
            </a:r>
            <a:r>
              <a:rPr dirty="0" sz="1600" spc="-30">
                <a:solidFill>
                  <a:srgbClr val="F9F2F7"/>
                </a:solidFill>
                <a:latin typeface="Times New Roman"/>
                <a:cs typeface="Times New Roman"/>
              </a:rPr>
              <a:t> </a:t>
            </a:r>
            <a:r>
              <a:rPr dirty="0" sz="1550" spc="60">
                <a:solidFill>
                  <a:srgbClr val="F9F2F7"/>
                </a:solidFill>
                <a:latin typeface="Times New Roman"/>
                <a:cs typeface="Times New Roman"/>
              </a:rPr>
              <a:t>y</a:t>
            </a:r>
            <a:r>
              <a:rPr dirty="0" sz="1550" spc="45">
                <a:solidFill>
                  <a:srgbClr val="F9F2F7"/>
                </a:solidFill>
                <a:latin typeface="Times New Roman"/>
                <a:cs typeface="Times New Roman"/>
              </a:rPr>
              <a:t> </a:t>
            </a:r>
            <a:r>
              <a:rPr dirty="0" sz="1600" spc="10">
                <a:solidFill>
                  <a:srgbClr val="F9F2F7"/>
                </a:solidFill>
                <a:latin typeface="Times New Roman"/>
                <a:cs typeface="Times New Roman"/>
              </a:rPr>
              <a:t>Diseño:</a:t>
            </a:r>
            <a:r>
              <a:rPr dirty="0" sz="1600" spc="-75">
                <a:solidFill>
                  <a:srgbClr val="F9F2F7"/>
                </a:solidFill>
                <a:latin typeface="Times New Roman"/>
                <a:cs typeface="Times New Roman"/>
              </a:rPr>
              <a:t> </a:t>
            </a:r>
            <a:r>
              <a:rPr dirty="0" sz="1600" spc="80">
                <a:solidFill>
                  <a:srgbClr val="F9F2F7"/>
                </a:solidFill>
                <a:latin typeface="Times New Roman"/>
                <a:cs typeface="Times New Roman"/>
              </a:rPr>
              <a:t>Eduardo</a:t>
            </a:r>
            <a:r>
              <a:rPr dirty="0" sz="1600" spc="-95">
                <a:solidFill>
                  <a:srgbClr val="F9F2F7"/>
                </a:solidFill>
                <a:latin typeface="Times New Roman"/>
                <a:cs typeface="Times New Roman"/>
              </a:rPr>
              <a:t> </a:t>
            </a:r>
            <a:r>
              <a:rPr dirty="0" sz="1600" spc="105">
                <a:solidFill>
                  <a:srgbClr val="F9F2F7"/>
                </a:solidFill>
                <a:latin typeface="Times New Roman"/>
                <a:cs typeface="Times New Roman"/>
              </a:rPr>
              <a:t>Harada</a:t>
            </a:r>
            <a:r>
              <a:rPr dirty="0" sz="1600" spc="5">
                <a:solidFill>
                  <a:srgbClr val="F9F2F7"/>
                </a:solidFill>
                <a:latin typeface="Times New Roman"/>
                <a:cs typeface="Times New Roman"/>
              </a:rPr>
              <a:t> </a:t>
            </a:r>
            <a:r>
              <a:rPr dirty="0" sz="1600" spc="75">
                <a:solidFill>
                  <a:srgbClr val="F9F2F7"/>
                </a:solidFill>
                <a:latin typeface="Times New Roman"/>
                <a:cs typeface="Times New Roman"/>
              </a:rPr>
              <a:t>-</a:t>
            </a:r>
            <a:r>
              <a:rPr dirty="0" sz="1600" spc="-80">
                <a:solidFill>
                  <a:srgbClr val="F9F2F7"/>
                </a:solidFill>
                <a:latin typeface="Times New Roman"/>
                <a:cs typeface="Times New Roman"/>
              </a:rPr>
              <a:t> </a:t>
            </a:r>
            <a:r>
              <a:rPr dirty="0" sz="1600" spc="30">
                <a:solidFill>
                  <a:srgbClr val="F9F2F7"/>
                </a:solidFill>
                <a:latin typeface="Times New Roman"/>
                <a:cs typeface="Times New Roman"/>
              </a:rPr>
              <a:t>Traducción:</a:t>
            </a:r>
            <a:r>
              <a:rPr dirty="0" sz="1600" spc="75">
                <a:solidFill>
                  <a:srgbClr val="F9F2F7"/>
                </a:solidFill>
                <a:latin typeface="Times New Roman"/>
                <a:cs typeface="Times New Roman"/>
              </a:rPr>
              <a:t> </a:t>
            </a:r>
            <a:r>
              <a:rPr dirty="0" sz="1600" spc="-5">
                <a:solidFill>
                  <a:srgbClr val="F9F2F7"/>
                </a:solidFill>
                <a:latin typeface="Times New Roman"/>
                <a:cs typeface="Times New Roman"/>
              </a:rPr>
              <a:t>Eliezer</a:t>
            </a:r>
            <a:r>
              <a:rPr dirty="0" sz="1600" spc="-60">
                <a:solidFill>
                  <a:srgbClr val="F9F2F7"/>
                </a:solidFill>
                <a:latin typeface="Times New Roman"/>
                <a:cs typeface="Times New Roman"/>
              </a:rPr>
              <a:t> </a:t>
            </a:r>
            <a:r>
              <a:rPr dirty="0" sz="1600" spc="70">
                <a:solidFill>
                  <a:srgbClr val="F9F2F7"/>
                </a:solidFill>
                <a:latin typeface="Times New Roman"/>
                <a:cs typeface="Times New Roman"/>
              </a:rPr>
              <a:t>Guzmán-Carballo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766" y="3467417"/>
            <a:ext cx="1223010" cy="2107141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637115" y="3448262"/>
            <a:ext cx="1242119" cy="2126297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1930062" y="5900210"/>
            <a:ext cx="0" cy="555625"/>
          </a:xfrm>
          <a:custGeom>
            <a:avLst/>
            <a:gdLst/>
            <a:ahLst/>
            <a:cxnLst/>
            <a:rect l="l" t="t" r="r" b="b"/>
            <a:pathLst>
              <a:path w="0" h="555625">
                <a:moveTo>
                  <a:pt x="0" y="555519"/>
                </a:moveTo>
                <a:lnTo>
                  <a:pt x="0" y="0"/>
                </a:lnTo>
              </a:path>
            </a:pathLst>
          </a:custGeom>
          <a:ln w="95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14199" y="27248"/>
            <a:ext cx="666115" cy="275590"/>
          </a:xfrm>
          <a:prstGeom prst="rect">
            <a:avLst/>
          </a:prstGeom>
          <a:solidFill>
            <a:srgbClr val="7C5236"/>
          </a:solidFill>
        </p:spPr>
        <p:txBody>
          <a:bodyPr wrap="square" lIns="0" tIns="889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70"/>
              </a:spcBef>
            </a:pPr>
            <a:r>
              <a:rPr dirty="0" sz="1600" spc="105">
                <a:solidFill>
                  <a:srgbClr val="FBF4E8"/>
                </a:solidFill>
                <a:latin typeface="Times New Roman"/>
                <a:cs typeface="Times New Roman"/>
              </a:rPr>
              <a:t>Martes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383" y="276274"/>
            <a:ext cx="2417445" cy="275590"/>
          </a:xfrm>
          <a:custGeom>
            <a:avLst/>
            <a:gdLst/>
            <a:ahLst/>
            <a:cxnLst/>
            <a:rect l="l" t="t" r="r" b="b"/>
            <a:pathLst>
              <a:path w="2417445" h="275590">
                <a:moveTo>
                  <a:pt x="2417355" y="275065"/>
                </a:moveTo>
                <a:lnTo>
                  <a:pt x="0" y="275065"/>
                </a:lnTo>
                <a:lnTo>
                  <a:pt x="0" y="0"/>
                </a:lnTo>
                <a:lnTo>
                  <a:pt x="2417355" y="0"/>
                </a:lnTo>
                <a:lnTo>
                  <a:pt x="2417355" y="275065"/>
                </a:lnTo>
                <a:close/>
              </a:path>
            </a:pathLst>
          </a:custGeom>
          <a:solidFill>
            <a:srgbClr val="7C523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683" y="271656"/>
            <a:ext cx="2479040" cy="2711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spc="120">
                <a:solidFill>
                  <a:srgbClr val="FBF4E8"/>
                </a:solidFill>
                <a:latin typeface="Times New Roman"/>
                <a:cs typeface="Times New Roman"/>
              </a:rPr>
              <a:t>23</a:t>
            </a:r>
            <a:r>
              <a:rPr dirty="0" sz="1600" spc="50">
                <a:solidFill>
                  <a:srgbClr val="FBF4E8"/>
                </a:solidFill>
                <a:latin typeface="Times New Roman"/>
                <a:cs typeface="Times New Roman"/>
              </a:rPr>
              <a:t> </a:t>
            </a:r>
            <a:r>
              <a:rPr dirty="0" sz="1600" spc="114">
                <a:solidFill>
                  <a:srgbClr val="FBF4E8"/>
                </a:solidFill>
                <a:latin typeface="Times New Roman"/>
                <a:cs typeface="Times New Roman"/>
              </a:rPr>
              <a:t>de</a:t>
            </a:r>
            <a:r>
              <a:rPr dirty="0" sz="1600" spc="70">
                <a:solidFill>
                  <a:srgbClr val="FBF4E8"/>
                </a:solidFill>
                <a:latin typeface="Times New Roman"/>
                <a:cs typeface="Times New Roman"/>
              </a:rPr>
              <a:t> </a:t>
            </a:r>
            <a:r>
              <a:rPr dirty="0" sz="1600" spc="105">
                <a:solidFill>
                  <a:srgbClr val="FBF4E8"/>
                </a:solidFill>
                <a:latin typeface="Times New Roman"/>
                <a:cs typeface="Times New Roman"/>
              </a:rPr>
              <a:t>noviembre</a:t>
            </a:r>
            <a:r>
              <a:rPr dirty="0" sz="1600" spc="-5">
                <a:solidFill>
                  <a:srgbClr val="FBF4E8"/>
                </a:solidFill>
                <a:latin typeface="Times New Roman"/>
                <a:cs typeface="Times New Roman"/>
              </a:rPr>
              <a:t> </a:t>
            </a:r>
            <a:r>
              <a:rPr dirty="0" sz="1600" spc="90">
                <a:solidFill>
                  <a:srgbClr val="FBF4E8"/>
                </a:solidFill>
                <a:latin typeface="Times New Roman"/>
                <a:cs typeface="Times New Roman"/>
              </a:rPr>
              <a:t>del</a:t>
            </a:r>
            <a:r>
              <a:rPr dirty="0" sz="1600" spc="80">
                <a:solidFill>
                  <a:srgbClr val="FBF4E8"/>
                </a:solidFill>
                <a:latin typeface="Times New Roman"/>
                <a:cs typeface="Times New Roman"/>
              </a:rPr>
              <a:t> </a:t>
            </a:r>
            <a:r>
              <a:rPr dirty="0" sz="1600" spc="155">
                <a:solidFill>
                  <a:srgbClr val="FBF4E8"/>
                </a:solidFill>
                <a:latin typeface="Times New Roman"/>
                <a:cs typeface="Times New Roman"/>
              </a:rPr>
              <a:t>2021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09840" y="0"/>
            <a:ext cx="2165350" cy="55435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3450" spc="45" b="1">
                <a:solidFill>
                  <a:srgbClr val="7C5031"/>
                </a:solidFill>
                <a:latin typeface="Arial"/>
                <a:cs typeface="Arial"/>
              </a:rPr>
              <a:t>TESHUVA</a:t>
            </a:r>
            <a:endParaRPr sz="34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3385" y="820790"/>
            <a:ext cx="9794240" cy="76708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 marR="5080" indent="49530">
              <a:lnSpc>
                <a:spcPct val="102099"/>
              </a:lnSpc>
              <a:spcBef>
                <a:spcPts val="50"/>
              </a:spcBef>
            </a:pPr>
            <a:r>
              <a:rPr dirty="0" sz="2400" spc="10">
                <a:solidFill>
                  <a:srgbClr val="7C5031"/>
                </a:solidFill>
                <a:latin typeface="Times New Roman"/>
                <a:cs typeface="Times New Roman"/>
              </a:rPr>
              <a:t>La</a:t>
            </a:r>
            <a:r>
              <a:rPr dirty="0" sz="2400" spc="215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400" spc="235">
                <a:solidFill>
                  <a:srgbClr val="7C5031"/>
                </a:solidFill>
                <a:latin typeface="Times New Roman"/>
                <a:cs typeface="Times New Roman"/>
              </a:rPr>
              <a:t>palabra</a:t>
            </a:r>
            <a:r>
              <a:rPr dirty="0" sz="2400" spc="135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400" spc="190">
                <a:solidFill>
                  <a:srgbClr val="7C5031"/>
                </a:solidFill>
                <a:latin typeface="Times New Roman"/>
                <a:cs typeface="Times New Roman"/>
              </a:rPr>
              <a:t>-teshuvá-</a:t>
            </a:r>
            <a:r>
              <a:rPr dirty="0" sz="2400" spc="-25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400" spc="260">
                <a:solidFill>
                  <a:srgbClr val="7C5031"/>
                </a:solidFill>
                <a:latin typeface="Times New Roman"/>
                <a:cs typeface="Times New Roman"/>
              </a:rPr>
              <a:t>aparece</a:t>
            </a:r>
            <a:r>
              <a:rPr dirty="0" sz="2400" spc="-75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350" spc="155" b="1">
                <a:solidFill>
                  <a:srgbClr val="7C5031"/>
                </a:solidFill>
                <a:latin typeface="Times New Roman"/>
                <a:cs typeface="Times New Roman"/>
              </a:rPr>
              <a:t>varias</a:t>
            </a:r>
            <a:r>
              <a:rPr dirty="0" sz="2350" spc="-55" b="1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400" spc="150">
                <a:solidFill>
                  <a:srgbClr val="7C5031"/>
                </a:solidFill>
                <a:latin typeface="Times New Roman"/>
                <a:cs typeface="Times New Roman"/>
              </a:rPr>
              <a:t>veces</a:t>
            </a:r>
            <a:r>
              <a:rPr dirty="0" sz="2400" spc="-65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400" spc="160">
                <a:solidFill>
                  <a:srgbClr val="7C5031"/>
                </a:solidFill>
                <a:latin typeface="Times New Roman"/>
                <a:cs typeface="Times New Roman"/>
              </a:rPr>
              <a:t>en</a:t>
            </a:r>
            <a:r>
              <a:rPr dirty="0" sz="2400" spc="180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400" spc="145">
                <a:solidFill>
                  <a:srgbClr val="7C5031"/>
                </a:solidFill>
                <a:latin typeface="Times New Roman"/>
                <a:cs typeface="Times New Roman"/>
              </a:rPr>
              <a:t>Deuteronomio</a:t>
            </a:r>
            <a:r>
              <a:rPr dirty="0" sz="2400" spc="40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400" spc="80">
                <a:solidFill>
                  <a:srgbClr val="7C5031"/>
                </a:solidFill>
                <a:latin typeface="Times New Roman"/>
                <a:cs typeface="Times New Roman"/>
              </a:rPr>
              <a:t>30:1-10; </a:t>
            </a:r>
            <a:r>
              <a:rPr dirty="0" sz="2400" spc="-585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400" spc="180">
                <a:solidFill>
                  <a:srgbClr val="7C5031"/>
                </a:solidFill>
                <a:latin typeface="Times New Roman"/>
                <a:cs typeface="Times New Roman"/>
              </a:rPr>
              <a:t>pues</a:t>
            </a:r>
            <a:r>
              <a:rPr dirty="0" sz="2400" spc="-35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400" spc="160">
                <a:solidFill>
                  <a:srgbClr val="7C5031"/>
                </a:solidFill>
                <a:latin typeface="Times New Roman"/>
                <a:cs typeface="Times New Roman"/>
              </a:rPr>
              <a:t>tien</a:t>
            </a:r>
            <a:r>
              <a:rPr dirty="0" sz="2400" spc="195">
                <a:solidFill>
                  <a:srgbClr val="7C5031"/>
                </a:solidFill>
                <a:latin typeface="Times New Roman"/>
                <a:cs typeface="Times New Roman"/>
              </a:rPr>
              <a:t>e</a:t>
            </a:r>
            <a:r>
              <a:rPr dirty="0" sz="2400" spc="5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400" spc="114">
                <a:solidFill>
                  <a:srgbClr val="7C5031"/>
                </a:solidFill>
                <a:latin typeface="Times New Roman"/>
                <a:cs typeface="Times New Roman"/>
              </a:rPr>
              <a:t>l</a:t>
            </a:r>
            <a:r>
              <a:rPr dirty="0" sz="2400" spc="195">
                <a:solidFill>
                  <a:srgbClr val="7C5031"/>
                </a:solidFill>
                <a:latin typeface="Times New Roman"/>
                <a:cs typeface="Times New Roman"/>
              </a:rPr>
              <a:t>a</a:t>
            </a:r>
            <a:r>
              <a:rPr dirty="0" sz="2400" spc="35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400" spc="155">
                <a:solidFill>
                  <a:srgbClr val="7C5031"/>
                </a:solidFill>
                <a:latin typeface="Times New Roman"/>
                <a:cs typeface="Times New Roman"/>
              </a:rPr>
              <a:t>mism</a:t>
            </a:r>
            <a:r>
              <a:rPr dirty="0" sz="2400" spc="130">
                <a:solidFill>
                  <a:srgbClr val="7C5031"/>
                </a:solidFill>
                <a:latin typeface="Times New Roman"/>
                <a:cs typeface="Times New Roman"/>
              </a:rPr>
              <a:t>a</a:t>
            </a:r>
            <a:r>
              <a:rPr dirty="0" sz="2400" spc="195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400" spc="190">
                <a:solidFill>
                  <a:srgbClr val="7C5031"/>
                </a:solidFill>
                <a:latin typeface="Times New Roman"/>
                <a:cs typeface="Times New Roman"/>
              </a:rPr>
              <a:t>raíz</a:t>
            </a:r>
            <a:r>
              <a:rPr dirty="0" sz="2400" spc="-140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400" spc="240">
                <a:solidFill>
                  <a:srgbClr val="7C5031"/>
                </a:solidFill>
                <a:latin typeface="Times New Roman"/>
                <a:cs typeface="Times New Roman"/>
              </a:rPr>
              <a:t>de</a:t>
            </a:r>
            <a:r>
              <a:rPr dirty="0" sz="2400" spc="15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400" spc="150">
                <a:solidFill>
                  <a:srgbClr val="7C5031"/>
                </a:solidFill>
                <a:latin typeface="Times New Roman"/>
                <a:cs typeface="Times New Roman"/>
              </a:rPr>
              <a:t>-volver-,</a:t>
            </a:r>
            <a:r>
              <a:rPr dirty="0" sz="2400" spc="30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400" spc="185">
                <a:solidFill>
                  <a:srgbClr val="7C5031"/>
                </a:solidFill>
                <a:latin typeface="Times New Roman"/>
                <a:cs typeface="Times New Roman"/>
              </a:rPr>
              <a:t>que</a:t>
            </a:r>
            <a:r>
              <a:rPr dirty="0" sz="2400" spc="25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400" spc="165">
                <a:solidFill>
                  <a:srgbClr val="7C5031"/>
                </a:solidFill>
                <a:latin typeface="Times New Roman"/>
                <a:cs typeface="Times New Roman"/>
              </a:rPr>
              <a:t>all</a:t>
            </a:r>
            <a:r>
              <a:rPr dirty="0" sz="2400" spc="140">
                <a:solidFill>
                  <a:srgbClr val="7C5031"/>
                </a:solidFill>
                <a:latin typeface="Times New Roman"/>
                <a:cs typeface="Times New Roman"/>
              </a:rPr>
              <a:t>í</a:t>
            </a:r>
            <a:r>
              <a:rPr dirty="0" sz="2400" spc="-285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400" spc="95">
                <a:solidFill>
                  <a:srgbClr val="7C5031"/>
                </a:solidFill>
                <a:latin typeface="Times New Roman"/>
                <a:cs typeface="Times New Roman"/>
              </a:rPr>
              <a:t>significa</a:t>
            </a:r>
            <a:r>
              <a:rPr dirty="0" sz="2400" spc="65">
                <a:solidFill>
                  <a:srgbClr val="7C5031"/>
                </a:solidFill>
                <a:latin typeface="Times New Roman"/>
                <a:cs typeface="Times New Roman"/>
              </a:rPr>
              <a:t>,</a:t>
            </a:r>
            <a:r>
              <a:rPr dirty="0" sz="2400" spc="85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400" spc="210">
                <a:solidFill>
                  <a:srgbClr val="7C5031"/>
                </a:solidFill>
                <a:latin typeface="Times New Roman"/>
                <a:cs typeface="Times New Roman"/>
              </a:rPr>
              <a:t>-arrepentirse-.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75"/>
              <a:t>•</a:t>
            </a:r>
            <a:r>
              <a:rPr dirty="0" spc="-100">
                <a:solidFill>
                  <a:srgbClr val="7297B5"/>
                </a:solidFill>
              </a:rPr>
              <a:t>•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1278867" y="555801"/>
            <a:ext cx="292735" cy="3784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u="heavy" sz="2300" spc="-35">
                <a:solidFill>
                  <a:srgbClr val="496287"/>
                </a:solidFill>
                <a:uFill>
                  <a:solidFill>
                    <a:srgbClr val="496287"/>
                  </a:solidFill>
                </a:uFill>
                <a:latin typeface="Times New Roman"/>
                <a:cs typeface="Times New Roman"/>
              </a:rPr>
              <a:t>'®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925588" y="453636"/>
            <a:ext cx="1205865" cy="9372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950" spc="-470">
                <a:solidFill>
                  <a:srgbClr val="F09042"/>
                </a:solidFill>
                <a:latin typeface="Courier New"/>
                <a:cs typeface="Courier New"/>
              </a:rPr>
              <a:t>•</a:t>
            </a:r>
            <a:r>
              <a:rPr dirty="0" sz="5950" spc="-470">
                <a:solidFill>
                  <a:srgbClr val="E81638"/>
                </a:solidFill>
                <a:latin typeface="Courier New"/>
                <a:cs typeface="Courier New"/>
              </a:rPr>
              <a:t>•</a:t>
            </a:r>
            <a:r>
              <a:rPr dirty="0" sz="5950" spc="-495">
                <a:solidFill>
                  <a:srgbClr val="A5318E"/>
                </a:solidFill>
                <a:latin typeface="Courier New"/>
                <a:cs typeface="Courier New"/>
              </a:rPr>
              <a:t>•</a:t>
            </a:r>
            <a:endParaRPr sz="595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789758" y="1178366"/>
            <a:ext cx="1336040" cy="217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50" spc="175">
                <a:solidFill>
                  <a:srgbClr val="676967"/>
                </a:solidFill>
                <a:latin typeface="Times New Roman"/>
                <a:cs typeface="Times New Roman"/>
              </a:rPr>
              <a:t>INFO</a:t>
            </a:r>
            <a:r>
              <a:rPr dirty="0" sz="1250" spc="175">
                <a:solidFill>
                  <a:srgbClr val="496287"/>
                </a:solidFill>
                <a:latin typeface="Times New Roman"/>
                <a:cs typeface="Times New Roman"/>
              </a:rPr>
              <a:t>LECCIÓN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246188" y="1865361"/>
            <a:ext cx="5695950" cy="412750"/>
          </a:xfrm>
          <a:custGeom>
            <a:avLst/>
            <a:gdLst/>
            <a:ahLst/>
            <a:cxnLst/>
            <a:rect l="l" t="t" r="r" b="b"/>
            <a:pathLst>
              <a:path w="5695950" h="412750">
                <a:moveTo>
                  <a:pt x="5695925" y="412598"/>
                </a:moveTo>
                <a:lnTo>
                  <a:pt x="0" y="412598"/>
                </a:lnTo>
                <a:lnTo>
                  <a:pt x="0" y="0"/>
                </a:lnTo>
                <a:lnTo>
                  <a:pt x="5695925" y="0"/>
                </a:lnTo>
                <a:lnTo>
                  <a:pt x="5695925" y="412598"/>
                </a:lnTo>
                <a:close/>
              </a:path>
            </a:pathLst>
          </a:custGeom>
          <a:solidFill>
            <a:srgbClr val="7C523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2567305">
              <a:lnSpc>
                <a:spcPct val="100000"/>
              </a:lnSpc>
              <a:spcBef>
                <a:spcPts val="110"/>
              </a:spcBef>
            </a:pPr>
            <a:r>
              <a:rPr dirty="0" spc="80"/>
              <a:t>Algunos</a:t>
            </a:r>
            <a:r>
              <a:rPr dirty="0" spc="-20"/>
              <a:t> </a:t>
            </a:r>
            <a:r>
              <a:rPr dirty="0" spc="90"/>
              <a:t>versículos</a:t>
            </a:r>
            <a:r>
              <a:rPr dirty="0" spc="60"/>
              <a:t> </a:t>
            </a:r>
            <a:r>
              <a:rPr dirty="0" spc="160"/>
              <a:t>podrían</a:t>
            </a:r>
            <a:r>
              <a:rPr dirty="0" spc="-5"/>
              <a:t> </a:t>
            </a:r>
            <a:r>
              <a:rPr dirty="0" spc="150"/>
              <a:t>traducirse</a:t>
            </a:r>
            <a:r>
              <a:rPr dirty="0" spc="-75"/>
              <a:t> </a:t>
            </a:r>
            <a:r>
              <a:rPr dirty="0" spc="155"/>
              <a:t>así:</a:t>
            </a:r>
          </a:p>
          <a:p>
            <a:pPr marL="2554605">
              <a:lnSpc>
                <a:spcPct val="100000"/>
              </a:lnSpc>
            </a:pPr>
            <a:endParaRPr sz="2600"/>
          </a:p>
          <a:p>
            <a:pPr marL="2554605">
              <a:lnSpc>
                <a:spcPct val="100000"/>
              </a:lnSpc>
              <a:spcBef>
                <a:spcPts val="15"/>
              </a:spcBef>
            </a:pPr>
            <a:endParaRPr sz="2250"/>
          </a:p>
          <a:p>
            <a:pPr marL="5782310">
              <a:lnSpc>
                <a:spcPct val="100000"/>
              </a:lnSpc>
            </a:pPr>
            <a:r>
              <a:rPr dirty="0" sz="1750" spc="204">
                <a:solidFill>
                  <a:srgbClr val="7C5031"/>
                </a:solidFill>
              </a:rPr>
              <a:t>«</a:t>
            </a:r>
            <a:r>
              <a:rPr dirty="0" sz="1750" spc="-10">
                <a:solidFill>
                  <a:srgbClr val="7C5031"/>
                </a:solidFill>
              </a:rPr>
              <a:t>•</a:t>
            </a:r>
            <a:r>
              <a:rPr dirty="0" sz="1750" spc="-5">
                <a:solidFill>
                  <a:srgbClr val="7C5031"/>
                </a:solidFill>
              </a:rPr>
              <a:t>•</a:t>
            </a:r>
            <a:r>
              <a:rPr dirty="0" sz="1750" spc="10">
                <a:solidFill>
                  <a:srgbClr val="7C5031"/>
                </a:solidFill>
              </a:rPr>
              <a:t> </a:t>
            </a:r>
            <a:r>
              <a:rPr dirty="0" sz="1950" spc="-10">
                <a:solidFill>
                  <a:srgbClr val="7C5031"/>
                </a:solidFill>
              </a:rPr>
              <a:t>y</a:t>
            </a:r>
            <a:r>
              <a:rPr dirty="0" sz="1950" spc="110">
                <a:solidFill>
                  <a:srgbClr val="7C5031"/>
                </a:solidFill>
              </a:rPr>
              <a:t> </a:t>
            </a:r>
            <a:r>
              <a:rPr dirty="0" sz="2000" spc="-10">
                <a:solidFill>
                  <a:srgbClr val="7C5031"/>
                </a:solidFill>
              </a:rPr>
              <a:t>t</a:t>
            </a:r>
            <a:r>
              <a:rPr dirty="0" sz="2000" spc="-10">
                <a:solidFill>
                  <a:srgbClr val="7C5031"/>
                </a:solidFill>
              </a:rPr>
              <a:t>e</a:t>
            </a:r>
            <a:r>
              <a:rPr dirty="0" sz="2000">
                <a:solidFill>
                  <a:srgbClr val="7C5031"/>
                </a:solidFill>
              </a:rPr>
              <a:t> </a:t>
            </a:r>
            <a:r>
              <a:rPr dirty="0" sz="2000" spc="-250">
                <a:solidFill>
                  <a:srgbClr val="7C5031"/>
                </a:solidFill>
              </a:rPr>
              <a:t> </a:t>
            </a:r>
            <a:r>
              <a:rPr dirty="0" sz="2000" spc="125">
                <a:solidFill>
                  <a:srgbClr val="7C5031"/>
                </a:solidFill>
              </a:rPr>
              <a:t>vuelvas</a:t>
            </a:r>
            <a:r>
              <a:rPr dirty="0" sz="2000" spc="-95">
                <a:solidFill>
                  <a:srgbClr val="7C5031"/>
                </a:solidFill>
              </a:rPr>
              <a:t> </a:t>
            </a:r>
            <a:r>
              <a:rPr dirty="0" sz="2000" spc="125">
                <a:solidFill>
                  <a:srgbClr val="7C5031"/>
                </a:solidFill>
              </a:rPr>
              <a:t>a</a:t>
            </a:r>
            <a:r>
              <a:rPr dirty="0" sz="2000" spc="90">
                <a:solidFill>
                  <a:srgbClr val="7C5031"/>
                </a:solidFill>
              </a:rPr>
              <a:t> </a:t>
            </a:r>
            <a:r>
              <a:rPr dirty="0" sz="2000" spc="155">
                <a:solidFill>
                  <a:srgbClr val="7C5031"/>
                </a:solidFill>
              </a:rPr>
              <a:t>Jehov</a:t>
            </a:r>
            <a:r>
              <a:rPr dirty="0" sz="2000" spc="150">
                <a:solidFill>
                  <a:srgbClr val="7C5031"/>
                </a:solidFill>
              </a:rPr>
              <a:t>á</a:t>
            </a:r>
            <a:r>
              <a:rPr dirty="0" sz="2000">
                <a:solidFill>
                  <a:srgbClr val="7C5031"/>
                </a:solidFill>
              </a:rPr>
              <a:t> </a:t>
            </a:r>
            <a:r>
              <a:rPr dirty="0" sz="2000" spc="90">
                <a:solidFill>
                  <a:srgbClr val="7C5031"/>
                </a:solidFill>
              </a:rPr>
              <a:t>t</a:t>
            </a:r>
            <a:r>
              <a:rPr dirty="0" sz="2000" spc="170">
                <a:solidFill>
                  <a:srgbClr val="7C5031"/>
                </a:solidFill>
              </a:rPr>
              <a:t>u</a:t>
            </a:r>
            <a:r>
              <a:rPr dirty="0" sz="2000" spc="-10">
                <a:solidFill>
                  <a:srgbClr val="7C5031"/>
                </a:solidFill>
              </a:rPr>
              <a:t> </a:t>
            </a:r>
            <a:r>
              <a:rPr dirty="0" sz="2000" spc="35">
                <a:solidFill>
                  <a:srgbClr val="7C5031"/>
                </a:solidFill>
              </a:rPr>
              <a:t>Dios,.</a:t>
            </a:r>
            <a:r>
              <a:rPr dirty="0" sz="2000" spc="50">
                <a:solidFill>
                  <a:srgbClr val="7C5031"/>
                </a:solidFill>
              </a:rPr>
              <a:t>»</a:t>
            </a:r>
            <a:r>
              <a:rPr dirty="0" sz="2000" spc="-15">
                <a:solidFill>
                  <a:srgbClr val="7C5031"/>
                </a:solidFill>
              </a:rPr>
              <a:t> </a:t>
            </a:r>
            <a:r>
              <a:rPr dirty="0" sz="2000" spc="15">
                <a:solidFill>
                  <a:srgbClr val="7C5031"/>
                </a:solidFill>
              </a:rPr>
              <a:t>(</a:t>
            </a:r>
            <a:r>
              <a:rPr dirty="0" sz="2000" spc="25">
                <a:solidFill>
                  <a:srgbClr val="7C5031"/>
                </a:solidFill>
              </a:rPr>
              <a:t>D</a:t>
            </a:r>
            <a:r>
              <a:rPr dirty="0" sz="2000" spc="10">
                <a:solidFill>
                  <a:srgbClr val="7C5031"/>
                </a:solidFill>
              </a:rPr>
              <a:t>t</a:t>
            </a:r>
            <a:r>
              <a:rPr dirty="0" sz="2000" spc="-145">
                <a:solidFill>
                  <a:srgbClr val="7C5031"/>
                </a:solidFill>
              </a:rPr>
              <a:t> </a:t>
            </a:r>
            <a:r>
              <a:rPr dirty="0" sz="2000" spc="185">
                <a:solidFill>
                  <a:srgbClr val="7C5031"/>
                </a:solidFill>
              </a:rPr>
              <a:t>30:2)</a:t>
            </a:r>
            <a:endParaRPr sz="2000"/>
          </a:p>
        </p:txBody>
      </p:sp>
      <p:sp>
        <p:nvSpPr>
          <p:cNvPr id="16" name="object 16"/>
          <p:cNvSpPr/>
          <p:nvPr/>
        </p:nvSpPr>
        <p:spPr>
          <a:xfrm>
            <a:off x="2725120" y="6521078"/>
            <a:ext cx="6751955" cy="275590"/>
          </a:xfrm>
          <a:custGeom>
            <a:avLst/>
            <a:gdLst/>
            <a:ahLst/>
            <a:cxnLst/>
            <a:rect l="l" t="t" r="r" b="b"/>
            <a:pathLst>
              <a:path w="6751955" h="275590">
                <a:moveTo>
                  <a:pt x="6751699" y="275065"/>
                </a:moveTo>
                <a:lnTo>
                  <a:pt x="0" y="275065"/>
                </a:lnTo>
                <a:lnTo>
                  <a:pt x="0" y="0"/>
                </a:lnTo>
                <a:lnTo>
                  <a:pt x="6751699" y="0"/>
                </a:lnTo>
                <a:lnTo>
                  <a:pt x="6751699" y="275065"/>
                </a:lnTo>
                <a:close/>
              </a:path>
            </a:pathLst>
          </a:custGeom>
          <a:solidFill>
            <a:srgbClr val="7C523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712421" y="4061318"/>
            <a:ext cx="8724265" cy="27260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3825240" marR="17780">
              <a:lnSpc>
                <a:spcPct val="100600"/>
              </a:lnSpc>
              <a:spcBef>
                <a:spcPts val="95"/>
              </a:spcBef>
            </a:pPr>
            <a:r>
              <a:rPr dirty="0" sz="1750" spc="195">
                <a:solidFill>
                  <a:srgbClr val="7C5031"/>
                </a:solidFill>
                <a:latin typeface="Times New Roman"/>
                <a:cs typeface="Times New Roman"/>
              </a:rPr>
              <a:t>«</a:t>
            </a:r>
            <a:r>
              <a:rPr dirty="0" sz="1750" spc="-50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7C5031"/>
                </a:solidFill>
                <a:latin typeface="Times New Roman"/>
                <a:cs typeface="Times New Roman"/>
              </a:rPr>
              <a:t>Y</a:t>
            </a:r>
            <a:r>
              <a:rPr dirty="0" sz="2000" spc="-145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7C5031"/>
                </a:solidFill>
                <a:latin typeface="Times New Roman"/>
                <a:cs typeface="Times New Roman"/>
              </a:rPr>
              <a:t>tú</a:t>
            </a:r>
            <a:r>
              <a:rPr dirty="0" sz="2000" spc="204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000" spc="120">
                <a:solidFill>
                  <a:srgbClr val="7C5031"/>
                </a:solidFill>
                <a:latin typeface="Times New Roman"/>
                <a:cs typeface="Times New Roman"/>
              </a:rPr>
              <a:t>volverás,</a:t>
            </a:r>
            <a:r>
              <a:rPr dirty="0" sz="2000" spc="-10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1950" spc="145">
                <a:solidFill>
                  <a:srgbClr val="7C5031"/>
                </a:solidFill>
                <a:latin typeface="Times New Roman"/>
                <a:cs typeface="Times New Roman"/>
              </a:rPr>
              <a:t>y</a:t>
            </a:r>
            <a:r>
              <a:rPr dirty="0" sz="1950" spc="-20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000" spc="155">
                <a:solidFill>
                  <a:srgbClr val="7C5031"/>
                </a:solidFill>
                <a:latin typeface="Times New Roman"/>
                <a:cs typeface="Times New Roman"/>
              </a:rPr>
              <a:t>oirás</a:t>
            </a:r>
            <a:r>
              <a:rPr dirty="0" sz="2000" spc="-60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000" spc="140">
                <a:solidFill>
                  <a:srgbClr val="7C5031"/>
                </a:solidFill>
                <a:latin typeface="Times New Roman"/>
                <a:cs typeface="Times New Roman"/>
              </a:rPr>
              <a:t>la</a:t>
            </a:r>
            <a:r>
              <a:rPr dirty="0" sz="2000" spc="-155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000" spc="240">
                <a:solidFill>
                  <a:srgbClr val="7C5031"/>
                </a:solidFill>
                <a:latin typeface="Times New Roman"/>
                <a:cs typeface="Times New Roman"/>
              </a:rPr>
              <a:t>vozde</a:t>
            </a:r>
            <a:r>
              <a:rPr dirty="0" sz="2000" spc="-114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000" spc="130">
                <a:solidFill>
                  <a:srgbClr val="7C5031"/>
                </a:solidFill>
                <a:latin typeface="Times New Roman"/>
                <a:cs typeface="Times New Roman"/>
              </a:rPr>
              <a:t>Jehová,.» </a:t>
            </a:r>
            <a:r>
              <a:rPr dirty="0" sz="2000" spc="-484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000" spc="-10">
                <a:solidFill>
                  <a:srgbClr val="7C5031"/>
                </a:solidFill>
                <a:latin typeface="Times New Roman"/>
                <a:cs typeface="Times New Roman"/>
              </a:rPr>
              <a:t>(Dt</a:t>
            </a:r>
            <a:r>
              <a:rPr dirty="0" sz="2000" spc="-70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000" spc="155">
                <a:solidFill>
                  <a:srgbClr val="7C5031"/>
                </a:solidFill>
                <a:latin typeface="Times New Roman"/>
                <a:cs typeface="Times New Roman"/>
              </a:rPr>
              <a:t>30:8)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algn="ctr" marL="3806190" marR="5080">
              <a:lnSpc>
                <a:spcPct val="100600"/>
              </a:lnSpc>
              <a:spcBef>
                <a:spcPts val="1465"/>
              </a:spcBef>
            </a:pPr>
            <a:r>
              <a:rPr dirty="0" sz="1800" spc="180">
                <a:solidFill>
                  <a:srgbClr val="7C5031"/>
                </a:solidFill>
                <a:latin typeface="Times New Roman"/>
                <a:cs typeface="Times New Roman"/>
              </a:rPr>
              <a:t>«</a:t>
            </a:r>
            <a:r>
              <a:rPr dirty="0" sz="1800" spc="15">
                <a:solidFill>
                  <a:srgbClr val="7C5031"/>
                </a:solidFill>
                <a:latin typeface="Times New Roman"/>
                <a:cs typeface="Times New Roman"/>
              </a:rPr>
              <a:t>•</a:t>
            </a:r>
            <a:r>
              <a:rPr dirty="0" sz="1800" spc="-125">
                <a:solidFill>
                  <a:srgbClr val="7C5031"/>
                </a:solidFill>
                <a:latin typeface="Times New Roman"/>
                <a:cs typeface="Times New Roman"/>
              </a:rPr>
              <a:t>•</a:t>
            </a:r>
            <a:r>
              <a:rPr dirty="0" sz="2000" spc="170">
                <a:solidFill>
                  <a:srgbClr val="7C5031"/>
                </a:solidFill>
                <a:latin typeface="Times New Roman"/>
                <a:cs typeface="Times New Roman"/>
              </a:rPr>
              <a:t>cuand</a:t>
            </a:r>
            <a:r>
              <a:rPr dirty="0" sz="2000" spc="180">
                <a:solidFill>
                  <a:srgbClr val="7C5031"/>
                </a:solidFill>
                <a:latin typeface="Times New Roman"/>
                <a:cs typeface="Times New Roman"/>
              </a:rPr>
              <a:t>o</a:t>
            </a:r>
            <a:r>
              <a:rPr dirty="0" sz="2000" spc="-130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000" spc="95">
                <a:solidFill>
                  <a:srgbClr val="7C5031"/>
                </a:solidFill>
                <a:latin typeface="Times New Roman"/>
                <a:cs typeface="Times New Roman"/>
              </a:rPr>
              <a:t>t</a:t>
            </a:r>
            <a:r>
              <a:rPr dirty="0" sz="2000" spc="160">
                <a:solidFill>
                  <a:srgbClr val="7C5031"/>
                </a:solidFill>
                <a:latin typeface="Times New Roman"/>
                <a:cs typeface="Times New Roman"/>
              </a:rPr>
              <a:t>e</a:t>
            </a:r>
            <a:r>
              <a:rPr dirty="0" sz="2000" spc="-25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000" spc="100">
                <a:solidFill>
                  <a:srgbClr val="7C5031"/>
                </a:solidFill>
                <a:latin typeface="Times New Roman"/>
                <a:cs typeface="Times New Roman"/>
              </a:rPr>
              <a:t>volvieres</a:t>
            </a:r>
            <a:r>
              <a:rPr dirty="0" sz="2000" spc="-65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000" spc="105">
                <a:solidFill>
                  <a:srgbClr val="7C5031"/>
                </a:solidFill>
                <a:latin typeface="Times New Roman"/>
                <a:cs typeface="Times New Roman"/>
              </a:rPr>
              <a:t>a</a:t>
            </a:r>
            <a:r>
              <a:rPr dirty="0" sz="2000" spc="110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000" spc="155">
                <a:solidFill>
                  <a:srgbClr val="7C5031"/>
                </a:solidFill>
                <a:latin typeface="Times New Roman"/>
                <a:cs typeface="Times New Roman"/>
              </a:rPr>
              <a:t>Jehov</a:t>
            </a:r>
            <a:r>
              <a:rPr dirty="0" sz="2000" spc="150">
                <a:solidFill>
                  <a:srgbClr val="7C5031"/>
                </a:solidFill>
                <a:latin typeface="Times New Roman"/>
                <a:cs typeface="Times New Roman"/>
              </a:rPr>
              <a:t>á</a:t>
            </a:r>
            <a:r>
              <a:rPr dirty="0" sz="2000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000" spc="90">
                <a:solidFill>
                  <a:srgbClr val="7C5031"/>
                </a:solidFill>
                <a:latin typeface="Times New Roman"/>
                <a:cs typeface="Times New Roman"/>
              </a:rPr>
              <a:t>t</a:t>
            </a:r>
            <a:r>
              <a:rPr dirty="0" sz="2000" spc="170">
                <a:solidFill>
                  <a:srgbClr val="7C5031"/>
                </a:solidFill>
                <a:latin typeface="Times New Roman"/>
                <a:cs typeface="Times New Roman"/>
              </a:rPr>
              <a:t>u</a:t>
            </a:r>
            <a:r>
              <a:rPr dirty="0" sz="2000" spc="-120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000" spc="-90" b="1">
                <a:solidFill>
                  <a:srgbClr val="7C5031"/>
                </a:solidFill>
                <a:latin typeface="Arial"/>
                <a:cs typeface="Arial"/>
              </a:rPr>
              <a:t>Dio</a:t>
            </a:r>
            <a:r>
              <a:rPr dirty="0" sz="2000" spc="-90" b="1">
                <a:solidFill>
                  <a:srgbClr val="7C5031"/>
                </a:solidFill>
                <a:latin typeface="Arial"/>
                <a:cs typeface="Arial"/>
              </a:rPr>
              <a:t>s</a:t>
            </a:r>
            <a:r>
              <a:rPr dirty="0" sz="2000" spc="-190" b="1">
                <a:solidFill>
                  <a:srgbClr val="7C5031"/>
                </a:solidFill>
                <a:latin typeface="Arial"/>
                <a:cs typeface="Arial"/>
              </a:rPr>
              <a:t> </a:t>
            </a:r>
            <a:r>
              <a:rPr dirty="0" sz="2000" spc="55">
                <a:solidFill>
                  <a:srgbClr val="7C5031"/>
                </a:solidFill>
                <a:latin typeface="Times New Roman"/>
                <a:cs typeface="Times New Roman"/>
              </a:rPr>
              <a:t>con  </a:t>
            </a:r>
            <a:r>
              <a:rPr dirty="0" sz="2000" spc="160">
                <a:solidFill>
                  <a:srgbClr val="7C5031"/>
                </a:solidFill>
                <a:latin typeface="Times New Roman"/>
                <a:cs typeface="Times New Roman"/>
              </a:rPr>
              <a:t>tod</a:t>
            </a:r>
            <a:r>
              <a:rPr dirty="0" sz="2000" spc="190">
                <a:solidFill>
                  <a:srgbClr val="7C5031"/>
                </a:solidFill>
                <a:latin typeface="Times New Roman"/>
                <a:cs typeface="Times New Roman"/>
              </a:rPr>
              <a:t>o</a:t>
            </a:r>
            <a:r>
              <a:rPr dirty="0" sz="2000" spc="-150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000" spc="100">
                <a:solidFill>
                  <a:srgbClr val="7C5031"/>
                </a:solidFill>
                <a:latin typeface="Times New Roman"/>
                <a:cs typeface="Times New Roman"/>
              </a:rPr>
              <a:t>t</a:t>
            </a:r>
            <a:r>
              <a:rPr dirty="0" sz="2000" spc="190">
                <a:solidFill>
                  <a:srgbClr val="7C5031"/>
                </a:solidFill>
                <a:latin typeface="Times New Roman"/>
                <a:cs typeface="Times New Roman"/>
              </a:rPr>
              <a:t>u</a:t>
            </a:r>
            <a:r>
              <a:rPr dirty="0" sz="2000" spc="-75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000" spc="140">
                <a:solidFill>
                  <a:srgbClr val="7C5031"/>
                </a:solidFill>
                <a:latin typeface="Times New Roman"/>
                <a:cs typeface="Times New Roman"/>
              </a:rPr>
              <a:t>corazó</a:t>
            </a:r>
            <a:r>
              <a:rPr dirty="0" sz="2000" spc="160">
                <a:solidFill>
                  <a:srgbClr val="7C5031"/>
                </a:solidFill>
                <a:latin typeface="Times New Roman"/>
                <a:cs typeface="Times New Roman"/>
              </a:rPr>
              <a:t>n</a:t>
            </a:r>
            <a:r>
              <a:rPr dirty="0" sz="2000" spc="-45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000" spc="160">
                <a:solidFill>
                  <a:srgbClr val="7C5031"/>
                </a:solidFill>
                <a:latin typeface="Times New Roman"/>
                <a:cs typeface="Times New Roman"/>
              </a:rPr>
              <a:t>y</a:t>
            </a:r>
            <a:r>
              <a:rPr dirty="0" sz="2000" spc="-70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000" spc="90">
                <a:solidFill>
                  <a:srgbClr val="7C5031"/>
                </a:solidFill>
                <a:latin typeface="Times New Roman"/>
                <a:cs typeface="Times New Roman"/>
              </a:rPr>
              <a:t>co</a:t>
            </a:r>
            <a:r>
              <a:rPr dirty="0" sz="2000" spc="100">
                <a:solidFill>
                  <a:srgbClr val="7C5031"/>
                </a:solidFill>
                <a:latin typeface="Times New Roman"/>
                <a:cs typeface="Times New Roman"/>
              </a:rPr>
              <a:t>n</a:t>
            </a:r>
            <a:r>
              <a:rPr dirty="0" sz="2000" spc="-25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000" spc="175">
                <a:solidFill>
                  <a:srgbClr val="7C5031"/>
                </a:solidFill>
                <a:latin typeface="Times New Roman"/>
                <a:cs typeface="Times New Roman"/>
              </a:rPr>
              <a:t>tod</a:t>
            </a:r>
            <a:r>
              <a:rPr dirty="0" sz="2000" spc="185">
                <a:solidFill>
                  <a:srgbClr val="7C5031"/>
                </a:solidFill>
                <a:latin typeface="Times New Roman"/>
                <a:cs typeface="Times New Roman"/>
              </a:rPr>
              <a:t>a</a:t>
            </a:r>
            <a:r>
              <a:rPr dirty="0" sz="2000" spc="-10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000" spc="110">
                <a:solidFill>
                  <a:srgbClr val="7C5031"/>
                </a:solidFill>
                <a:latin typeface="Times New Roman"/>
                <a:cs typeface="Times New Roman"/>
              </a:rPr>
              <a:t>t</a:t>
            </a:r>
            <a:r>
              <a:rPr dirty="0" sz="2000" spc="210">
                <a:solidFill>
                  <a:srgbClr val="7C5031"/>
                </a:solidFill>
                <a:latin typeface="Times New Roman"/>
                <a:cs typeface="Times New Roman"/>
              </a:rPr>
              <a:t>u</a:t>
            </a:r>
            <a:r>
              <a:rPr dirty="0" sz="2000" spc="-105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000" spc="155">
                <a:solidFill>
                  <a:srgbClr val="7C5031"/>
                </a:solidFill>
                <a:latin typeface="Times New Roman"/>
                <a:cs typeface="Times New Roman"/>
              </a:rPr>
              <a:t>alma.»</a:t>
            </a:r>
            <a:endParaRPr sz="2000">
              <a:latin typeface="Times New Roman"/>
              <a:cs typeface="Times New Roman"/>
            </a:endParaRPr>
          </a:p>
          <a:p>
            <a:pPr algn="ctr" marL="3801745">
              <a:lnSpc>
                <a:spcPct val="100000"/>
              </a:lnSpc>
              <a:spcBef>
                <a:spcPts val="90"/>
              </a:spcBef>
            </a:pPr>
            <a:r>
              <a:rPr dirty="0" sz="2000" spc="-10">
                <a:solidFill>
                  <a:srgbClr val="7C5031"/>
                </a:solidFill>
                <a:latin typeface="Times New Roman"/>
                <a:cs typeface="Times New Roman"/>
              </a:rPr>
              <a:t>(Dt</a:t>
            </a:r>
            <a:r>
              <a:rPr dirty="0" sz="2000" spc="-100">
                <a:solidFill>
                  <a:srgbClr val="7C5031"/>
                </a:solidFill>
                <a:latin typeface="Times New Roman"/>
                <a:cs typeface="Times New Roman"/>
              </a:rPr>
              <a:t> </a:t>
            </a:r>
            <a:r>
              <a:rPr dirty="0" sz="2000" spc="80">
                <a:solidFill>
                  <a:srgbClr val="7C5031"/>
                </a:solidFill>
                <a:latin typeface="Times New Roman"/>
                <a:cs typeface="Times New Roman"/>
              </a:rPr>
              <a:t>30:10)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00" spc="60">
                <a:solidFill>
                  <a:srgbClr val="FBF4E8"/>
                </a:solidFill>
                <a:latin typeface="Times New Roman"/>
                <a:cs typeface="Times New Roman"/>
              </a:rPr>
              <a:t>Contenido</a:t>
            </a:r>
            <a:r>
              <a:rPr dirty="0" sz="1600" spc="-20">
                <a:solidFill>
                  <a:srgbClr val="FBF4E8"/>
                </a:solidFill>
                <a:latin typeface="Times New Roman"/>
                <a:cs typeface="Times New Roman"/>
              </a:rPr>
              <a:t> </a:t>
            </a:r>
            <a:r>
              <a:rPr dirty="0" sz="1600" spc="70">
                <a:solidFill>
                  <a:srgbClr val="FBF4E8"/>
                </a:solidFill>
                <a:latin typeface="Times New Roman"/>
                <a:cs typeface="Times New Roman"/>
              </a:rPr>
              <a:t>y</a:t>
            </a:r>
            <a:r>
              <a:rPr dirty="0" sz="1600" spc="-10">
                <a:solidFill>
                  <a:srgbClr val="FBF4E8"/>
                </a:solidFill>
                <a:latin typeface="Times New Roman"/>
                <a:cs typeface="Times New Roman"/>
              </a:rPr>
              <a:t> </a:t>
            </a:r>
            <a:r>
              <a:rPr dirty="0" sz="1600" spc="5">
                <a:solidFill>
                  <a:srgbClr val="FBF4E8"/>
                </a:solidFill>
                <a:latin typeface="Times New Roman"/>
                <a:cs typeface="Times New Roman"/>
              </a:rPr>
              <a:t>Diseño</a:t>
            </a:r>
            <a:r>
              <a:rPr dirty="0" sz="1600" spc="5">
                <a:solidFill>
                  <a:srgbClr val="F0D8C3"/>
                </a:solidFill>
                <a:latin typeface="Times New Roman"/>
                <a:cs typeface="Times New Roman"/>
              </a:rPr>
              <a:t>:</a:t>
            </a:r>
            <a:r>
              <a:rPr dirty="0" sz="1600" spc="-40">
                <a:solidFill>
                  <a:srgbClr val="F0D8C3"/>
                </a:solidFill>
                <a:latin typeface="Times New Roman"/>
                <a:cs typeface="Times New Roman"/>
              </a:rPr>
              <a:t> </a:t>
            </a:r>
            <a:r>
              <a:rPr dirty="0" sz="1600" spc="65">
                <a:solidFill>
                  <a:srgbClr val="FBF4E8"/>
                </a:solidFill>
                <a:latin typeface="Times New Roman"/>
                <a:cs typeface="Times New Roman"/>
              </a:rPr>
              <a:t>Eduardo</a:t>
            </a:r>
            <a:r>
              <a:rPr dirty="0" sz="1600" spc="15">
                <a:solidFill>
                  <a:srgbClr val="FBF4E8"/>
                </a:solidFill>
                <a:latin typeface="Times New Roman"/>
                <a:cs typeface="Times New Roman"/>
              </a:rPr>
              <a:t> </a:t>
            </a:r>
            <a:r>
              <a:rPr dirty="0" sz="1600" spc="90">
                <a:solidFill>
                  <a:srgbClr val="FBF4E8"/>
                </a:solidFill>
                <a:latin typeface="Times New Roman"/>
                <a:cs typeface="Times New Roman"/>
              </a:rPr>
              <a:t>Harada</a:t>
            </a:r>
            <a:r>
              <a:rPr dirty="0" sz="1600" spc="100">
                <a:solidFill>
                  <a:srgbClr val="FBF4E8"/>
                </a:solidFill>
                <a:latin typeface="Times New Roman"/>
                <a:cs typeface="Times New Roman"/>
              </a:rPr>
              <a:t> </a:t>
            </a:r>
            <a:r>
              <a:rPr dirty="0" sz="1600" spc="65">
                <a:solidFill>
                  <a:srgbClr val="F0D8C3"/>
                </a:solidFill>
                <a:latin typeface="Times New Roman"/>
                <a:cs typeface="Times New Roman"/>
              </a:rPr>
              <a:t>-</a:t>
            </a:r>
            <a:r>
              <a:rPr dirty="0" sz="1600" spc="-75">
                <a:solidFill>
                  <a:srgbClr val="F0D8C3"/>
                </a:solidFill>
                <a:latin typeface="Times New Roman"/>
                <a:cs typeface="Times New Roman"/>
              </a:rPr>
              <a:t> </a:t>
            </a:r>
            <a:r>
              <a:rPr dirty="0" sz="1600" spc="30">
                <a:solidFill>
                  <a:srgbClr val="FBF4E8"/>
                </a:solidFill>
                <a:latin typeface="Times New Roman"/>
                <a:cs typeface="Times New Roman"/>
              </a:rPr>
              <a:t>Traducción:</a:t>
            </a:r>
            <a:r>
              <a:rPr dirty="0" sz="1600" spc="-5">
                <a:solidFill>
                  <a:srgbClr val="FBF4E8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BF4E8"/>
                </a:solidFill>
                <a:latin typeface="Times New Roman"/>
                <a:cs typeface="Times New Roman"/>
              </a:rPr>
              <a:t>Eliezer</a:t>
            </a:r>
            <a:r>
              <a:rPr dirty="0" sz="1600" spc="-30">
                <a:solidFill>
                  <a:srgbClr val="FBF4E8"/>
                </a:solidFill>
                <a:latin typeface="Times New Roman"/>
                <a:cs typeface="Times New Roman"/>
              </a:rPr>
              <a:t> </a:t>
            </a:r>
            <a:r>
              <a:rPr dirty="0" sz="1600" spc="65">
                <a:solidFill>
                  <a:srgbClr val="FBF4E8"/>
                </a:solidFill>
                <a:latin typeface="Times New Roman"/>
                <a:cs typeface="Times New Roman"/>
              </a:rPr>
              <a:t>Guzmán</a:t>
            </a:r>
            <a:r>
              <a:rPr dirty="0" sz="1600" spc="65">
                <a:solidFill>
                  <a:srgbClr val="F0D8C3"/>
                </a:solidFill>
                <a:latin typeface="Times New Roman"/>
                <a:cs typeface="Times New Roman"/>
              </a:rPr>
              <a:t>-</a:t>
            </a:r>
            <a:r>
              <a:rPr dirty="0" sz="1600" spc="65">
                <a:solidFill>
                  <a:srgbClr val="FBF4E8"/>
                </a:solidFill>
                <a:latin typeface="Times New Roman"/>
                <a:cs typeface="Times New Roman"/>
              </a:rPr>
              <a:t>Carballo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24135" y="13052"/>
            <a:ext cx="7147559" cy="52387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785">
                <a:solidFill>
                  <a:srgbClr val="31343F"/>
                </a:solidFill>
                <a:latin typeface="Arial"/>
                <a:cs typeface="Arial"/>
              </a:rPr>
              <a:t>&lt;</a:t>
            </a:r>
            <a:r>
              <a:rPr dirty="0" sz="2900" spc="-780">
                <a:solidFill>
                  <a:srgbClr val="31343F"/>
                </a:solidFill>
                <a:latin typeface="Arial"/>
                <a:cs typeface="Arial"/>
              </a:rPr>
              <a:t>&lt;</a:t>
            </a:r>
            <a:r>
              <a:rPr dirty="0" sz="2900" spc="220">
                <a:solidFill>
                  <a:srgbClr val="31343F"/>
                </a:solidFill>
                <a:latin typeface="Arial"/>
                <a:cs typeface="Arial"/>
              </a:rPr>
              <a:t> </a:t>
            </a:r>
            <a:r>
              <a:rPr dirty="0" sz="3250" spc="-120" b="1">
                <a:solidFill>
                  <a:srgbClr val="31343F"/>
                </a:solidFill>
                <a:latin typeface="Arial"/>
                <a:cs typeface="Arial"/>
              </a:rPr>
              <a:t>D</a:t>
            </a:r>
            <a:r>
              <a:rPr dirty="0" sz="3250" spc="-105" b="1">
                <a:solidFill>
                  <a:srgbClr val="31343F"/>
                </a:solidFill>
                <a:latin typeface="Arial"/>
                <a:cs typeface="Arial"/>
              </a:rPr>
              <a:t>E</a:t>
            </a:r>
            <a:r>
              <a:rPr dirty="0" sz="3250" spc="-75" b="1">
                <a:solidFill>
                  <a:srgbClr val="31343F"/>
                </a:solidFill>
                <a:latin typeface="Arial"/>
                <a:cs typeface="Arial"/>
              </a:rPr>
              <a:t> </a:t>
            </a:r>
            <a:r>
              <a:rPr dirty="0" sz="3250" spc="90" b="1">
                <a:solidFill>
                  <a:srgbClr val="31343F"/>
                </a:solidFill>
                <a:latin typeface="Arial"/>
                <a:cs typeface="Arial"/>
              </a:rPr>
              <a:t>TOD</a:t>
            </a:r>
            <a:r>
              <a:rPr dirty="0" sz="3250" spc="105" b="1">
                <a:solidFill>
                  <a:srgbClr val="31343F"/>
                </a:solidFill>
                <a:latin typeface="Arial"/>
                <a:cs typeface="Arial"/>
              </a:rPr>
              <a:t>O</a:t>
            </a:r>
            <a:r>
              <a:rPr dirty="0" sz="3250" spc="65" b="1">
                <a:solidFill>
                  <a:srgbClr val="31343F"/>
                </a:solidFill>
                <a:latin typeface="Arial"/>
                <a:cs typeface="Arial"/>
              </a:rPr>
              <a:t> </a:t>
            </a:r>
            <a:r>
              <a:rPr dirty="0" sz="3250" b="1">
                <a:solidFill>
                  <a:srgbClr val="31343F"/>
                </a:solidFill>
                <a:latin typeface="Arial"/>
                <a:cs typeface="Arial"/>
              </a:rPr>
              <a:t>VUESTR</a:t>
            </a:r>
            <a:r>
              <a:rPr dirty="0" sz="3250" spc="5" b="1">
                <a:solidFill>
                  <a:srgbClr val="31343F"/>
                </a:solidFill>
                <a:latin typeface="Arial"/>
                <a:cs typeface="Arial"/>
              </a:rPr>
              <a:t>O</a:t>
            </a:r>
            <a:r>
              <a:rPr dirty="0" sz="3250" spc="55" b="1">
                <a:solidFill>
                  <a:srgbClr val="31343F"/>
                </a:solidFill>
                <a:latin typeface="Arial"/>
                <a:cs typeface="Arial"/>
              </a:rPr>
              <a:t> </a:t>
            </a:r>
            <a:r>
              <a:rPr dirty="0" sz="3250" spc="165" b="1">
                <a:solidFill>
                  <a:srgbClr val="31343F"/>
                </a:solidFill>
                <a:latin typeface="Arial"/>
                <a:cs typeface="Arial"/>
              </a:rPr>
              <a:t>CORAZO</a:t>
            </a:r>
            <a:r>
              <a:rPr dirty="0" sz="3250" spc="170" b="1">
                <a:solidFill>
                  <a:srgbClr val="31343F"/>
                </a:solidFill>
                <a:latin typeface="Arial"/>
                <a:cs typeface="Arial"/>
              </a:rPr>
              <a:t>N</a:t>
            </a:r>
            <a:r>
              <a:rPr dirty="0" sz="3250" spc="265" b="1">
                <a:solidFill>
                  <a:srgbClr val="31343F"/>
                </a:solidFill>
                <a:latin typeface="Arial"/>
                <a:cs typeface="Arial"/>
              </a:rPr>
              <a:t> </a:t>
            </a:r>
            <a:r>
              <a:rPr dirty="0" sz="2900" spc="-785">
                <a:solidFill>
                  <a:srgbClr val="31343F"/>
                </a:solidFill>
                <a:latin typeface="Arial"/>
                <a:cs typeface="Arial"/>
              </a:rPr>
              <a:t>&gt;&gt;</a:t>
            </a:r>
            <a:endParaRPr sz="29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3105"/>
              <a:t>•</a:t>
            </a:r>
            <a:r>
              <a:rPr dirty="0" u="heavy" spc="-509">
                <a:solidFill>
                  <a:srgbClr val="7297B5"/>
                </a:solidFill>
                <a:uFill>
                  <a:solidFill>
                    <a:srgbClr val="496287"/>
                  </a:solidFill>
                </a:uFill>
              </a:rPr>
              <a:t> </a:t>
            </a:r>
            <a:r>
              <a:rPr dirty="0" spc="-100">
                <a:solidFill>
                  <a:srgbClr val="7297B5"/>
                </a:solidFill>
              </a:rPr>
              <a:t>•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278867" y="555801"/>
            <a:ext cx="292735" cy="3784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300" spc="-35">
                <a:solidFill>
                  <a:srgbClr val="496287"/>
                </a:solidFill>
                <a:latin typeface="Times New Roman"/>
                <a:cs typeface="Times New Roman"/>
              </a:rPr>
              <a:t>'®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925588" y="453636"/>
            <a:ext cx="1205865" cy="9372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950" spc="-470">
                <a:solidFill>
                  <a:srgbClr val="F09042"/>
                </a:solidFill>
                <a:latin typeface="Courier New"/>
                <a:cs typeface="Courier New"/>
              </a:rPr>
              <a:t>•</a:t>
            </a:r>
            <a:r>
              <a:rPr dirty="0" sz="5950" spc="-470">
                <a:solidFill>
                  <a:srgbClr val="E81638"/>
                </a:solidFill>
                <a:latin typeface="Courier New"/>
                <a:cs typeface="Courier New"/>
              </a:rPr>
              <a:t>•</a:t>
            </a:r>
            <a:r>
              <a:rPr dirty="0" sz="5950" spc="-495">
                <a:solidFill>
                  <a:srgbClr val="A5318E"/>
                </a:solidFill>
                <a:latin typeface="Courier New"/>
                <a:cs typeface="Courier New"/>
              </a:rPr>
              <a:t>•</a:t>
            </a:r>
            <a:endParaRPr sz="595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789758" y="1178366"/>
            <a:ext cx="1336040" cy="217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50" spc="175">
                <a:solidFill>
                  <a:srgbClr val="646967"/>
                </a:solidFill>
                <a:latin typeface="Times New Roman"/>
                <a:cs typeface="Times New Roman"/>
              </a:rPr>
              <a:t>INFO</a:t>
            </a:r>
            <a:r>
              <a:rPr dirty="0" sz="1250" spc="175">
                <a:solidFill>
                  <a:srgbClr val="496287"/>
                </a:solidFill>
                <a:latin typeface="Times New Roman"/>
                <a:cs typeface="Times New Roman"/>
              </a:rPr>
              <a:t>LECCIÓN</a:t>
            </a:r>
            <a:endParaRPr sz="12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87943" y="1877482"/>
            <a:ext cx="4949825" cy="2663190"/>
            <a:chOff x="687943" y="1877482"/>
            <a:chExt cx="4949825" cy="266319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7943" y="1877482"/>
              <a:ext cx="4949367" cy="266266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66429" y="2528782"/>
              <a:ext cx="1987391" cy="440584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83490" y="5383000"/>
            <a:ext cx="515957" cy="21071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28762" y="5363845"/>
            <a:ext cx="496847" cy="22986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267926" y="2394690"/>
            <a:ext cx="2579786" cy="59383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344363" y="3141767"/>
            <a:ext cx="2446020" cy="555519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592984" y="1954107"/>
            <a:ext cx="1796295" cy="3543829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561265" y="2279755"/>
            <a:ext cx="343971" cy="402272"/>
          </a:xfrm>
          <a:prstGeom prst="rect">
            <a:avLst/>
          </a:prstGeom>
        </p:spPr>
      </p:pic>
      <p:sp>
        <p:nvSpPr>
          <p:cNvPr id="11" name="object 11"/>
          <p:cNvSpPr/>
          <p:nvPr/>
        </p:nvSpPr>
        <p:spPr>
          <a:xfrm>
            <a:off x="1012805" y="4540145"/>
            <a:ext cx="0" cy="843280"/>
          </a:xfrm>
          <a:custGeom>
            <a:avLst/>
            <a:gdLst/>
            <a:ahLst/>
            <a:cxnLst/>
            <a:rect l="l" t="t" r="r" b="b"/>
            <a:pathLst>
              <a:path w="0" h="843279">
                <a:moveTo>
                  <a:pt x="0" y="842857"/>
                </a:moveTo>
                <a:lnTo>
                  <a:pt x="0" y="0"/>
                </a:lnTo>
              </a:path>
            </a:pathLst>
          </a:custGeom>
          <a:ln w="859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0783" y="4540145"/>
            <a:ext cx="0" cy="843280"/>
          </a:xfrm>
          <a:custGeom>
            <a:avLst/>
            <a:gdLst/>
            <a:ahLst/>
            <a:cxnLst/>
            <a:rect l="l" t="t" r="r" b="b"/>
            <a:pathLst>
              <a:path w="0" h="843279">
                <a:moveTo>
                  <a:pt x="0" y="842857"/>
                </a:moveTo>
                <a:lnTo>
                  <a:pt x="0" y="0"/>
                </a:lnTo>
              </a:path>
            </a:pathLst>
          </a:custGeom>
          <a:ln w="2866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09652" y="4540145"/>
            <a:ext cx="0" cy="900430"/>
          </a:xfrm>
          <a:custGeom>
            <a:avLst/>
            <a:gdLst/>
            <a:ahLst/>
            <a:cxnLst/>
            <a:rect l="l" t="t" r="r" b="b"/>
            <a:pathLst>
              <a:path w="0" h="900429">
                <a:moveTo>
                  <a:pt x="0" y="900324"/>
                </a:moveTo>
                <a:lnTo>
                  <a:pt x="0" y="0"/>
                </a:lnTo>
              </a:path>
            </a:pathLst>
          </a:custGeom>
          <a:ln w="2866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710302" y="4540145"/>
            <a:ext cx="0" cy="824230"/>
          </a:xfrm>
          <a:custGeom>
            <a:avLst/>
            <a:gdLst/>
            <a:ahLst/>
            <a:cxnLst/>
            <a:rect l="l" t="t" r="r" b="b"/>
            <a:pathLst>
              <a:path w="0" h="824229">
                <a:moveTo>
                  <a:pt x="0" y="823701"/>
                </a:moveTo>
                <a:lnTo>
                  <a:pt x="0" y="0"/>
                </a:lnTo>
              </a:path>
            </a:pathLst>
          </a:custGeom>
          <a:ln w="1910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8369974" y="2576671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1300" y="0"/>
                </a:lnTo>
              </a:path>
            </a:pathLst>
          </a:custGeom>
          <a:ln w="957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41774" y="24308"/>
            <a:ext cx="592455" cy="266700"/>
          </a:xfrm>
          <a:custGeom>
            <a:avLst/>
            <a:gdLst/>
            <a:ahLst/>
            <a:cxnLst/>
            <a:rect l="l" t="t" r="r" b="b"/>
            <a:pathLst>
              <a:path w="592455" h="266700">
                <a:moveTo>
                  <a:pt x="592395" y="266470"/>
                </a:moveTo>
                <a:lnTo>
                  <a:pt x="0" y="266470"/>
                </a:lnTo>
                <a:lnTo>
                  <a:pt x="0" y="0"/>
                </a:lnTo>
                <a:lnTo>
                  <a:pt x="592395" y="0"/>
                </a:lnTo>
                <a:lnTo>
                  <a:pt x="592395" y="266470"/>
                </a:lnTo>
                <a:close/>
              </a:path>
            </a:pathLst>
          </a:custGeom>
          <a:solidFill>
            <a:srgbClr val="3134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929075" y="19436"/>
            <a:ext cx="631190" cy="2635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550" spc="100">
                <a:solidFill>
                  <a:srgbClr val="F6F9FB"/>
                </a:solidFill>
                <a:latin typeface="Times New Roman"/>
                <a:cs typeface="Times New Roman"/>
              </a:rPr>
              <a:t>Jueves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1400" y="263756"/>
            <a:ext cx="2303145" cy="266700"/>
          </a:xfrm>
          <a:custGeom>
            <a:avLst/>
            <a:gdLst/>
            <a:ahLst/>
            <a:cxnLst/>
            <a:rect l="l" t="t" r="r" b="b"/>
            <a:pathLst>
              <a:path w="2303145" h="266700">
                <a:moveTo>
                  <a:pt x="2302698" y="266470"/>
                </a:moveTo>
                <a:lnTo>
                  <a:pt x="0" y="266470"/>
                </a:lnTo>
                <a:lnTo>
                  <a:pt x="0" y="0"/>
                </a:lnTo>
                <a:lnTo>
                  <a:pt x="2302698" y="0"/>
                </a:lnTo>
                <a:lnTo>
                  <a:pt x="2302698" y="266470"/>
                </a:lnTo>
                <a:close/>
              </a:path>
            </a:pathLst>
          </a:custGeom>
          <a:solidFill>
            <a:srgbClr val="3134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78700" y="258885"/>
            <a:ext cx="2362835" cy="2635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550" spc="114">
                <a:solidFill>
                  <a:srgbClr val="F6F9FB"/>
                </a:solidFill>
                <a:latin typeface="Times New Roman"/>
                <a:cs typeface="Times New Roman"/>
              </a:rPr>
              <a:t>25</a:t>
            </a:r>
            <a:r>
              <a:rPr dirty="0" sz="1550" spc="-30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1550" spc="110">
                <a:solidFill>
                  <a:srgbClr val="F6F9FB"/>
                </a:solidFill>
                <a:latin typeface="Times New Roman"/>
                <a:cs typeface="Times New Roman"/>
              </a:rPr>
              <a:t>de</a:t>
            </a:r>
            <a:r>
              <a:rPr dirty="0" sz="1550" spc="5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1550" spc="90">
                <a:solidFill>
                  <a:srgbClr val="F6F9FB"/>
                </a:solidFill>
                <a:latin typeface="Times New Roman"/>
                <a:cs typeface="Times New Roman"/>
              </a:rPr>
              <a:t>noviembre</a:t>
            </a:r>
            <a:r>
              <a:rPr dirty="0" sz="1550" spc="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1550" spc="75">
                <a:solidFill>
                  <a:srgbClr val="F6F9FB"/>
                </a:solidFill>
                <a:latin typeface="Times New Roman"/>
                <a:cs typeface="Times New Roman"/>
              </a:rPr>
              <a:t>del</a:t>
            </a:r>
            <a:r>
              <a:rPr dirty="0" sz="1550" spc="-2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1550" spc="155">
                <a:solidFill>
                  <a:srgbClr val="F6F9FB"/>
                </a:solidFill>
                <a:latin typeface="Times New Roman"/>
                <a:cs typeface="Times New Roman"/>
              </a:rPr>
              <a:t>2021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52443" y="48171"/>
            <a:ext cx="7099300" cy="5162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50" spc="-815">
                <a:solidFill>
                  <a:srgbClr val="33363B"/>
                </a:solidFill>
                <a:latin typeface="Arial"/>
                <a:cs typeface="Arial"/>
              </a:rPr>
              <a:t>&lt;</a:t>
            </a:r>
            <a:r>
              <a:rPr dirty="0" sz="2950" spc="-810">
                <a:solidFill>
                  <a:srgbClr val="33363B"/>
                </a:solidFill>
                <a:latin typeface="Arial"/>
                <a:cs typeface="Arial"/>
              </a:rPr>
              <a:t>&lt;</a:t>
            </a:r>
            <a:r>
              <a:rPr dirty="0" sz="2950" spc="220">
                <a:solidFill>
                  <a:srgbClr val="33363B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33363B"/>
                </a:solidFill>
                <a:latin typeface="Arial"/>
                <a:cs typeface="Arial"/>
              </a:rPr>
              <a:t>ARREPENTIO</a:t>
            </a:r>
            <a:r>
              <a:rPr dirty="0" sz="3200" spc="5" b="1">
                <a:solidFill>
                  <a:srgbClr val="33363B"/>
                </a:solidFill>
                <a:latin typeface="Arial"/>
                <a:cs typeface="Arial"/>
              </a:rPr>
              <a:t>S</a:t>
            </a:r>
            <a:r>
              <a:rPr dirty="0" sz="3200" spc="310" b="1">
                <a:solidFill>
                  <a:srgbClr val="33363B"/>
                </a:solidFill>
                <a:latin typeface="Arial"/>
                <a:cs typeface="Arial"/>
              </a:rPr>
              <a:t> </a:t>
            </a:r>
            <a:r>
              <a:rPr dirty="0" sz="3200" spc="5" b="1">
                <a:solidFill>
                  <a:srgbClr val="33363B"/>
                </a:solidFill>
                <a:latin typeface="Arial"/>
                <a:cs typeface="Arial"/>
              </a:rPr>
              <a:t>Y</a:t>
            </a:r>
            <a:r>
              <a:rPr dirty="0" sz="3200" spc="195" b="1">
                <a:solidFill>
                  <a:srgbClr val="33363B"/>
                </a:solidFill>
                <a:latin typeface="Arial"/>
                <a:cs typeface="Arial"/>
              </a:rPr>
              <a:t> </a:t>
            </a:r>
            <a:r>
              <a:rPr dirty="0" sz="3200" spc="105" b="1">
                <a:solidFill>
                  <a:srgbClr val="33363B"/>
                </a:solidFill>
                <a:latin typeface="Arial"/>
                <a:cs typeface="Arial"/>
              </a:rPr>
              <a:t>CONVERTIO</a:t>
            </a:r>
            <a:r>
              <a:rPr dirty="0" sz="3200" spc="110" b="1">
                <a:solidFill>
                  <a:srgbClr val="33363B"/>
                </a:solidFill>
                <a:latin typeface="Arial"/>
                <a:cs typeface="Arial"/>
              </a:rPr>
              <a:t>S</a:t>
            </a:r>
            <a:r>
              <a:rPr dirty="0" sz="3200" spc="210" b="1">
                <a:solidFill>
                  <a:srgbClr val="33363B"/>
                </a:solidFill>
                <a:latin typeface="Arial"/>
                <a:cs typeface="Arial"/>
              </a:rPr>
              <a:t> </a:t>
            </a:r>
            <a:r>
              <a:rPr dirty="0" sz="2950" spc="-815">
                <a:solidFill>
                  <a:srgbClr val="33363B"/>
                </a:solidFill>
                <a:latin typeface="Arial"/>
                <a:cs typeface="Arial"/>
              </a:rPr>
              <a:t>&gt;&gt;</a:t>
            </a:r>
            <a:endParaRPr sz="29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31195" y="825065"/>
            <a:ext cx="8189595" cy="759460"/>
          </a:xfrm>
          <a:prstGeom prst="rect">
            <a:avLst/>
          </a:prstGeom>
          <a:solidFill>
            <a:srgbClr val="31343F"/>
          </a:solidFill>
        </p:spPr>
        <p:txBody>
          <a:bodyPr wrap="square" lIns="0" tIns="13335" rIns="0" bIns="0" rtlCol="0" vert="horz">
            <a:spAutoFit/>
          </a:bodyPr>
          <a:lstStyle/>
          <a:p>
            <a:pPr algn="ctr" marR="80010">
              <a:lnSpc>
                <a:spcPct val="100000"/>
              </a:lnSpc>
              <a:spcBef>
                <a:spcPts val="105"/>
              </a:spcBef>
            </a:pPr>
            <a:r>
              <a:rPr dirty="0" sz="2300" spc="-175">
                <a:solidFill>
                  <a:srgbClr val="F6F9FB"/>
                </a:solidFill>
                <a:latin typeface="Times New Roman"/>
                <a:cs typeface="Times New Roman"/>
              </a:rPr>
              <a:t>El</a:t>
            </a:r>
            <a:r>
              <a:rPr dirty="0" sz="2300" spc="130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95">
                <a:solidFill>
                  <a:srgbClr val="F6F9FB"/>
                </a:solidFill>
                <a:latin typeface="Times New Roman"/>
                <a:cs typeface="Times New Roman"/>
              </a:rPr>
              <a:t>Nuevo</a:t>
            </a:r>
            <a:r>
              <a:rPr dirty="0" sz="2300" spc="-9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135">
                <a:solidFill>
                  <a:srgbClr val="F6F9FB"/>
                </a:solidFill>
                <a:latin typeface="Times New Roman"/>
                <a:cs typeface="Times New Roman"/>
              </a:rPr>
              <a:t>Testamento</a:t>
            </a:r>
            <a:r>
              <a:rPr dirty="0" sz="2300" spc="4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-10">
                <a:solidFill>
                  <a:srgbClr val="F6F9FB"/>
                </a:solidFill>
                <a:latin typeface="Times New Roman"/>
                <a:cs typeface="Times New Roman"/>
              </a:rPr>
              <a:t>(NT);</a:t>
            </a:r>
            <a:r>
              <a:rPr dirty="0" sz="2300" spc="-12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175">
                <a:solidFill>
                  <a:srgbClr val="F6F9FB"/>
                </a:solidFill>
                <a:latin typeface="Times New Roman"/>
                <a:cs typeface="Times New Roman"/>
              </a:rPr>
              <a:t>enseña</a:t>
            </a:r>
            <a:r>
              <a:rPr dirty="0" sz="2300" spc="7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190">
                <a:solidFill>
                  <a:srgbClr val="F6F9FB"/>
                </a:solidFill>
                <a:latin typeface="Times New Roman"/>
                <a:cs typeface="Times New Roman"/>
              </a:rPr>
              <a:t>que</a:t>
            </a:r>
            <a:r>
              <a:rPr dirty="0" sz="2300" spc="-8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200">
                <a:solidFill>
                  <a:srgbClr val="F6F9FB"/>
                </a:solidFill>
                <a:latin typeface="Times New Roman"/>
                <a:cs typeface="Times New Roman"/>
              </a:rPr>
              <a:t>Juan</a:t>
            </a:r>
            <a:r>
              <a:rPr dirty="0" sz="2300" spc="114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250" spc="35" b="1">
                <a:solidFill>
                  <a:srgbClr val="F6F9FB"/>
                </a:solidFill>
                <a:latin typeface="Times New Roman"/>
                <a:cs typeface="Times New Roman"/>
              </a:rPr>
              <a:t>Bautista</a:t>
            </a:r>
            <a:endParaRPr sz="22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2300" spc="45">
                <a:solidFill>
                  <a:srgbClr val="F6F9FB"/>
                </a:solidFill>
                <a:latin typeface="Times New Roman"/>
                <a:cs typeface="Times New Roman"/>
              </a:rPr>
              <a:t>y</a:t>
            </a:r>
            <a:r>
              <a:rPr dirty="0" sz="2300" spc="-10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114">
                <a:solidFill>
                  <a:srgbClr val="F6F9FB"/>
                </a:solidFill>
                <a:latin typeface="Times New Roman"/>
                <a:cs typeface="Times New Roman"/>
              </a:rPr>
              <a:t>Jesucristo</a:t>
            </a:r>
            <a:r>
              <a:rPr dirty="0" sz="2300" spc="10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100">
                <a:solidFill>
                  <a:srgbClr val="F6F9FB"/>
                </a:solidFill>
                <a:latin typeface="Times New Roman"/>
                <a:cs typeface="Times New Roman"/>
              </a:rPr>
              <a:t>mismo,</a:t>
            </a:r>
            <a:r>
              <a:rPr dirty="0" sz="2300" spc="-50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195">
                <a:solidFill>
                  <a:srgbClr val="F6F9FB"/>
                </a:solidFill>
                <a:latin typeface="Times New Roman"/>
                <a:cs typeface="Times New Roman"/>
              </a:rPr>
              <a:t>apelaron</a:t>
            </a:r>
            <a:r>
              <a:rPr dirty="0" sz="2300" spc="70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204">
                <a:solidFill>
                  <a:srgbClr val="F6F9FB"/>
                </a:solidFill>
                <a:latin typeface="Times New Roman"/>
                <a:cs typeface="Times New Roman"/>
              </a:rPr>
              <a:t>a</a:t>
            </a:r>
            <a:r>
              <a:rPr dirty="0" sz="2300" spc="165">
                <a:solidFill>
                  <a:srgbClr val="F6F9FB"/>
                </a:solidFill>
                <a:latin typeface="Times New Roman"/>
                <a:cs typeface="Times New Roman"/>
              </a:rPr>
              <a:t> la</a:t>
            </a:r>
            <a:r>
              <a:rPr dirty="0" sz="2300" spc="-8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200">
                <a:solidFill>
                  <a:srgbClr val="F6F9FB"/>
                </a:solidFill>
                <a:latin typeface="Times New Roman"/>
                <a:cs typeface="Times New Roman"/>
              </a:rPr>
              <a:t>gente</a:t>
            </a:r>
            <a:r>
              <a:rPr dirty="0" sz="2300" spc="-110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204">
                <a:solidFill>
                  <a:srgbClr val="F6F9FB"/>
                </a:solidFill>
                <a:latin typeface="Times New Roman"/>
                <a:cs typeface="Times New Roman"/>
              </a:rPr>
              <a:t>a</a:t>
            </a:r>
            <a:r>
              <a:rPr dirty="0" sz="2300" spc="8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225">
                <a:solidFill>
                  <a:srgbClr val="F6F9FB"/>
                </a:solidFill>
                <a:latin typeface="Times New Roman"/>
                <a:cs typeface="Times New Roman"/>
              </a:rPr>
              <a:t>que</a:t>
            </a:r>
            <a:r>
              <a:rPr dirty="0" sz="2300" spc="-9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190">
                <a:solidFill>
                  <a:srgbClr val="F6F9FB"/>
                </a:solidFill>
                <a:latin typeface="Times New Roman"/>
                <a:cs typeface="Times New Roman"/>
              </a:rPr>
              <a:t>se</a:t>
            </a:r>
            <a:r>
              <a:rPr dirty="0" sz="2300" spc="-14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175">
                <a:solidFill>
                  <a:srgbClr val="F6F9FB"/>
                </a:solidFill>
                <a:latin typeface="Times New Roman"/>
                <a:cs typeface="Times New Roman"/>
              </a:rPr>
              <a:t>arrepintiera: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222928" y="0"/>
            <a:ext cx="904240" cy="9296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900" spc="-3105">
                <a:solidFill>
                  <a:srgbClr val="8AC15B"/>
                </a:solidFill>
                <a:latin typeface="Courier New"/>
                <a:cs typeface="Courier New"/>
              </a:rPr>
              <a:t>•</a:t>
            </a:r>
            <a:r>
              <a:rPr dirty="0" u="heavy" sz="5900" spc="-509">
                <a:solidFill>
                  <a:srgbClr val="7297B5"/>
                </a:solidFill>
                <a:uFill>
                  <a:solidFill>
                    <a:srgbClr val="496287"/>
                  </a:solidFill>
                </a:uFill>
                <a:latin typeface="Courier New"/>
                <a:cs typeface="Courier New"/>
              </a:rPr>
              <a:t> </a:t>
            </a:r>
            <a:r>
              <a:rPr dirty="0" sz="5900" spc="-100">
                <a:solidFill>
                  <a:srgbClr val="7297B5"/>
                </a:solidFill>
                <a:latin typeface="Courier New"/>
                <a:cs typeface="Courier New"/>
              </a:rPr>
              <a:t>•</a:t>
            </a:r>
            <a:endParaRPr sz="5900">
              <a:latin typeface="Courier New"/>
              <a:cs typeface="Courier New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278867" y="555801"/>
            <a:ext cx="292735" cy="3784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300" spc="-35">
                <a:solidFill>
                  <a:srgbClr val="496287"/>
                </a:solidFill>
                <a:latin typeface="Times New Roman"/>
                <a:cs typeface="Times New Roman"/>
              </a:rPr>
              <a:t>'®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0925588" y="453636"/>
            <a:ext cx="1205865" cy="9372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950" spc="-470">
                <a:solidFill>
                  <a:srgbClr val="F09042"/>
                </a:solidFill>
                <a:latin typeface="Courier New"/>
                <a:cs typeface="Courier New"/>
              </a:rPr>
              <a:t>•</a:t>
            </a:r>
            <a:r>
              <a:rPr dirty="0" sz="5950" spc="-470">
                <a:solidFill>
                  <a:srgbClr val="E81638"/>
                </a:solidFill>
                <a:latin typeface="Courier New"/>
                <a:cs typeface="Courier New"/>
              </a:rPr>
              <a:t>•</a:t>
            </a:r>
            <a:r>
              <a:rPr dirty="0" sz="5950" spc="-495">
                <a:solidFill>
                  <a:srgbClr val="A5318E"/>
                </a:solidFill>
                <a:latin typeface="Courier New"/>
                <a:cs typeface="Courier New"/>
              </a:rPr>
              <a:t>•</a:t>
            </a:r>
            <a:endParaRPr sz="5950">
              <a:latin typeface="Courier New"/>
              <a:cs typeface="Courier New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0789758" y="1178366"/>
            <a:ext cx="1336040" cy="217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50" spc="175">
                <a:solidFill>
                  <a:srgbClr val="676969"/>
                </a:solidFill>
                <a:latin typeface="Times New Roman"/>
                <a:cs typeface="Times New Roman"/>
              </a:rPr>
              <a:t>INFO</a:t>
            </a:r>
            <a:r>
              <a:rPr dirty="0" sz="1250" spc="175">
                <a:solidFill>
                  <a:srgbClr val="496287"/>
                </a:solidFill>
                <a:latin typeface="Times New Roman"/>
                <a:cs typeface="Times New Roman"/>
              </a:rPr>
              <a:t>LECCIÓN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300700" y="3936806"/>
            <a:ext cx="3228340" cy="106172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ctr" marL="12700" marR="5080" indent="3175">
              <a:lnSpc>
                <a:spcPct val="112100"/>
              </a:lnSpc>
              <a:spcBef>
                <a:spcPts val="120"/>
              </a:spcBef>
            </a:pPr>
            <a:r>
              <a:rPr dirty="0" sz="2000" spc="130">
                <a:solidFill>
                  <a:srgbClr val="33363B"/>
                </a:solidFill>
                <a:latin typeface="Times New Roman"/>
                <a:cs typeface="Times New Roman"/>
              </a:rPr>
              <a:t>Habl</a:t>
            </a:r>
            <a:r>
              <a:rPr dirty="0" sz="2000" spc="140">
                <a:solidFill>
                  <a:srgbClr val="33363B"/>
                </a:solidFill>
                <a:latin typeface="Times New Roman"/>
                <a:cs typeface="Times New Roman"/>
              </a:rPr>
              <a:t>ó</a:t>
            </a:r>
            <a:r>
              <a:rPr dirty="0" sz="2000" spc="-135">
                <a:solidFill>
                  <a:srgbClr val="33363B"/>
                </a:solidFill>
                <a:latin typeface="Times New Roman"/>
                <a:cs typeface="Times New Roman"/>
              </a:rPr>
              <a:t> </a:t>
            </a:r>
            <a:r>
              <a:rPr dirty="0" sz="2000" spc="220">
                <a:solidFill>
                  <a:srgbClr val="33363B"/>
                </a:solidFill>
                <a:latin typeface="Times New Roman"/>
                <a:cs typeface="Times New Roman"/>
              </a:rPr>
              <a:t>sobr</a:t>
            </a:r>
            <a:r>
              <a:rPr dirty="0" sz="2000" spc="229">
                <a:solidFill>
                  <a:srgbClr val="33363B"/>
                </a:solidFill>
                <a:latin typeface="Times New Roman"/>
                <a:cs typeface="Times New Roman"/>
              </a:rPr>
              <a:t>e</a:t>
            </a:r>
            <a:r>
              <a:rPr dirty="0" sz="2000" spc="-145">
                <a:solidFill>
                  <a:srgbClr val="33363B"/>
                </a:solidFill>
                <a:latin typeface="Times New Roman"/>
                <a:cs typeface="Times New Roman"/>
              </a:rPr>
              <a:t> </a:t>
            </a:r>
            <a:r>
              <a:rPr dirty="0" sz="2000" spc="200">
                <a:solidFill>
                  <a:srgbClr val="33363B"/>
                </a:solidFill>
                <a:latin typeface="Times New Roman"/>
                <a:cs typeface="Times New Roman"/>
              </a:rPr>
              <a:t>lo</a:t>
            </a:r>
            <a:r>
              <a:rPr dirty="0" sz="2000" spc="325">
                <a:solidFill>
                  <a:srgbClr val="33363B"/>
                </a:solidFill>
                <a:latin typeface="Times New Roman"/>
                <a:cs typeface="Times New Roman"/>
              </a:rPr>
              <a:t>s</a:t>
            </a:r>
            <a:r>
              <a:rPr dirty="0" sz="2000" spc="150">
                <a:solidFill>
                  <a:srgbClr val="33363B"/>
                </a:solidFill>
                <a:latin typeface="Times New Roman"/>
                <a:cs typeface="Times New Roman"/>
              </a:rPr>
              <a:t>frutos  </a:t>
            </a:r>
            <a:r>
              <a:rPr dirty="0" sz="2000" spc="170">
                <a:solidFill>
                  <a:srgbClr val="33363B"/>
                </a:solidFill>
                <a:latin typeface="Times New Roman"/>
                <a:cs typeface="Times New Roman"/>
              </a:rPr>
              <a:t>dignos</a:t>
            </a:r>
            <a:r>
              <a:rPr dirty="0" sz="2000" spc="-50">
                <a:solidFill>
                  <a:srgbClr val="33363B"/>
                </a:solidFill>
                <a:latin typeface="Times New Roman"/>
                <a:cs typeface="Times New Roman"/>
              </a:rPr>
              <a:t> </a:t>
            </a:r>
            <a:r>
              <a:rPr dirty="0" sz="2000" spc="180">
                <a:solidFill>
                  <a:srgbClr val="33363B"/>
                </a:solidFill>
                <a:latin typeface="Times New Roman"/>
                <a:cs typeface="Times New Roman"/>
              </a:rPr>
              <a:t>de</a:t>
            </a:r>
            <a:r>
              <a:rPr dirty="0" sz="2000" spc="5">
                <a:solidFill>
                  <a:srgbClr val="33363B"/>
                </a:solidFill>
                <a:latin typeface="Times New Roman"/>
                <a:cs typeface="Times New Roman"/>
              </a:rPr>
              <a:t> </a:t>
            </a:r>
            <a:r>
              <a:rPr dirty="0" sz="2000" spc="190">
                <a:solidFill>
                  <a:srgbClr val="33363B"/>
                </a:solidFill>
                <a:latin typeface="Times New Roman"/>
                <a:cs typeface="Times New Roman"/>
              </a:rPr>
              <a:t>arrepentimiento </a:t>
            </a:r>
            <a:r>
              <a:rPr dirty="0" sz="2000" spc="-484">
                <a:solidFill>
                  <a:srgbClr val="33363B"/>
                </a:solidFill>
                <a:latin typeface="Times New Roman"/>
                <a:cs typeface="Times New Roman"/>
              </a:rPr>
              <a:t> </a:t>
            </a:r>
            <a:r>
              <a:rPr dirty="0" sz="2050" spc="100">
                <a:solidFill>
                  <a:srgbClr val="33363B"/>
                </a:solidFill>
                <a:latin typeface="Arial"/>
                <a:cs typeface="Arial"/>
              </a:rPr>
              <a:t>(Mt</a:t>
            </a:r>
            <a:r>
              <a:rPr dirty="0" sz="2050" spc="-190">
                <a:solidFill>
                  <a:srgbClr val="33363B"/>
                </a:solidFill>
                <a:latin typeface="Arial"/>
                <a:cs typeface="Arial"/>
              </a:rPr>
              <a:t> </a:t>
            </a:r>
            <a:r>
              <a:rPr dirty="0" sz="2050" spc="80">
                <a:solidFill>
                  <a:srgbClr val="33363B"/>
                </a:solidFill>
                <a:latin typeface="Arial"/>
                <a:cs typeface="Arial"/>
              </a:rPr>
              <a:t>3:8</a:t>
            </a:r>
            <a:r>
              <a:rPr dirty="0" sz="2050" spc="60">
                <a:solidFill>
                  <a:srgbClr val="33363B"/>
                </a:solidFill>
                <a:latin typeface="Arial"/>
                <a:cs typeface="Arial"/>
              </a:rPr>
              <a:t>)</a:t>
            </a:r>
            <a:endParaRPr sz="20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811375" y="3936806"/>
            <a:ext cx="3623945" cy="10617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065" marR="5080">
              <a:lnSpc>
                <a:spcPct val="113100"/>
              </a:lnSpc>
              <a:spcBef>
                <a:spcPts val="95"/>
              </a:spcBef>
            </a:pPr>
            <a:r>
              <a:rPr dirty="0" sz="2000" spc="130">
                <a:solidFill>
                  <a:srgbClr val="33363B"/>
                </a:solidFill>
                <a:latin typeface="Times New Roman"/>
                <a:cs typeface="Times New Roman"/>
              </a:rPr>
              <a:t>Habl</a:t>
            </a:r>
            <a:r>
              <a:rPr dirty="0" sz="2000" spc="140">
                <a:solidFill>
                  <a:srgbClr val="33363B"/>
                </a:solidFill>
                <a:latin typeface="Times New Roman"/>
                <a:cs typeface="Times New Roman"/>
              </a:rPr>
              <a:t>ó</a:t>
            </a:r>
            <a:r>
              <a:rPr dirty="0" sz="2000" spc="-105">
                <a:solidFill>
                  <a:srgbClr val="33363B"/>
                </a:solidFill>
                <a:latin typeface="Times New Roman"/>
                <a:cs typeface="Times New Roman"/>
              </a:rPr>
              <a:t> </a:t>
            </a:r>
            <a:r>
              <a:rPr dirty="0" sz="2000" spc="135">
                <a:solidFill>
                  <a:srgbClr val="33363B"/>
                </a:solidFill>
                <a:latin typeface="Times New Roman"/>
                <a:cs typeface="Times New Roman"/>
              </a:rPr>
              <a:t>de</a:t>
            </a:r>
            <a:r>
              <a:rPr dirty="0" sz="2000" spc="120">
                <a:solidFill>
                  <a:srgbClr val="33363B"/>
                </a:solidFill>
                <a:latin typeface="Times New Roman"/>
                <a:cs typeface="Times New Roman"/>
              </a:rPr>
              <a:t> </a:t>
            </a:r>
            <a:r>
              <a:rPr dirty="0" sz="2000" spc="195">
                <a:solidFill>
                  <a:srgbClr val="33363B"/>
                </a:solidFill>
                <a:latin typeface="Times New Roman"/>
                <a:cs typeface="Times New Roman"/>
              </a:rPr>
              <a:t>cree</a:t>
            </a:r>
            <a:r>
              <a:rPr dirty="0" sz="2000" spc="160">
                <a:solidFill>
                  <a:srgbClr val="33363B"/>
                </a:solidFill>
                <a:latin typeface="Times New Roman"/>
                <a:cs typeface="Times New Roman"/>
              </a:rPr>
              <a:t>r</a:t>
            </a:r>
            <a:r>
              <a:rPr dirty="0" sz="2000" spc="-125">
                <a:solidFill>
                  <a:srgbClr val="33363B"/>
                </a:solidFill>
                <a:latin typeface="Times New Roman"/>
                <a:cs typeface="Times New Roman"/>
              </a:rPr>
              <a:t> </a:t>
            </a:r>
            <a:r>
              <a:rPr dirty="0" sz="2000" spc="210">
                <a:solidFill>
                  <a:srgbClr val="33363B"/>
                </a:solidFill>
                <a:latin typeface="Times New Roman"/>
                <a:cs typeface="Times New Roman"/>
              </a:rPr>
              <a:t>e</a:t>
            </a:r>
            <a:r>
              <a:rPr dirty="0" sz="2000" spc="240">
                <a:solidFill>
                  <a:srgbClr val="33363B"/>
                </a:solidFill>
                <a:latin typeface="Times New Roman"/>
                <a:cs typeface="Times New Roman"/>
              </a:rPr>
              <a:t>n</a:t>
            </a:r>
            <a:r>
              <a:rPr dirty="0" sz="2000" spc="-65">
                <a:solidFill>
                  <a:srgbClr val="33363B"/>
                </a:solidFill>
                <a:latin typeface="Times New Roman"/>
                <a:cs typeface="Times New Roman"/>
              </a:rPr>
              <a:t> </a:t>
            </a:r>
            <a:r>
              <a:rPr dirty="0" sz="2000" spc="210">
                <a:solidFill>
                  <a:srgbClr val="33363B"/>
                </a:solidFill>
                <a:latin typeface="Times New Roman"/>
                <a:cs typeface="Times New Roman"/>
              </a:rPr>
              <a:t>e</a:t>
            </a:r>
            <a:r>
              <a:rPr dirty="0" sz="2000" spc="135">
                <a:solidFill>
                  <a:srgbClr val="33363B"/>
                </a:solidFill>
                <a:latin typeface="Times New Roman"/>
                <a:cs typeface="Times New Roman"/>
              </a:rPr>
              <a:t>l</a:t>
            </a:r>
            <a:r>
              <a:rPr dirty="0" sz="2000" spc="-114">
                <a:solidFill>
                  <a:srgbClr val="33363B"/>
                </a:solidFill>
                <a:latin typeface="Times New Roman"/>
                <a:cs typeface="Times New Roman"/>
              </a:rPr>
              <a:t> </a:t>
            </a:r>
            <a:r>
              <a:rPr dirty="0" sz="2000" spc="145">
                <a:solidFill>
                  <a:srgbClr val="33363B"/>
                </a:solidFill>
                <a:latin typeface="Times New Roman"/>
                <a:cs typeface="Times New Roman"/>
              </a:rPr>
              <a:t>evangelio  </a:t>
            </a:r>
            <a:r>
              <a:rPr dirty="0" sz="2000" spc="170">
                <a:solidFill>
                  <a:srgbClr val="33363B"/>
                </a:solidFill>
                <a:latin typeface="Times New Roman"/>
                <a:cs typeface="Times New Roman"/>
              </a:rPr>
              <a:t>por</a:t>
            </a:r>
            <a:r>
              <a:rPr dirty="0" sz="2000" spc="-5">
                <a:solidFill>
                  <a:srgbClr val="33363B"/>
                </a:solidFill>
                <a:latin typeface="Times New Roman"/>
                <a:cs typeface="Times New Roman"/>
              </a:rPr>
              <a:t> </a:t>
            </a:r>
            <a:r>
              <a:rPr dirty="0" sz="2000" spc="190">
                <a:solidFill>
                  <a:srgbClr val="33363B"/>
                </a:solidFill>
                <a:latin typeface="Times New Roman"/>
                <a:cs typeface="Times New Roman"/>
              </a:rPr>
              <a:t>arrepentimiento</a:t>
            </a:r>
            <a:endParaRPr sz="2000">
              <a:latin typeface="Times New Roman"/>
              <a:cs typeface="Times New Roman"/>
            </a:endParaRPr>
          </a:p>
          <a:p>
            <a:pPr algn="ctr" marR="7620">
              <a:lnSpc>
                <a:spcPct val="100000"/>
              </a:lnSpc>
              <a:spcBef>
                <a:spcPts val="265"/>
              </a:spcBef>
            </a:pPr>
            <a:r>
              <a:rPr dirty="0" sz="2050" spc="-40">
                <a:solidFill>
                  <a:srgbClr val="33363B"/>
                </a:solidFill>
                <a:latin typeface="Arial"/>
                <a:cs typeface="Arial"/>
              </a:rPr>
              <a:t>(Me1:15)</a:t>
            </a:r>
            <a:endParaRPr sz="20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0020415" y="4814781"/>
            <a:ext cx="749935" cy="11290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7250" spc="-229">
                <a:solidFill>
                  <a:srgbClr val="33363B"/>
                </a:solidFill>
                <a:latin typeface="Times New Roman"/>
                <a:cs typeface="Times New Roman"/>
              </a:rPr>
              <a:t>-</a:t>
            </a:r>
            <a:r>
              <a:rPr dirty="0" sz="7250" spc="-204">
                <a:solidFill>
                  <a:srgbClr val="33363B"/>
                </a:solidFill>
                <a:latin typeface="Times New Roman"/>
                <a:cs typeface="Times New Roman"/>
              </a:rPr>
              <a:t> </a:t>
            </a:r>
            <a:r>
              <a:rPr dirty="0" sz="6250" spc="-185">
                <a:solidFill>
                  <a:srgbClr val="33363B"/>
                </a:solidFill>
                <a:latin typeface="Times New Roman"/>
                <a:cs typeface="Times New Roman"/>
              </a:rPr>
              <a:t>-</a:t>
            </a:r>
            <a:endParaRPr sz="62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071054" y="5728960"/>
            <a:ext cx="7989570" cy="395605"/>
          </a:xfrm>
          <a:custGeom>
            <a:avLst/>
            <a:gdLst/>
            <a:ahLst/>
            <a:cxnLst/>
            <a:rect l="l" t="t" r="r" b="b"/>
            <a:pathLst>
              <a:path w="7989570" h="395604">
                <a:moveTo>
                  <a:pt x="7989413" y="395407"/>
                </a:moveTo>
                <a:lnTo>
                  <a:pt x="0" y="395407"/>
                </a:lnTo>
                <a:lnTo>
                  <a:pt x="0" y="0"/>
                </a:lnTo>
                <a:lnTo>
                  <a:pt x="7989413" y="0"/>
                </a:lnTo>
                <a:lnTo>
                  <a:pt x="7989413" y="395407"/>
                </a:lnTo>
                <a:close/>
              </a:path>
            </a:pathLst>
          </a:custGeom>
          <a:solidFill>
            <a:srgbClr val="3134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2058353" y="5727876"/>
            <a:ext cx="8021955" cy="3784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6826250" algn="l"/>
              </a:tabLst>
            </a:pPr>
            <a:r>
              <a:rPr dirty="0" sz="2300" spc="95">
                <a:solidFill>
                  <a:srgbClr val="F6F9FB"/>
                </a:solidFill>
                <a:latin typeface="Times New Roman"/>
                <a:cs typeface="Times New Roman"/>
              </a:rPr>
              <a:t>Algunos</a:t>
            </a:r>
            <a:r>
              <a:rPr dirty="0" sz="2300" spc="-4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145">
                <a:solidFill>
                  <a:srgbClr val="F6F9FB"/>
                </a:solidFill>
                <a:latin typeface="Times New Roman"/>
                <a:cs typeface="Times New Roman"/>
              </a:rPr>
              <a:t>eruditos,</a:t>
            </a:r>
            <a:r>
              <a:rPr dirty="0" sz="2300" spc="9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130">
                <a:solidFill>
                  <a:srgbClr val="F6F9FB"/>
                </a:solidFill>
                <a:latin typeface="Times New Roman"/>
                <a:cs typeface="Times New Roman"/>
              </a:rPr>
              <a:t>hallan</a:t>
            </a:r>
            <a:r>
              <a:rPr dirty="0" sz="2300" spc="9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125">
                <a:solidFill>
                  <a:srgbClr val="F6F9FB"/>
                </a:solidFill>
                <a:latin typeface="Times New Roman"/>
                <a:cs typeface="Times New Roman"/>
              </a:rPr>
              <a:t>repercusiones</a:t>
            </a:r>
            <a:r>
              <a:rPr dirty="0" sz="2300" spc="90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140">
                <a:solidFill>
                  <a:srgbClr val="F6F9FB"/>
                </a:solidFill>
                <a:latin typeface="Times New Roman"/>
                <a:cs typeface="Times New Roman"/>
              </a:rPr>
              <a:t>en</a:t>
            </a:r>
            <a:r>
              <a:rPr dirty="0" sz="2300" spc="7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105">
                <a:solidFill>
                  <a:srgbClr val="F6F9FB"/>
                </a:solidFill>
                <a:latin typeface="Times New Roman"/>
                <a:cs typeface="Times New Roman"/>
              </a:rPr>
              <a:t>el</a:t>
            </a:r>
            <a:r>
              <a:rPr dirty="0" sz="2300" spc="90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-125">
                <a:solidFill>
                  <a:srgbClr val="F6F9FB"/>
                </a:solidFill>
                <a:latin typeface="Times New Roman"/>
                <a:cs typeface="Times New Roman"/>
              </a:rPr>
              <a:t>NT</a:t>
            </a:r>
            <a:r>
              <a:rPr dirty="0" sz="2300" spc="-114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-75">
                <a:solidFill>
                  <a:srgbClr val="F6F9FB"/>
                </a:solidFill>
                <a:latin typeface="Times New Roman"/>
                <a:cs typeface="Times New Roman"/>
              </a:rPr>
              <a:t>del	</a:t>
            </a:r>
            <a:r>
              <a:rPr dirty="0" sz="2300" spc="120">
                <a:solidFill>
                  <a:srgbClr val="F6F9FB"/>
                </a:solidFill>
                <a:latin typeface="Times New Roman"/>
                <a:cs typeface="Times New Roman"/>
              </a:rPr>
              <a:t>concepto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910838" y="6083343"/>
            <a:ext cx="8373745" cy="395605"/>
          </a:xfrm>
          <a:custGeom>
            <a:avLst/>
            <a:gdLst/>
            <a:ahLst/>
            <a:cxnLst/>
            <a:rect l="l" t="t" r="r" b="b"/>
            <a:pathLst>
              <a:path w="8373745" h="395604">
                <a:moveTo>
                  <a:pt x="8373490" y="395407"/>
                </a:moveTo>
                <a:lnTo>
                  <a:pt x="0" y="395407"/>
                </a:lnTo>
                <a:lnTo>
                  <a:pt x="0" y="0"/>
                </a:lnTo>
                <a:lnTo>
                  <a:pt x="8373490" y="0"/>
                </a:lnTo>
                <a:lnTo>
                  <a:pt x="8373490" y="395407"/>
                </a:lnTo>
                <a:close/>
              </a:path>
            </a:pathLst>
          </a:custGeom>
          <a:solidFill>
            <a:srgbClr val="3134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1898138" y="5964770"/>
            <a:ext cx="8419465" cy="822325"/>
          </a:xfrm>
          <a:prstGeom prst="rect">
            <a:avLst/>
          </a:prstGeom>
        </p:spPr>
        <p:txBody>
          <a:bodyPr wrap="square" lIns="0" tIns="1314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35"/>
              </a:spcBef>
            </a:pPr>
            <a:r>
              <a:rPr dirty="0" sz="2300" spc="130">
                <a:solidFill>
                  <a:srgbClr val="F6F9FB"/>
                </a:solidFill>
                <a:latin typeface="Times New Roman"/>
                <a:cs typeface="Times New Roman"/>
              </a:rPr>
              <a:t>de</a:t>
            </a:r>
            <a:r>
              <a:rPr dirty="0" sz="2300" spc="14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170">
                <a:solidFill>
                  <a:srgbClr val="F6F9FB"/>
                </a:solidFill>
                <a:latin typeface="Times New Roman"/>
                <a:cs typeface="Times New Roman"/>
              </a:rPr>
              <a:t>arrepentimiento</a:t>
            </a:r>
            <a:r>
              <a:rPr dirty="0" sz="2300" spc="-30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165">
                <a:solidFill>
                  <a:srgbClr val="F6F9FB"/>
                </a:solidFill>
                <a:latin typeface="Times New Roman"/>
                <a:cs typeface="Times New Roman"/>
              </a:rPr>
              <a:t>registrado</a:t>
            </a:r>
            <a:r>
              <a:rPr dirty="0" sz="2300" spc="-10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195">
                <a:solidFill>
                  <a:srgbClr val="F6F9FB"/>
                </a:solidFill>
                <a:latin typeface="Times New Roman"/>
                <a:cs typeface="Times New Roman"/>
              </a:rPr>
              <a:t>en</a:t>
            </a:r>
            <a:r>
              <a:rPr dirty="0" sz="2300" spc="6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114">
                <a:solidFill>
                  <a:srgbClr val="F6F9FB"/>
                </a:solidFill>
                <a:latin typeface="Times New Roman"/>
                <a:cs typeface="Times New Roman"/>
              </a:rPr>
              <a:t>Deuteronomio.</a:t>
            </a:r>
            <a:r>
              <a:rPr dirty="0" sz="2300" spc="12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65">
                <a:solidFill>
                  <a:srgbClr val="F6F9FB"/>
                </a:solidFill>
                <a:latin typeface="Times New Roman"/>
                <a:cs typeface="Times New Roman"/>
              </a:rPr>
              <a:t>(Hechos</a:t>
            </a:r>
            <a:r>
              <a:rPr dirty="0" sz="2300" spc="55">
                <a:solidFill>
                  <a:srgbClr val="F6F9FB"/>
                </a:solidFill>
                <a:latin typeface="Times New Roman"/>
                <a:cs typeface="Times New Roman"/>
              </a:rPr>
              <a:t> </a:t>
            </a:r>
            <a:r>
              <a:rPr dirty="0" sz="2300" spc="155">
                <a:solidFill>
                  <a:srgbClr val="F6F9FB"/>
                </a:solidFill>
                <a:latin typeface="Times New Roman"/>
                <a:cs typeface="Times New Roman"/>
              </a:rPr>
              <a:t>2:37)</a:t>
            </a:r>
            <a:endParaRPr sz="2300">
              <a:latin typeface="Times New Roman"/>
              <a:cs typeface="Times New Roman"/>
            </a:endParaRPr>
          </a:p>
          <a:p>
            <a:pPr algn="ctr" marL="20955">
              <a:lnSpc>
                <a:spcPct val="100000"/>
              </a:lnSpc>
              <a:spcBef>
                <a:spcPts val="655"/>
              </a:spcBef>
            </a:pPr>
            <a:r>
              <a:rPr dirty="0" sz="1550" spc="75">
                <a:solidFill>
                  <a:srgbClr val="070707"/>
                </a:solidFill>
                <a:latin typeface="Times New Roman"/>
                <a:cs typeface="Times New Roman"/>
              </a:rPr>
              <a:t>Contenido</a:t>
            </a:r>
            <a:r>
              <a:rPr dirty="0" sz="1550" spc="-65">
                <a:solidFill>
                  <a:srgbClr val="070707"/>
                </a:solidFill>
                <a:latin typeface="Times New Roman"/>
                <a:cs typeface="Times New Roman"/>
              </a:rPr>
              <a:t> </a:t>
            </a:r>
            <a:r>
              <a:rPr dirty="0" sz="1600" spc="90">
                <a:solidFill>
                  <a:srgbClr val="070707"/>
                </a:solidFill>
                <a:latin typeface="Times New Roman"/>
                <a:cs typeface="Times New Roman"/>
              </a:rPr>
              <a:t>y</a:t>
            </a:r>
            <a:r>
              <a:rPr dirty="0" sz="1600" spc="55">
                <a:solidFill>
                  <a:srgbClr val="070707"/>
                </a:solidFill>
                <a:latin typeface="Times New Roman"/>
                <a:cs typeface="Times New Roman"/>
              </a:rPr>
              <a:t> </a:t>
            </a:r>
            <a:r>
              <a:rPr dirty="0" sz="1550" spc="35">
                <a:solidFill>
                  <a:srgbClr val="070707"/>
                </a:solidFill>
                <a:latin typeface="Times New Roman"/>
                <a:cs typeface="Times New Roman"/>
              </a:rPr>
              <a:t>Diseño:</a:t>
            </a:r>
            <a:r>
              <a:rPr dirty="0" sz="1550" spc="-100">
                <a:solidFill>
                  <a:srgbClr val="070707"/>
                </a:solidFill>
                <a:latin typeface="Times New Roman"/>
                <a:cs typeface="Times New Roman"/>
              </a:rPr>
              <a:t> </a:t>
            </a:r>
            <a:r>
              <a:rPr dirty="0" sz="1550" spc="95">
                <a:solidFill>
                  <a:srgbClr val="070707"/>
                </a:solidFill>
                <a:latin typeface="Times New Roman"/>
                <a:cs typeface="Times New Roman"/>
              </a:rPr>
              <a:t>Eduardo</a:t>
            </a:r>
            <a:r>
              <a:rPr dirty="0" sz="1550" spc="5">
                <a:solidFill>
                  <a:srgbClr val="070707"/>
                </a:solidFill>
                <a:latin typeface="Times New Roman"/>
                <a:cs typeface="Times New Roman"/>
              </a:rPr>
              <a:t> </a:t>
            </a:r>
            <a:r>
              <a:rPr dirty="0" sz="1550" spc="105">
                <a:solidFill>
                  <a:srgbClr val="070707"/>
                </a:solidFill>
                <a:latin typeface="Times New Roman"/>
                <a:cs typeface="Times New Roman"/>
              </a:rPr>
              <a:t>Horada</a:t>
            </a:r>
            <a:r>
              <a:rPr dirty="0" sz="1550" spc="85">
                <a:solidFill>
                  <a:srgbClr val="070707"/>
                </a:solidFill>
                <a:latin typeface="Times New Roman"/>
                <a:cs typeface="Times New Roman"/>
              </a:rPr>
              <a:t> </a:t>
            </a:r>
            <a:r>
              <a:rPr dirty="0" sz="1550" spc="70">
                <a:solidFill>
                  <a:srgbClr val="070707"/>
                </a:solidFill>
                <a:latin typeface="Times New Roman"/>
                <a:cs typeface="Times New Roman"/>
              </a:rPr>
              <a:t>-</a:t>
            </a:r>
            <a:r>
              <a:rPr dirty="0" sz="1550" spc="-50">
                <a:solidFill>
                  <a:srgbClr val="070707"/>
                </a:solidFill>
                <a:latin typeface="Times New Roman"/>
                <a:cs typeface="Times New Roman"/>
              </a:rPr>
              <a:t> </a:t>
            </a:r>
            <a:r>
              <a:rPr dirty="0" sz="1550" spc="55">
                <a:solidFill>
                  <a:srgbClr val="070707"/>
                </a:solidFill>
                <a:latin typeface="Times New Roman"/>
                <a:cs typeface="Times New Roman"/>
              </a:rPr>
              <a:t>Traducción:</a:t>
            </a:r>
            <a:r>
              <a:rPr dirty="0" sz="1550" spc="-35">
                <a:solidFill>
                  <a:srgbClr val="070707"/>
                </a:solidFill>
                <a:latin typeface="Times New Roman"/>
                <a:cs typeface="Times New Roman"/>
              </a:rPr>
              <a:t> Eliez:er</a:t>
            </a:r>
            <a:r>
              <a:rPr dirty="0" sz="1550" spc="-95">
                <a:solidFill>
                  <a:srgbClr val="070707"/>
                </a:solidFill>
                <a:latin typeface="Times New Roman"/>
                <a:cs typeface="Times New Roman"/>
              </a:rPr>
              <a:t> </a:t>
            </a:r>
            <a:r>
              <a:rPr dirty="0" sz="1550" spc="65">
                <a:solidFill>
                  <a:srgbClr val="070707"/>
                </a:solidFill>
                <a:latin typeface="Times New Roman"/>
                <a:cs typeface="Times New Roman"/>
              </a:rPr>
              <a:t>Guz:mán-Carballo</a:t>
            </a:r>
            <a:endParaRPr sz="15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89439" y="2452157"/>
            <a:ext cx="1433215" cy="1647401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032307" y="2490470"/>
            <a:ext cx="898147" cy="3448050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4548068" y="4099561"/>
            <a:ext cx="0" cy="1743710"/>
          </a:xfrm>
          <a:custGeom>
            <a:avLst/>
            <a:gdLst/>
            <a:ahLst/>
            <a:cxnLst/>
            <a:rect l="l" t="t" r="r" b="b"/>
            <a:pathLst>
              <a:path w="0" h="1743710">
                <a:moveTo>
                  <a:pt x="0" y="1743181"/>
                </a:moveTo>
                <a:lnTo>
                  <a:pt x="0" y="0"/>
                </a:lnTo>
              </a:path>
            </a:pathLst>
          </a:custGeom>
          <a:ln w="764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691389" y="4099561"/>
            <a:ext cx="0" cy="1264285"/>
          </a:xfrm>
          <a:custGeom>
            <a:avLst/>
            <a:gdLst/>
            <a:ahLst/>
            <a:cxnLst/>
            <a:rect l="l" t="t" r="r" b="b"/>
            <a:pathLst>
              <a:path w="0" h="1264285">
                <a:moveTo>
                  <a:pt x="0" y="1264285"/>
                </a:moveTo>
                <a:lnTo>
                  <a:pt x="0" y="0"/>
                </a:lnTo>
              </a:path>
            </a:pathLst>
          </a:custGeom>
          <a:ln w="3821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834711" y="4099561"/>
            <a:ext cx="0" cy="1743710"/>
          </a:xfrm>
          <a:custGeom>
            <a:avLst/>
            <a:gdLst/>
            <a:ahLst/>
            <a:cxnLst/>
            <a:rect l="l" t="t" r="r" b="b"/>
            <a:pathLst>
              <a:path w="0" h="1743710">
                <a:moveTo>
                  <a:pt x="0" y="1743181"/>
                </a:moveTo>
                <a:lnTo>
                  <a:pt x="0" y="0"/>
                </a:lnTo>
              </a:path>
            </a:pathLst>
          </a:custGeom>
          <a:ln w="7643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05832" y="24308"/>
            <a:ext cx="669290" cy="266700"/>
          </a:xfrm>
          <a:custGeom>
            <a:avLst/>
            <a:gdLst/>
            <a:ahLst/>
            <a:cxnLst/>
            <a:rect l="l" t="t" r="r" b="b"/>
            <a:pathLst>
              <a:path w="669290" h="266700">
                <a:moveTo>
                  <a:pt x="668833" y="266470"/>
                </a:moveTo>
                <a:lnTo>
                  <a:pt x="0" y="266470"/>
                </a:lnTo>
                <a:lnTo>
                  <a:pt x="0" y="0"/>
                </a:lnTo>
                <a:lnTo>
                  <a:pt x="668833" y="0"/>
                </a:lnTo>
                <a:lnTo>
                  <a:pt x="668833" y="266470"/>
                </a:lnTo>
                <a:close/>
              </a:path>
            </a:pathLst>
          </a:custGeom>
          <a:solidFill>
            <a:srgbClr val="313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93132" y="19436"/>
            <a:ext cx="701040" cy="2635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550" spc="65">
                <a:solidFill>
                  <a:srgbClr val="F6F9F9"/>
                </a:solidFill>
                <a:latin typeface="Times New Roman"/>
                <a:cs typeface="Times New Roman"/>
              </a:rPr>
              <a:t>Viernes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1400" y="263756"/>
            <a:ext cx="2303145" cy="266700"/>
          </a:xfrm>
          <a:custGeom>
            <a:avLst/>
            <a:gdLst/>
            <a:ahLst/>
            <a:cxnLst/>
            <a:rect l="l" t="t" r="r" b="b"/>
            <a:pathLst>
              <a:path w="2303145" h="266700">
                <a:moveTo>
                  <a:pt x="2302698" y="266470"/>
                </a:moveTo>
                <a:lnTo>
                  <a:pt x="0" y="266470"/>
                </a:lnTo>
                <a:lnTo>
                  <a:pt x="0" y="0"/>
                </a:lnTo>
                <a:lnTo>
                  <a:pt x="2302698" y="0"/>
                </a:lnTo>
                <a:lnTo>
                  <a:pt x="2302698" y="266470"/>
                </a:lnTo>
                <a:close/>
              </a:path>
            </a:pathLst>
          </a:custGeom>
          <a:solidFill>
            <a:srgbClr val="313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78700" y="258885"/>
            <a:ext cx="2364740" cy="2635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550" spc="80">
                <a:solidFill>
                  <a:srgbClr val="F6F9F9"/>
                </a:solidFill>
                <a:latin typeface="Times New Roman"/>
                <a:cs typeface="Times New Roman"/>
              </a:rPr>
              <a:t>26</a:t>
            </a:r>
            <a:r>
              <a:rPr dirty="0" sz="1550" spc="12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1550" spc="75">
                <a:solidFill>
                  <a:srgbClr val="F6F9F9"/>
                </a:solidFill>
                <a:latin typeface="Times New Roman"/>
                <a:cs typeface="Times New Roman"/>
              </a:rPr>
              <a:t>de</a:t>
            </a:r>
            <a:r>
              <a:rPr dirty="0" sz="1550" spc="125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1550" spc="90">
                <a:solidFill>
                  <a:srgbClr val="F6F9F9"/>
                </a:solidFill>
                <a:latin typeface="Times New Roman"/>
                <a:cs typeface="Times New Roman"/>
              </a:rPr>
              <a:t>noviembre</a:t>
            </a:r>
            <a:r>
              <a:rPr dirty="0" sz="1550" spc="-7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1550" spc="75">
                <a:solidFill>
                  <a:srgbClr val="F6F9F9"/>
                </a:solidFill>
                <a:latin typeface="Times New Roman"/>
                <a:cs typeface="Times New Roman"/>
              </a:rPr>
              <a:t>del</a:t>
            </a:r>
            <a:r>
              <a:rPr dirty="0" sz="1550" spc="45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1550" spc="140">
                <a:solidFill>
                  <a:srgbClr val="F6F9F9"/>
                </a:solidFill>
                <a:latin typeface="Times New Roman"/>
                <a:cs typeface="Times New Roman"/>
              </a:rPr>
              <a:t>2021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72713" y="9860"/>
            <a:ext cx="5861685" cy="5162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200" spc="175">
                <a:solidFill>
                  <a:srgbClr val="313338"/>
                </a:solidFill>
                <a:latin typeface="Arial"/>
                <a:cs typeface="Arial"/>
              </a:rPr>
              <a:t>PARA</a:t>
            </a:r>
            <a:r>
              <a:rPr dirty="0" sz="3200" spc="-35">
                <a:solidFill>
                  <a:srgbClr val="313338"/>
                </a:solidFill>
                <a:latin typeface="Arial"/>
                <a:cs typeface="Arial"/>
              </a:rPr>
              <a:t> </a:t>
            </a:r>
            <a:r>
              <a:rPr dirty="0" sz="3200" spc="20">
                <a:solidFill>
                  <a:srgbClr val="313338"/>
                </a:solidFill>
                <a:latin typeface="Arial"/>
                <a:cs typeface="Arial"/>
              </a:rPr>
              <a:t>ESTUDIAR</a:t>
            </a:r>
            <a:r>
              <a:rPr dirty="0" sz="3200" spc="195">
                <a:solidFill>
                  <a:srgbClr val="313338"/>
                </a:solidFill>
                <a:latin typeface="Arial"/>
                <a:cs typeface="Arial"/>
              </a:rPr>
              <a:t> </a:t>
            </a:r>
            <a:r>
              <a:rPr dirty="0" sz="3200" spc="25">
                <a:solidFill>
                  <a:srgbClr val="313338"/>
                </a:solidFill>
                <a:latin typeface="Arial"/>
                <a:cs typeface="Arial"/>
              </a:rPr>
              <a:t>Y</a:t>
            </a:r>
            <a:r>
              <a:rPr dirty="0" sz="3200" spc="90">
                <a:solidFill>
                  <a:srgbClr val="313338"/>
                </a:solidFill>
                <a:latin typeface="Arial"/>
                <a:cs typeface="Arial"/>
              </a:rPr>
              <a:t> </a:t>
            </a:r>
            <a:r>
              <a:rPr dirty="0" sz="3200" spc="85">
                <a:solidFill>
                  <a:srgbClr val="313338"/>
                </a:solidFill>
                <a:latin typeface="Arial"/>
                <a:cs typeface="Arial"/>
              </a:rPr>
              <a:t>MEDITAR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73050" y="811789"/>
            <a:ext cx="8909685" cy="412750"/>
          </a:xfrm>
          <a:custGeom>
            <a:avLst/>
            <a:gdLst/>
            <a:ahLst/>
            <a:cxnLst/>
            <a:rect l="l" t="t" r="r" b="b"/>
            <a:pathLst>
              <a:path w="8909685" h="412750">
                <a:moveTo>
                  <a:pt x="8909600" y="412598"/>
                </a:moveTo>
                <a:lnTo>
                  <a:pt x="0" y="412598"/>
                </a:lnTo>
                <a:lnTo>
                  <a:pt x="0" y="0"/>
                </a:lnTo>
                <a:lnTo>
                  <a:pt x="8909600" y="0"/>
                </a:lnTo>
                <a:lnTo>
                  <a:pt x="8909600" y="412598"/>
                </a:lnTo>
                <a:close/>
              </a:path>
            </a:pathLst>
          </a:custGeom>
          <a:solidFill>
            <a:srgbClr val="313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860350" y="811211"/>
            <a:ext cx="8936990" cy="3937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350" spc="-160">
                <a:solidFill>
                  <a:srgbClr val="F6F9F9"/>
                </a:solidFill>
                <a:latin typeface="Times New Roman"/>
                <a:cs typeface="Times New Roman"/>
              </a:rPr>
              <a:t>El</a:t>
            </a:r>
            <a:r>
              <a:rPr dirty="0" sz="2350" spc="1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235">
                <a:solidFill>
                  <a:srgbClr val="F6F9F9"/>
                </a:solidFill>
                <a:latin typeface="Times New Roman"/>
                <a:cs typeface="Times New Roman"/>
              </a:rPr>
              <a:t>arrepentimiento</a:t>
            </a:r>
            <a:r>
              <a:rPr dirty="0" sz="2350" spc="-235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220">
                <a:solidFill>
                  <a:srgbClr val="F6F9F9"/>
                </a:solidFill>
                <a:latin typeface="Times New Roman"/>
                <a:cs typeface="Times New Roman"/>
              </a:rPr>
              <a:t>genuino</a:t>
            </a:r>
            <a:r>
              <a:rPr dirty="0" sz="2350" spc="-7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300">
                <a:solidFill>
                  <a:srgbClr val="F6F9F9"/>
                </a:solidFill>
                <a:latin typeface="Times New Roman"/>
                <a:cs typeface="Times New Roman"/>
              </a:rPr>
              <a:t>debe</a:t>
            </a:r>
            <a:r>
              <a:rPr dirty="0" sz="2350" spc="-6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190">
                <a:solidFill>
                  <a:srgbClr val="F6F9F9"/>
                </a:solidFill>
                <a:latin typeface="Times New Roman"/>
                <a:cs typeface="Times New Roman"/>
              </a:rPr>
              <a:t>ir</a:t>
            </a:r>
            <a:r>
              <a:rPr dirty="0" sz="2350" spc="-105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340">
                <a:solidFill>
                  <a:srgbClr val="F6F9F9"/>
                </a:solidFill>
                <a:latin typeface="Times New Roman"/>
                <a:cs typeface="Times New Roman"/>
              </a:rPr>
              <a:t>más</a:t>
            </a:r>
            <a:r>
              <a:rPr dirty="0" sz="2350" spc="-275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190">
                <a:solidFill>
                  <a:srgbClr val="F6F9F9"/>
                </a:solidFill>
                <a:latin typeface="Times New Roman"/>
                <a:cs typeface="Times New Roman"/>
              </a:rPr>
              <a:t>allá</a:t>
            </a:r>
            <a:r>
              <a:rPr dirty="0" sz="2350" spc="-15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260">
                <a:solidFill>
                  <a:srgbClr val="F6F9F9"/>
                </a:solidFill>
                <a:latin typeface="Times New Roman"/>
                <a:cs typeface="Times New Roman"/>
              </a:rPr>
              <a:t>que</a:t>
            </a:r>
            <a:r>
              <a:rPr dirty="0" sz="2350" spc="-4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175">
                <a:solidFill>
                  <a:srgbClr val="F6F9F9"/>
                </a:solidFill>
                <a:latin typeface="Times New Roman"/>
                <a:cs typeface="Times New Roman"/>
              </a:rPr>
              <a:t>entristecerse</a:t>
            </a:r>
            <a:r>
              <a:rPr dirty="0" sz="2350" spc="135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400" spc="240">
                <a:solidFill>
                  <a:srgbClr val="F6F9F9"/>
                </a:solidFill>
                <a:latin typeface="Times New Roman"/>
                <a:cs typeface="Times New Roman"/>
              </a:rPr>
              <a:t>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85190" y="1191970"/>
            <a:ext cx="9662160" cy="404495"/>
          </a:xfrm>
          <a:custGeom>
            <a:avLst/>
            <a:gdLst/>
            <a:ahLst/>
            <a:cxnLst/>
            <a:rect l="l" t="t" r="r" b="b"/>
            <a:pathLst>
              <a:path w="9662160" h="404494">
                <a:moveTo>
                  <a:pt x="1652968" y="0"/>
                </a:moveTo>
                <a:lnTo>
                  <a:pt x="0" y="0"/>
                </a:lnTo>
                <a:lnTo>
                  <a:pt x="0" y="403999"/>
                </a:lnTo>
                <a:lnTo>
                  <a:pt x="1652968" y="403999"/>
                </a:lnTo>
                <a:lnTo>
                  <a:pt x="1652968" y="0"/>
                </a:lnTo>
                <a:close/>
              </a:path>
              <a:path w="9662160" h="404494">
                <a:moveTo>
                  <a:pt x="9661639" y="0"/>
                </a:moveTo>
                <a:lnTo>
                  <a:pt x="1742262" y="0"/>
                </a:lnTo>
                <a:lnTo>
                  <a:pt x="1742262" y="403999"/>
                </a:lnTo>
                <a:lnTo>
                  <a:pt x="9661639" y="403999"/>
                </a:lnTo>
                <a:lnTo>
                  <a:pt x="9661639" y="0"/>
                </a:lnTo>
                <a:close/>
              </a:path>
            </a:pathLst>
          </a:custGeom>
          <a:solidFill>
            <a:srgbClr val="313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472497" y="1191136"/>
            <a:ext cx="9728835" cy="3860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350" spc="245">
                <a:solidFill>
                  <a:srgbClr val="F6F9F9"/>
                </a:solidFill>
                <a:latin typeface="Times New Roman"/>
                <a:cs typeface="Times New Roman"/>
              </a:rPr>
              <a:t>remorderse</a:t>
            </a:r>
            <a:r>
              <a:rPr dirty="0" sz="2350" spc="9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240">
                <a:solidFill>
                  <a:srgbClr val="F6F9F9"/>
                </a:solidFill>
                <a:latin typeface="Times New Roman"/>
                <a:cs typeface="Times New Roman"/>
              </a:rPr>
              <a:t>por</a:t>
            </a:r>
            <a:r>
              <a:rPr dirty="0" sz="2350" spc="-114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195">
                <a:solidFill>
                  <a:srgbClr val="F6F9F9"/>
                </a:solidFill>
                <a:latin typeface="Times New Roman"/>
                <a:cs typeface="Times New Roman"/>
              </a:rPr>
              <a:t>el</a:t>
            </a:r>
            <a:r>
              <a:rPr dirty="0" sz="2350" spc="-2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220">
                <a:solidFill>
                  <a:srgbClr val="F6F9F9"/>
                </a:solidFill>
                <a:latin typeface="Times New Roman"/>
                <a:cs typeface="Times New Roman"/>
              </a:rPr>
              <a:t>pecado,</a:t>
            </a:r>
            <a:r>
              <a:rPr dirty="0" sz="2350" spc="-25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185">
                <a:solidFill>
                  <a:srgbClr val="F6F9F9"/>
                </a:solidFill>
                <a:latin typeface="Times New Roman"/>
                <a:cs typeface="Times New Roman"/>
              </a:rPr>
              <a:t>sino</a:t>
            </a:r>
            <a:r>
              <a:rPr dirty="0" sz="2350" spc="-5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240">
                <a:solidFill>
                  <a:srgbClr val="F6F9F9"/>
                </a:solidFill>
                <a:latin typeface="Times New Roman"/>
                <a:cs typeface="Times New Roman"/>
              </a:rPr>
              <a:t>más</a:t>
            </a:r>
            <a:r>
              <a:rPr dirty="0" sz="2350" spc="114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175">
                <a:solidFill>
                  <a:srgbClr val="F6F9F9"/>
                </a:solidFill>
                <a:latin typeface="Times New Roman"/>
                <a:cs typeface="Times New Roman"/>
              </a:rPr>
              <a:t>bien,</a:t>
            </a:r>
            <a:r>
              <a:rPr dirty="0" sz="2350" spc="-11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190">
                <a:solidFill>
                  <a:srgbClr val="F6F9F9"/>
                </a:solidFill>
                <a:latin typeface="Times New Roman"/>
                <a:cs typeface="Times New Roman"/>
              </a:rPr>
              <a:t>alejársele</a:t>
            </a:r>
            <a:r>
              <a:rPr dirty="0" sz="2350" spc="15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2350" spc="195">
                <a:solidFill>
                  <a:srgbClr val="F6F9F9"/>
                </a:solidFill>
                <a:latin typeface="Times New Roman"/>
                <a:cs typeface="Times New Roman"/>
              </a:rPr>
              <a:t>definitivamente.</a:t>
            </a:r>
            <a:endParaRPr sz="23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pc="-75"/>
              <a:t>•</a:t>
            </a:r>
            <a:r>
              <a:rPr dirty="0" spc="-100">
                <a:solidFill>
                  <a:srgbClr val="7297B5"/>
                </a:solidFill>
              </a:rPr>
              <a:t>•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11278867" y="555801"/>
            <a:ext cx="292735" cy="3784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u="heavy" sz="2300" spc="-35">
                <a:solidFill>
                  <a:srgbClr val="496287"/>
                </a:solidFill>
                <a:uFill>
                  <a:solidFill>
                    <a:srgbClr val="496287"/>
                  </a:solidFill>
                </a:uFill>
                <a:latin typeface="Times New Roman"/>
                <a:cs typeface="Times New Roman"/>
              </a:rPr>
              <a:t>'®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925588" y="453636"/>
            <a:ext cx="1205865" cy="9372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950" spc="-470">
                <a:solidFill>
                  <a:srgbClr val="F09042"/>
                </a:solidFill>
                <a:latin typeface="Courier New"/>
                <a:cs typeface="Courier New"/>
              </a:rPr>
              <a:t>•</a:t>
            </a:r>
            <a:r>
              <a:rPr dirty="0" sz="5950" spc="-470">
                <a:solidFill>
                  <a:srgbClr val="E81638"/>
                </a:solidFill>
                <a:latin typeface="Courier New"/>
                <a:cs typeface="Courier New"/>
              </a:rPr>
              <a:t>•</a:t>
            </a:r>
            <a:r>
              <a:rPr dirty="0" sz="5950" spc="-495">
                <a:solidFill>
                  <a:srgbClr val="A5318E"/>
                </a:solidFill>
                <a:latin typeface="Courier New"/>
                <a:cs typeface="Courier New"/>
              </a:rPr>
              <a:t>•</a:t>
            </a:r>
            <a:endParaRPr sz="5950">
              <a:latin typeface="Courier New"/>
              <a:cs typeface="Courier New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789758" y="1178366"/>
            <a:ext cx="1336040" cy="2171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250" spc="175">
                <a:solidFill>
                  <a:srgbClr val="676767"/>
                </a:solidFill>
                <a:latin typeface="Times New Roman"/>
                <a:cs typeface="Times New Roman"/>
              </a:rPr>
              <a:t>INFO</a:t>
            </a:r>
            <a:r>
              <a:rPr dirty="0" sz="1250" spc="175">
                <a:solidFill>
                  <a:srgbClr val="496287"/>
                </a:solidFill>
                <a:latin typeface="Times New Roman"/>
                <a:cs typeface="Times New Roman"/>
              </a:rPr>
              <a:t>LECCIÓN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91390" y="2874443"/>
            <a:ext cx="2641600" cy="2936240"/>
          </a:xfrm>
          <a:prstGeom prst="rect">
            <a:avLst/>
          </a:prstGeom>
        </p:spPr>
        <p:txBody>
          <a:bodyPr wrap="square" lIns="0" tIns="2076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635"/>
              </a:spcBef>
            </a:pPr>
            <a:r>
              <a:rPr dirty="0" sz="5900" spc="570">
                <a:solidFill>
                  <a:srgbClr val="313338"/>
                </a:solidFill>
                <a:latin typeface="Courier New"/>
                <a:cs typeface="Courier New"/>
              </a:rPr>
              <a:t>Pedro</a:t>
            </a:r>
            <a:endParaRPr sz="5900">
              <a:latin typeface="Courier New"/>
              <a:cs typeface="Courier New"/>
            </a:endParaRPr>
          </a:p>
          <a:p>
            <a:pPr algn="ctr" marL="107314" marR="151130" indent="70485">
              <a:lnSpc>
                <a:spcPts val="3620"/>
              </a:lnSpc>
              <a:spcBef>
                <a:spcPts val="70"/>
              </a:spcBef>
            </a:pPr>
            <a:r>
              <a:rPr dirty="0" sz="2350" spc="185">
                <a:solidFill>
                  <a:srgbClr val="313338"/>
                </a:solidFill>
                <a:latin typeface="Times New Roman"/>
                <a:cs typeface="Times New Roman"/>
              </a:rPr>
              <a:t>Se </a:t>
            </a:r>
            <a:r>
              <a:rPr dirty="0" sz="2350" spc="190">
                <a:solidFill>
                  <a:srgbClr val="313338"/>
                </a:solidFill>
                <a:latin typeface="Times New Roman"/>
                <a:cs typeface="Times New Roman"/>
              </a:rPr>
              <a:t>arrepintió </a:t>
            </a:r>
            <a:r>
              <a:rPr dirty="0" sz="2350" spc="195">
                <a:solidFill>
                  <a:srgbClr val="313338"/>
                </a:solidFill>
                <a:latin typeface="Times New Roman"/>
                <a:cs typeface="Times New Roman"/>
              </a:rPr>
              <a:t> </a:t>
            </a:r>
            <a:r>
              <a:rPr dirty="0" sz="2350" spc="190">
                <a:solidFill>
                  <a:srgbClr val="313338"/>
                </a:solidFill>
                <a:latin typeface="Times New Roman"/>
                <a:cs typeface="Times New Roman"/>
              </a:rPr>
              <a:t>genuinamente</a:t>
            </a:r>
            <a:r>
              <a:rPr dirty="0" sz="2350" spc="-50">
                <a:solidFill>
                  <a:srgbClr val="313338"/>
                </a:solidFill>
                <a:latin typeface="Times New Roman"/>
                <a:cs typeface="Times New Roman"/>
              </a:rPr>
              <a:t> </a:t>
            </a:r>
            <a:r>
              <a:rPr dirty="0" sz="2350" spc="190">
                <a:solidFill>
                  <a:srgbClr val="313338"/>
                </a:solidFill>
                <a:latin typeface="Times New Roman"/>
                <a:cs typeface="Times New Roman"/>
              </a:rPr>
              <a:t>de </a:t>
            </a:r>
            <a:r>
              <a:rPr dirty="0" sz="2350" spc="-575">
                <a:solidFill>
                  <a:srgbClr val="313338"/>
                </a:solidFill>
                <a:latin typeface="Times New Roman"/>
                <a:cs typeface="Times New Roman"/>
              </a:rPr>
              <a:t> </a:t>
            </a:r>
            <a:r>
              <a:rPr dirty="0" sz="2350" spc="175">
                <a:solidFill>
                  <a:srgbClr val="313338"/>
                </a:solidFill>
                <a:latin typeface="Times New Roman"/>
                <a:cs typeface="Times New Roman"/>
              </a:rPr>
              <a:t>su</a:t>
            </a:r>
            <a:r>
              <a:rPr dirty="0" sz="2350" spc="10">
                <a:solidFill>
                  <a:srgbClr val="313338"/>
                </a:solidFill>
                <a:latin typeface="Times New Roman"/>
                <a:cs typeface="Times New Roman"/>
              </a:rPr>
              <a:t> </a:t>
            </a:r>
            <a:r>
              <a:rPr dirty="0" sz="2350" spc="200">
                <a:solidFill>
                  <a:srgbClr val="313338"/>
                </a:solidFill>
                <a:latin typeface="Times New Roman"/>
                <a:cs typeface="Times New Roman"/>
              </a:rPr>
              <a:t>pecado</a:t>
            </a:r>
            <a:endParaRPr sz="2350">
              <a:latin typeface="Times New Roman"/>
              <a:cs typeface="Times New Roman"/>
            </a:endParaRPr>
          </a:p>
          <a:p>
            <a:pPr algn="ctr" marR="3810">
              <a:lnSpc>
                <a:spcPct val="100000"/>
              </a:lnSpc>
              <a:spcBef>
                <a:spcPts val="545"/>
              </a:spcBef>
            </a:pPr>
            <a:r>
              <a:rPr dirty="0" sz="2350" spc="50">
                <a:solidFill>
                  <a:srgbClr val="313338"/>
                </a:solidFill>
                <a:latin typeface="Times New Roman"/>
                <a:cs typeface="Times New Roman"/>
              </a:rPr>
              <a:t>{Jn</a:t>
            </a:r>
            <a:r>
              <a:rPr dirty="0" sz="2350" spc="-50">
                <a:solidFill>
                  <a:srgbClr val="313338"/>
                </a:solidFill>
                <a:latin typeface="Times New Roman"/>
                <a:cs typeface="Times New Roman"/>
              </a:rPr>
              <a:t> </a:t>
            </a:r>
            <a:r>
              <a:rPr dirty="0" sz="2200" spc="-25">
                <a:solidFill>
                  <a:srgbClr val="313338"/>
                </a:solidFill>
                <a:latin typeface="Arial"/>
                <a:cs typeface="Arial"/>
              </a:rPr>
              <a:t>21:15-17)</a:t>
            </a:r>
            <a:endParaRPr sz="2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632674" y="5300062"/>
            <a:ext cx="162560" cy="545465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ts val="2970"/>
              </a:lnSpc>
              <a:spcBef>
                <a:spcPts val="115"/>
              </a:spcBef>
            </a:pPr>
            <a:r>
              <a:rPr dirty="0" sz="2650" spc="-395">
                <a:solidFill>
                  <a:srgbClr val="281C1A"/>
                </a:solidFill>
                <a:latin typeface="Arial"/>
                <a:cs typeface="Arial"/>
              </a:rPr>
              <a:t>1</a:t>
            </a:r>
            <a:endParaRPr sz="2650">
              <a:latin typeface="Arial"/>
              <a:cs typeface="Arial"/>
            </a:endParaRPr>
          </a:p>
          <a:p>
            <a:pPr marL="41910">
              <a:lnSpc>
                <a:spcPts val="1110"/>
              </a:lnSpc>
            </a:pPr>
            <a:r>
              <a:rPr dirty="0" sz="1100" spc="-150">
                <a:solidFill>
                  <a:srgbClr val="281C1A"/>
                </a:solidFill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778881" y="2963824"/>
            <a:ext cx="2940685" cy="2842895"/>
          </a:xfrm>
          <a:prstGeom prst="rect">
            <a:avLst/>
          </a:prstGeom>
        </p:spPr>
        <p:txBody>
          <a:bodyPr wrap="square" lIns="0" tIns="226060" rIns="0" bIns="0" rtlCol="0" vert="horz">
            <a:spAutoFit/>
          </a:bodyPr>
          <a:lstStyle/>
          <a:p>
            <a:pPr marL="447675">
              <a:lnSpc>
                <a:spcPct val="100000"/>
              </a:lnSpc>
              <a:spcBef>
                <a:spcPts val="1780"/>
              </a:spcBef>
            </a:pPr>
            <a:r>
              <a:rPr dirty="0" sz="5050" spc="1925">
                <a:solidFill>
                  <a:srgbClr val="313338"/>
                </a:solidFill>
                <a:latin typeface="Arial"/>
                <a:cs typeface="Arial"/>
              </a:rPr>
              <a:t>udas</a:t>
            </a:r>
            <a:endParaRPr sz="5050">
              <a:latin typeface="Arial"/>
              <a:cs typeface="Arial"/>
            </a:endParaRPr>
          </a:p>
          <a:p>
            <a:pPr algn="ctr" marL="12065" marR="5080" indent="-13335">
              <a:lnSpc>
                <a:spcPts val="3620"/>
              </a:lnSpc>
              <a:spcBef>
                <a:spcPts val="60"/>
              </a:spcBef>
            </a:pPr>
            <a:r>
              <a:rPr dirty="0" sz="2350" spc="245">
                <a:solidFill>
                  <a:srgbClr val="313338"/>
                </a:solidFill>
                <a:latin typeface="Times New Roman"/>
                <a:cs typeface="Times New Roman"/>
              </a:rPr>
              <a:t>Selamentó </a:t>
            </a:r>
            <a:r>
              <a:rPr dirty="0" sz="2350" spc="250">
                <a:solidFill>
                  <a:srgbClr val="313338"/>
                </a:solidFill>
                <a:latin typeface="Times New Roman"/>
                <a:cs typeface="Times New Roman"/>
              </a:rPr>
              <a:t> </a:t>
            </a:r>
            <a:r>
              <a:rPr dirty="0" sz="2350" spc="235">
                <a:solidFill>
                  <a:srgbClr val="313338"/>
                </a:solidFill>
                <a:latin typeface="Times New Roman"/>
                <a:cs typeface="Times New Roman"/>
              </a:rPr>
              <a:t>desesperadamente </a:t>
            </a:r>
            <a:r>
              <a:rPr dirty="0" sz="2350" spc="240">
                <a:solidFill>
                  <a:srgbClr val="313338"/>
                </a:solidFill>
                <a:latin typeface="Times New Roman"/>
                <a:cs typeface="Times New Roman"/>
              </a:rPr>
              <a:t> </a:t>
            </a:r>
            <a:r>
              <a:rPr dirty="0" sz="2350" spc="229">
                <a:solidFill>
                  <a:srgbClr val="313338"/>
                </a:solidFill>
                <a:latin typeface="Times New Roman"/>
                <a:cs typeface="Times New Roman"/>
              </a:rPr>
              <a:t>por</a:t>
            </a:r>
            <a:r>
              <a:rPr dirty="0" sz="2350" spc="-65">
                <a:solidFill>
                  <a:srgbClr val="313338"/>
                </a:solidFill>
                <a:latin typeface="Times New Roman"/>
                <a:cs typeface="Times New Roman"/>
              </a:rPr>
              <a:t> </a:t>
            </a:r>
            <a:r>
              <a:rPr dirty="0" sz="2350" spc="180">
                <a:solidFill>
                  <a:srgbClr val="313338"/>
                </a:solidFill>
                <a:latin typeface="Times New Roman"/>
                <a:cs typeface="Times New Roman"/>
              </a:rPr>
              <a:t>la</a:t>
            </a:r>
            <a:r>
              <a:rPr dirty="0" sz="2350" spc="200">
                <a:solidFill>
                  <a:srgbClr val="313338"/>
                </a:solidFill>
                <a:latin typeface="Times New Roman"/>
                <a:cs typeface="Times New Roman"/>
              </a:rPr>
              <a:t>s</a:t>
            </a:r>
            <a:r>
              <a:rPr dirty="0" sz="2350" spc="-254">
                <a:solidFill>
                  <a:srgbClr val="313338"/>
                </a:solidFill>
                <a:latin typeface="Times New Roman"/>
                <a:cs typeface="Times New Roman"/>
              </a:rPr>
              <a:t> </a:t>
            </a:r>
            <a:r>
              <a:rPr dirty="0" sz="2350" spc="114">
                <a:solidFill>
                  <a:srgbClr val="313338"/>
                </a:solidFill>
                <a:latin typeface="Times New Roman"/>
                <a:cs typeface="Times New Roman"/>
              </a:rPr>
              <a:t>consecuencias  </a:t>
            </a:r>
            <a:r>
              <a:rPr dirty="0" sz="2200" spc="130">
                <a:solidFill>
                  <a:srgbClr val="313338"/>
                </a:solidFill>
                <a:latin typeface="Arial"/>
                <a:cs typeface="Arial"/>
              </a:rPr>
              <a:t>(Mt</a:t>
            </a:r>
            <a:r>
              <a:rPr dirty="0" sz="2200" spc="100">
                <a:solidFill>
                  <a:srgbClr val="313338"/>
                </a:solidFill>
                <a:latin typeface="Arial"/>
                <a:cs typeface="Arial"/>
              </a:rPr>
              <a:t> </a:t>
            </a:r>
            <a:r>
              <a:rPr dirty="0" sz="2200" spc="155">
                <a:solidFill>
                  <a:srgbClr val="313338"/>
                </a:solidFill>
                <a:latin typeface="Arial"/>
                <a:cs typeface="Arial"/>
              </a:rPr>
              <a:t>27:3-5)</a:t>
            </a:r>
            <a:endParaRPr sz="22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725356" y="6527717"/>
            <a:ext cx="917575" cy="266700"/>
          </a:xfrm>
          <a:custGeom>
            <a:avLst/>
            <a:gdLst/>
            <a:ahLst/>
            <a:cxnLst/>
            <a:rect l="l" t="t" r="r" b="b"/>
            <a:pathLst>
              <a:path w="917575" h="266700">
                <a:moveTo>
                  <a:pt x="917257" y="266470"/>
                </a:moveTo>
                <a:lnTo>
                  <a:pt x="0" y="266470"/>
                </a:lnTo>
                <a:lnTo>
                  <a:pt x="0" y="0"/>
                </a:lnTo>
                <a:lnTo>
                  <a:pt x="917257" y="0"/>
                </a:lnTo>
                <a:lnTo>
                  <a:pt x="917257" y="266470"/>
                </a:lnTo>
                <a:close/>
              </a:path>
            </a:pathLst>
          </a:custGeom>
          <a:solidFill>
            <a:srgbClr val="313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696771" y="6527717"/>
            <a:ext cx="5784215" cy="266700"/>
          </a:xfrm>
          <a:custGeom>
            <a:avLst/>
            <a:gdLst/>
            <a:ahLst/>
            <a:cxnLst/>
            <a:rect l="l" t="t" r="r" b="b"/>
            <a:pathLst>
              <a:path w="5784215" h="266700">
                <a:moveTo>
                  <a:pt x="5784198" y="266470"/>
                </a:moveTo>
                <a:lnTo>
                  <a:pt x="0" y="266470"/>
                </a:lnTo>
                <a:lnTo>
                  <a:pt x="0" y="0"/>
                </a:lnTo>
                <a:lnTo>
                  <a:pt x="5784198" y="0"/>
                </a:lnTo>
                <a:lnTo>
                  <a:pt x="5784198" y="266470"/>
                </a:lnTo>
                <a:close/>
              </a:path>
            </a:pathLst>
          </a:custGeom>
          <a:solidFill>
            <a:srgbClr val="313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2712656" y="6522843"/>
            <a:ext cx="6810375" cy="2635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550" spc="90">
                <a:solidFill>
                  <a:srgbClr val="F6F9F9"/>
                </a:solidFill>
                <a:latin typeface="Times New Roman"/>
                <a:cs typeface="Times New Roman"/>
              </a:rPr>
              <a:t>Contenido</a:t>
            </a:r>
            <a:r>
              <a:rPr dirty="0" sz="1550" spc="-4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1550" spc="100">
                <a:solidFill>
                  <a:srgbClr val="F6F9F9"/>
                </a:solidFill>
                <a:latin typeface="Times New Roman"/>
                <a:cs typeface="Times New Roman"/>
              </a:rPr>
              <a:t>y</a:t>
            </a:r>
            <a:r>
              <a:rPr dirty="0" sz="155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1550" spc="35">
                <a:solidFill>
                  <a:srgbClr val="F6F9F9"/>
                </a:solidFill>
                <a:latin typeface="Times New Roman"/>
                <a:cs typeface="Times New Roman"/>
              </a:rPr>
              <a:t>Diseño:</a:t>
            </a:r>
            <a:r>
              <a:rPr dirty="0" sz="1550" spc="-95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1550" spc="95">
                <a:solidFill>
                  <a:srgbClr val="F6F9F9"/>
                </a:solidFill>
                <a:latin typeface="Times New Roman"/>
                <a:cs typeface="Times New Roman"/>
              </a:rPr>
              <a:t>Eduardo</a:t>
            </a:r>
            <a:r>
              <a:rPr dirty="0" sz="1550" spc="5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1550" spc="114">
                <a:solidFill>
                  <a:srgbClr val="F6F9F9"/>
                </a:solidFill>
                <a:latin typeface="Times New Roman"/>
                <a:cs typeface="Times New Roman"/>
              </a:rPr>
              <a:t>Harada</a:t>
            </a:r>
            <a:r>
              <a:rPr dirty="0" sz="1550" spc="10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1550" spc="80">
                <a:solidFill>
                  <a:srgbClr val="F6F9F9"/>
                </a:solidFill>
                <a:latin typeface="Times New Roman"/>
                <a:cs typeface="Times New Roman"/>
              </a:rPr>
              <a:t>-</a:t>
            </a:r>
            <a:r>
              <a:rPr dirty="0" sz="1550" spc="-60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1550" spc="55">
                <a:solidFill>
                  <a:srgbClr val="F6F9F9"/>
                </a:solidFill>
                <a:latin typeface="Times New Roman"/>
                <a:cs typeface="Times New Roman"/>
              </a:rPr>
              <a:t>Traducción:</a:t>
            </a:r>
            <a:r>
              <a:rPr dirty="0" sz="1550" spc="-35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1550" spc="-80">
                <a:solidFill>
                  <a:srgbClr val="F6F9F9"/>
                </a:solidFill>
                <a:latin typeface="Times New Roman"/>
                <a:cs typeface="Times New Roman"/>
              </a:rPr>
              <a:t>Elie:z:er</a:t>
            </a:r>
            <a:r>
              <a:rPr dirty="0" sz="1550" spc="-5">
                <a:solidFill>
                  <a:srgbClr val="F6F9F9"/>
                </a:solidFill>
                <a:latin typeface="Times New Roman"/>
                <a:cs typeface="Times New Roman"/>
              </a:rPr>
              <a:t> </a:t>
            </a:r>
            <a:r>
              <a:rPr dirty="0" sz="1550" spc="35">
                <a:solidFill>
                  <a:srgbClr val="F6F9F9"/>
                </a:solidFill>
                <a:latin typeface="Times New Roman"/>
                <a:cs typeface="Times New Roman"/>
              </a:rPr>
              <a:t>Gu:z:mán-Carballo</a:t>
            </a:r>
            <a:endParaRPr sz="15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2021-11-26T18:30:13Z</dcterms:created>
  <dcterms:modified xsi:type="dcterms:W3CDTF">2021-11-26T18:30:13Z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Nitro Pro 12</vt:lpwstr>
  </property>
  <property fmtid="{D5CDD505-2E9C-101B-9397-08002B2CF9AE}" pid="3" name="LastSaved">
    <vt:filetime>2021-11-26T00:00:00Z</vt:filetime>
  </property>
</Properties>
</file>