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0" i="0">
                <a:solidFill>
                  <a:srgbClr val="8CC15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0" i="0">
                <a:solidFill>
                  <a:srgbClr val="8CC15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32354"/>
            <a:ext cx="649723" cy="15324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6758" y="555730"/>
            <a:ext cx="3783686" cy="32564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1609302"/>
            <a:ext cx="12192000" cy="478895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0644008" y="881379"/>
            <a:ext cx="0" cy="728345"/>
          </a:xfrm>
          <a:custGeom>
            <a:avLst/>
            <a:gdLst/>
            <a:ahLst/>
            <a:cxnLst/>
            <a:rect l="l" t="t" r="r" b="b"/>
            <a:pathLst>
              <a:path w="0" h="728344">
                <a:moveTo>
                  <a:pt x="0" y="727921"/>
                </a:moveTo>
                <a:lnTo>
                  <a:pt x="0" y="0"/>
                </a:lnTo>
              </a:path>
            </a:pathLst>
          </a:custGeom>
          <a:ln w="1051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591457" y="0"/>
            <a:ext cx="105410" cy="556260"/>
          </a:xfrm>
          <a:custGeom>
            <a:avLst/>
            <a:gdLst/>
            <a:ahLst/>
            <a:cxnLst/>
            <a:rect l="l" t="t" r="r" b="b"/>
            <a:pathLst>
              <a:path w="105409" h="556260">
                <a:moveTo>
                  <a:pt x="0" y="0"/>
                </a:moveTo>
                <a:lnTo>
                  <a:pt x="105102" y="0"/>
                </a:lnTo>
                <a:lnTo>
                  <a:pt x="105102" y="555730"/>
                </a:lnTo>
                <a:lnTo>
                  <a:pt x="0" y="5557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0" i="0">
                <a:solidFill>
                  <a:srgbClr val="8CC15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39825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38093" y="25823"/>
            <a:ext cx="617220" cy="899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0" i="0">
                <a:solidFill>
                  <a:srgbClr val="8CC15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Relationship Id="rId4" Type="http://schemas.openxmlformats.org/officeDocument/2006/relationships/image" Target="../media/image2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image" Target="../media/image1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Relationship Id="rId3" Type="http://schemas.openxmlformats.org/officeDocument/2006/relationships/image" Target="../media/image18.jpg"/><Relationship Id="rId4" Type="http://schemas.openxmlformats.org/officeDocument/2006/relationships/image" Target="../media/image19.jpg"/><Relationship Id="rId5" Type="http://schemas.openxmlformats.org/officeDocument/2006/relationships/image" Target="../media/image20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92" y="6413655"/>
            <a:ext cx="11986895" cy="3898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0640" marR="5080" indent="-28575">
              <a:lnSpc>
                <a:spcPct val="108600"/>
              </a:lnSpc>
              <a:spcBef>
                <a:spcPts val="95"/>
              </a:spcBef>
            </a:pPr>
            <a:r>
              <a:rPr dirty="0" sz="1100" spc="30">
                <a:solidFill>
                  <a:srgbClr val="181618"/>
                </a:solidFill>
                <a:latin typeface="Times New Roman"/>
                <a:cs typeface="Times New Roman"/>
              </a:rPr>
              <a:t>Equipo:</a:t>
            </a:r>
            <a:r>
              <a:rPr dirty="0" sz="1100" spc="-15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10">
                <a:solidFill>
                  <a:srgbClr val="181618"/>
                </a:solidFill>
                <a:latin typeface="Times New Roman"/>
                <a:cs typeface="Times New Roman"/>
              </a:rPr>
              <a:t>Adinan</a:t>
            </a:r>
            <a:r>
              <a:rPr dirty="0" sz="1100" spc="-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60">
                <a:solidFill>
                  <a:srgbClr val="181618"/>
                </a:solidFill>
                <a:latin typeface="Times New Roman"/>
                <a:cs typeface="Times New Roman"/>
              </a:rPr>
              <a:t>Batista,</a:t>
            </a:r>
            <a:r>
              <a:rPr dirty="0" sz="1100" spc="-14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181618"/>
                </a:solidFill>
                <a:latin typeface="Times New Roman"/>
                <a:cs typeface="Times New Roman"/>
              </a:rPr>
              <a:t>Bruno</a:t>
            </a:r>
            <a:r>
              <a:rPr dirty="0" sz="1100" spc="-114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181618"/>
                </a:solidFill>
                <a:latin typeface="Times New Roman"/>
                <a:cs typeface="Times New Roman"/>
              </a:rPr>
              <a:t>Flávio,</a:t>
            </a:r>
            <a:r>
              <a:rPr dirty="0" sz="1100" spc="-9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181618"/>
                </a:solidFill>
                <a:latin typeface="Times New Roman"/>
                <a:cs typeface="Times New Roman"/>
              </a:rPr>
              <a:t>Cíntia</a:t>
            </a:r>
            <a:r>
              <a:rPr dirty="0" sz="1100" spc="-1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15">
                <a:solidFill>
                  <a:srgbClr val="181618"/>
                </a:solidFill>
                <a:latin typeface="Times New Roman"/>
                <a:cs typeface="Times New Roman"/>
              </a:rPr>
              <a:t>Bini,</a:t>
            </a:r>
            <a:r>
              <a:rPr dirty="0" sz="1100" spc="-7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181618"/>
                </a:solidFill>
                <a:latin typeface="Times New Roman"/>
                <a:cs typeface="Times New Roman"/>
              </a:rPr>
              <a:t>Eduardo</a:t>
            </a:r>
            <a:r>
              <a:rPr dirty="0" sz="110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Harada,</a:t>
            </a:r>
            <a:r>
              <a:rPr dirty="0" sz="1100" spc="-4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10">
                <a:solidFill>
                  <a:srgbClr val="181618"/>
                </a:solidFill>
                <a:latin typeface="Times New Roman"/>
                <a:cs typeface="Times New Roman"/>
              </a:rPr>
              <a:t>Elias</a:t>
            </a:r>
            <a:r>
              <a:rPr dirty="0" sz="1100" spc="-5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5">
                <a:solidFill>
                  <a:srgbClr val="181618"/>
                </a:solidFill>
                <a:latin typeface="Times New Roman"/>
                <a:cs typeface="Times New Roman"/>
              </a:rPr>
              <a:t>Duarte,</a:t>
            </a:r>
            <a:r>
              <a:rPr dirty="0" sz="1100" spc="-13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181618"/>
                </a:solidFill>
                <a:latin typeface="Times New Roman"/>
                <a:cs typeface="Times New Roman"/>
              </a:rPr>
              <a:t>Eliezer</a:t>
            </a:r>
            <a:r>
              <a:rPr dirty="0" sz="1100" spc="-8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181618"/>
                </a:solidFill>
                <a:latin typeface="Times New Roman"/>
                <a:cs typeface="Times New Roman"/>
              </a:rPr>
              <a:t>Carballo,</a:t>
            </a:r>
            <a:r>
              <a:rPr dirty="0" sz="1100" spc="-5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181618"/>
                </a:solidFill>
                <a:latin typeface="Times New Roman"/>
                <a:cs typeface="Times New Roman"/>
              </a:rPr>
              <a:t>Eleandro</a:t>
            </a:r>
            <a:r>
              <a:rPr dirty="0" sz="1100" spc="-8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Borel,</a:t>
            </a:r>
            <a:r>
              <a:rPr dirty="0" sz="1100" spc="-8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181618"/>
                </a:solidFill>
                <a:latin typeface="Times New Roman"/>
                <a:cs typeface="Times New Roman"/>
              </a:rPr>
              <a:t>Elton</a:t>
            </a:r>
            <a:r>
              <a:rPr dirty="0" sz="110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Batista,</a:t>
            </a:r>
            <a:r>
              <a:rPr dirty="0" sz="1100" spc="-5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Emenson</a:t>
            </a:r>
            <a:r>
              <a:rPr dirty="0" sz="1100" spc="-8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65">
                <a:solidFill>
                  <a:srgbClr val="181618"/>
                </a:solidFill>
                <a:latin typeface="Times New Roman"/>
                <a:cs typeface="Times New Roman"/>
              </a:rPr>
              <a:t>Camara,</a:t>
            </a:r>
            <a:r>
              <a:rPr dirty="0" sz="1100" spc="-6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15">
                <a:solidFill>
                  <a:srgbClr val="181618"/>
                </a:solidFill>
                <a:latin typeface="Times New Roman"/>
                <a:cs typeface="Times New Roman"/>
              </a:rPr>
              <a:t>Esron</a:t>
            </a:r>
            <a:r>
              <a:rPr dirty="0" sz="1100" spc="-7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181618"/>
                </a:solidFill>
                <a:latin typeface="Times New Roman"/>
                <a:cs typeface="Times New Roman"/>
              </a:rPr>
              <a:t>Waslley,</a:t>
            </a:r>
            <a:r>
              <a:rPr dirty="0" sz="1100" spc="-2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181618"/>
                </a:solidFill>
                <a:latin typeface="Times New Roman"/>
                <a:cs typeface="Times New Roman"/>
              </a:rPr>
              <a:t>Luís</a:t>
            </a:r>
            <a:r>
              <a:rPr dirty="0" sz="1100" spc="-16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Claudio,</a:t>
            </a:r>
            <a:r>
              <a:rPr dirty="0" sz="1100" spc="-5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181618"/>
                </a:solidFill>
                <a:latin typeface="Times New Roman"/>
                <a:cs typeface="Times New Roman"/>
              </a:rPr>
              <a:t>Luiz</a:t>
            </a:r>
            <a:r>
              <a:rPr dirty="0" sz="1100" spc="-12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Francisco,</a:t>
            </a:r>
            <a:r>
              <a:rPr dirty="0" sz="1100" spc="-5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10">
                <a:solidFill>
                  <a:srgbClr val="181618"/>
                </a:solidFill>
                <a:latin typeface="Times New Roman"/>
                <a:cs typeface="Times New Roman"/>
              </a:rPr>
              <a:t>Morais </a:t>
            </a:r>
            <a:r>
              <a:rPr dirty="0" sz="1100" spc="1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75">
                <a:solidFill>
                  <a:srgbClr val="181618"/>
                </a:solidFill>
                <a:latin typeface="Times New Roman"/>
                <a:cs typeface="Times New Roman"/>
              </a:rPr>
              <a:t>Junior, </a:t>
            </a:r>
            <a:r>
              <a:rPr dirty="0" sz="1100" spc="20">
                <a:solidFill>
                  <a:srgbClr val="181618"/>
                </a:solidFill>
                <a:latin typeface="Times New Roman"/>
                <a:cs typeface="Times New Roman"/>
              </a:rPr>
              <a:t>Manoel</a:t>
            </a:r>
            <a:r>
              <a:rPr dirty="0" sz="1100" spc="-1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Roberto,</a:t>
            </a:r>
            <a:r>
              <a:rPr dirty="0" sz="1100" spc="-11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">
                <a:solidFill>
                  <a:srgbClr val="181618"/>
                </a:solidFill>
                <a:latin typeface="Times New Roman"/>
                <a:cs typeface="Times New Roman"/>
              </a:rPr>
              <a:t>Mirlan</a:t>
            </a:r>
            <a:r>
              <a:rPr dirty="0" sz="1100" spc="-2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Buch,</a:t>
            </a:r>
            <a:r>
              <a:rPr dirty="0" sz="1100" spc="-3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181618"/>
                </a:solidFill>
                <a:latin typeface="Times New Roman"/>
                <a:cs typeface="Times New Roman"/>
              </a:rPr>
              <a:t>Nkosl</a:t>
            </a:r>
            <a:r>
              <a:rPr dirty="0" sz="1100" spc="-10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181618"/>
                </a:solidFill>
                <a:latin typeface="Times New Roman"/>
                <a:cs typeface="Times New Roman"/>
              </a:rPr>
              <a:t>Moyo,</a:t>
            </a:r>
            <a:r>
              <a:rPr dirty="0" sz="1100" spc="-5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Patricia</a:t>
            </a:r>
            <a:r>
              <a:rPr dirty="0" sz="1100" spc="-3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Sales,</a:t>
            </a:r>
            <a:r>
              <a:rPr dirty="0" sz="1100" spc="-7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Pablo</a:t>
            </a:r>
            <a:r>
              <a:rPr dirty="0" sz="1100" spc="-114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181618"/>
                </a:solidFill>
                <a:latin typeface="Times New Roman"/>
                <a:cs typeface="Times New Roman"/>
              </a:rPr>
              <a:t>Amon,</a:t>
            </a:r>
            <a:r>
              <a:rPr dirty="0" sz="1100" spc="-4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0">
                <a:solidFill>
                  <a:srgbClr val="181618"/>
                </a:solidFill>
                <a:latin typeface="Times New Roman"/>
                <a:cs typeface="Times New Roman"/>
              </a:rPr>
              <a:t>Phlllppe</a:t>
            </a:r>
            <a:r>
              <a:rPr dirty="0" sz="1100" spc="-2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Buch,</a:t>
            </a:r>
            <a:r>
              <a:rPr dirty="0" sz="1100" spc="-14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181618"/>
                </a:solidFill>
                <a:latin typeface="Times New Roman"/>
                <a:cs typeface="Times New Roman"/>
              </a:rPr>
              <a:t>Ramon</a:t>
            </a:r>
            <a:r>
              <a:rPr dirty="0" sz="1100" spc="-1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Gomes,</a:t>
            </a:r>
            <a:r>
              <a:rPr dirty="0" sz="1100" spc="-5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René</a:t>
            </a:r>
            <a:r>
              <a:rPr dirty="0" sz="1100" spc="-12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181618"/>
                </a:solidFill>
                <a:latin typeface="Times New Roman"/>
                <a:cs typeface="Times New Roman"/>
              </a:rPr>
              <a:t>Henrlquez,</a:t>
            </a:r>
            <a:r>
              <a:rPr dirty="0" sz="1100" spc="-14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Slnecio</a:t>
            </a:r>
            <a:r>
              <a:rPr dirty="0" sz="1100" spc="-9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5">
                <a:solidFill>
                  <a:srgbClr val="181618"/>
                </a:solidFill>
                <a:latin typeface="Times New Roman"/>
                <a:cs typeface="Times New Roman"/>
              </a:rPr>
              <a:t>Alfonso,</a:t>
            </a:r>
            <a:r>
              <a:rPr dirty="0" sz="1100" spc="-114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35">
                <a:solidFill>
                  <a:srgbClr val="181618"/>
                </a:solidFill>
                <a:latin typeface="Times New Roman"/>
                <a:cs typeface="Times New Roman"/>
              </a:rPr>
              <a:t>Valdeane</a:t>
            </a:r>
            <a:r>
              <a:rPr dirty="0" sz="1100" spc="-5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181618"/>
                </a:solidFill>
                <a:latin typeface="Times New Roman"/>
                <a:cs typeface="Times New Roman"/>
              </a:rPr>
              <a:t>Costa,</a:t>
            </a:r>
            <a:r>
              <a:rPr dirty="0" sz="1100" spc="-14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">
                <a:solidFill>
                  <a:srgbClr val="181618"/>
                </a:solidFill>
                <a:latin typeface="Times New Roman"/>
                <a:cs typeface="Times New Roman"/>
              </a:rPr>
              <a:t>Vlníclus</a:t>
            </a:r>
            <a:r>
              <a:rPr dirty="0" sz="1100" spc="-2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Marqueto</a:t>
            </a:r>
            <a:r>
              <a:rPr dirty="0" sz="1100" spc="-12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50">
                <a:solidFill>
                  <a:srgbClr val="181618"/>
                </a:solidFill>
                <a:latin typeface="Times New Roman"/>
                <a:cs typeface="Times New Roman"/>
              </a:rPr>
              <a:t>e</a:t>
            </a:r>
            <a:r>
              <a:rPr dirty="0" sz="1100" spc="-25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181618"/>
                </a:solidFill>
                <a:latin typeface="Times New Roman"/>
                <a:cs typeface="Times New Roman"/>
              </a:rPr>
              <a:t>Wllllan</a:t>
            </a:r>
            <a:r>
              <a:rPr dirty="0" sz="1100" spc="-60">
                <a:solidFill>
                  <a:srgbClr val="181618"/>
                </a:solidFill>
                <a:latin typeface="Times New Roman"/>
                <a:cs typeface="Times New Roman"/>
              </a:rPr>
              <a:t> </a:t>
            </a:r>
            <a:r>
              <a:rPr dirty="0" sz="1100" spc="20">
                <a:solidFill>
                  <a:srgbClr val="181618"/>
                </a:solidFill>
                <a:latin typeface="Times New Roman"/>
                <a:cs typeface="Times New Roman"/>
              </a:rPr>
              <a:t>Arsenlo.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33" y="1915795"/>
            <a:ext cx="1891844" cy="227954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93339" y="1915795"/>
            <a:ext cx="1891844" cy="227954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68121" y="1896639"/>
            <a:ext cx="1872734" cy="2279544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4194542" y="1724236"/>
            <a:ext cx="0" cy="3831590"/>
          </a:xfrm>
          <a:custGeom>
            <a:avLst/>
            <a:gdLst/>
            <a:ahLst/>
            <a:cxnLst/>
            <a:rect l="l" t="t" r="r" b="b"/>
            <a:pathLst>
              <a:path w="0" h="3831590">
                <a:moveTo>
                  <a:pt x="0" y="3831168"/>
                </a:moveTo>
                <a:lnTo>
                  <a:pt x="0" y="0"/>
                </a:lnTo>
              </a:path>
            </a:pathLst>
          </a:custGeom>
          <a:ln w="9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255317" y="1724236"/>
            <a:ext cx="0" cy="3831590"/>
          </a:xfrm>
          <a:custGeom>
            <a:avLst/>
            <a:gdLst/>
            <a:ahLst/>
            <a:cxnLst/>
            <a:rect l="l" t="t" r="r" b="b"/>
            <a:pathLst>
              <a:path w="0" h="3831590">
                <a:moveTo>
                  <a:pt x="0" y="3831168"/>
                </a:moveTo>
                <a:lnTo>
                  <a:pt x="0" y="0"/>
                </a:lnTo>
              </a:path>
            </a:pathLst>
          </a:custGeom>
          <a:ln w="3175">
            <a:solidFill>
              <a:srgbClr val="C1B6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44112" y="21368"/>
            <a:ext cx="640715" cy="258445"/>
          </a:xfrm>
          <a:custGeom>
            <a:avLst/>
            <a:gdLst/>
            <a:ahLst/>
            <a:cxnLst/>
            <a:rect l="l" t="t" r="r" b="b"/>
            <a:pathLst>
              <a:path w="640715" h="258445">
                <a:moveTo>
                  <a:pt x="640169" y="257874"/>
                </a:moveTo>
                <a:lnTo>
                  <a:pt x="0" y="257874"/>
                </a:lnTo>
                <a:lnTo>
                  <a:pt x="0" y="0"/>
                </a:lnTo>
                <a:lnTo>
                  <a:pt x="640169" y="0"/>
                </a:lnTo>
                <a:lnTo>
                  <a:pt x="640169" y="257874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31412" y="16245"/>
            <a:ext cx="673100" cy="255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00" spc="55">
                <a:solidFill>
                  <a:srgbClr val="F6F9F9"/>
                </a:solidFill>
                <a:latin typeface="Times New Roman"/>
                <a:cs typeface="Times New Roman"/>
              </a:rPr>
              <a:t>Viernes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8928" y="251238"/>
            <a:ext cx="2168525" cy="258445"/>
          </a:xfrm>
          <a:custGeom>
            <a:avLst/>
            <a:gdLst/>
            <a:ahLst/>
            <a:cxnLst/>
            <a:rect l="l" t="t" r="r" b="b"/>
            <a:pathLst>
              <a:path w="2168525" h="258445">
                <a:moveTo>
                  <a:pt x="2167976" y="257874"/>
                </a:moveTo>
                <a:lnTo>
                  <a:pt x="0" y="257874"/>
                </a:lnTo>
                <a:lnTo>
                  <a:pt x="0" y="0"/>
                </a:lnTo>
                <a:lnTo>
                  <a:pt x="2167976" y="0"/>
                </a:lnTo>
                <a:lnTo>
                  <a:pt x="2167976" y="257874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6228" y="246115"/>
            <a:ext cx="2226310" cy="255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00" spc="70">
                <a:solidFill>
                  <a:srgbClr val="F6F9F9"/>
                </a:solidFill>
                <a:latin typeface="Times New Roman"/>
                <a:cs typeface="Times New Roman"/>
              </a:rPr>
              <a:t>12</a:t>
            </a:r>
            <a:r>
              <a:rPr dirty="0" sz="1500" spc="-9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00" spc="65">
                <a:solidFill>
                  <a:srgbClr val="F6F9F9"/>
                </a:solidFill>
                <a:latin typeface="Times New Roman"/>
                <a:cs typeface="Times New Roman"/>
              </a:rPr>
              <a:t>de</a:t>
            </a:r>
            <a:r>
              <a:rPr dirty="0" sz="1500" spc="13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00" spc="70">
                <a:solidFill>
                  <a:srgbClr val="F6F9F9"/>
                </a:solidFill>
                <a:latin typeface="Times New Roman"/>
                <a:cs typeface="Times New Roman"/>
              </a:rPr>
              <a:t>noviembre</a:t>
            </a:r>
            <a:r>
              <a:rPr dirty="0" sz="1500" spc="-5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00" spc="60">
                <a:solidFill>
                  <a:srgbClr val="F6F9F9"/>
                </a:solidFill>
                <a:latin typeface="Times New Roman"/>
                <a:cs typeface="Times New Roman"/>
              </a:rPr>
              <a:t>del</a:t>
            </a:r>
            <a:r>
              <a:rPr dirty="0" sz="1500" spc="1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00" spc="120">
                <a:solidFill>
                  <a:srgbClr val="F6F9F9"/>
                </a:solidFill>
                <a:latin typeface="Times New Roman"/>
                <a:cs typeface="Times New Roman"/>
              </a:rPr>
              <a:t>2021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72713" y="9860"/>
            <a:ext cx="5861685" cy="5162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200" spc="175">
                <a:solidFill>
                  <a:srgbClr val="2F343F"/>
                </a:solidFill>
                <a:latin typeface="Arial"/>
                <a:cs typeface="Arial"/>
              </a:rPr>
              <a:t>PARA</a:t>
            </a:r>
            <a:r>
              <a:rPr dirty="0" sz="3200" spc="-35">
                <a:solidFill>
                  <a:srgbClr val="2F343F"/>
                </a:solidFill>
                <a:latin typeface="Arial"/>
                <a:cs typeface="Arial"/>
              </a:rPr>
              <a:t> </a:t>
            </a:r>
            <a:r>
              <a:rPr dirty="0" sz="3200" spc="20">
                <a:solidFill>
                  <a:srgbClr val="2F343F"/>
                </a:solidFill>
                <a:latin typeface="Arial"/>
                <a:cs typeface="Arial"/>
              </a:rPr>
              <a:t>ESTUDIAR</a:t>
            </a:r>
            <a:r>
              <a:rPr dirty="0" sz="3200" spc="195">
                <a:solidFill>
                  <a:srgbClr val="2F343F"/>
                </a:solidFill>
                <a:latin typeface="Arial"/>
                <a:cs typeface="Arial"/>
              </a:rPr>
              <a:t> </a:t>
            </a:r>
            <a:r>
              <a:rPr dirty="0" sz="3200" spc="25">
                <a:solidFill>
                  <a:srgbClr val="2F343F"/>
                </a:solidFill>
                <a:latin typeface="Arial"/>
                <a:cs typeface="Arial"/>
              </a:rPr>
              <a:t>Y</a:t>
            </a:r>
            <a:r>
              <a:rPr dirty="0" sz="3200" spc="90">
                <a:solidFill>
                  <a:srgbClr val="2F343F"/>
                </a:solidFill>
                <a:latin typeface="Arial"/>
                <a:cs typeface="Arial"/>
              </a:rPr>
              <a:t> </a:t>
            </a:r>
            <a:r>
              <a:rPr dirty="0" sz="3200" spc="85">
                <a:solidFill>
                  <a:srgbClr val="2F343F"/>
                </a:solidFill>
                <a:latin typeface="Arial"/>
                <a:cs typeface="Arial"/>
              </a:rPr>
              <a:t>MEDITAR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402487" y="776508"/>
            <a:ext cx="86360" cy="309880"/>
          </a:xfrm>
          <a:custGeom>
            <a:avLst/>
            <a:gdLst/>
            <a:ahLst/>
            <a:cxnLst/>
            <a:rect l="l" t="t" r="r" b="b"/>
            <a:pathLst>
              <a:path w="86359" h="309880">
                <a:moveTo>
                  <a:pt x="85992" y="309449"/>
                </a:moveTo>
                <a:lnTo>
                  <a:pt x="0" y="309449"/>
                </a:lnTo>
                <a:lnTo>
                  <a:pt x="0" y="0"/>
                </a:lnTo>
                <a:lnTo>
                  <a:pt x="85992" y="0"/>
                </a:lnTo>
                <a:lnTo>
                  <a:pt x="85992" y="309449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389787" y="772900"/>
            <a:ext cx="85090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15">
                <a:solidFill>
                  <a:srgbClr val="F6F9F9"/>
                </a:solidFill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45490" y="990830"/>
            <a:ext cx="1121410" cy="404495"/>
          </a:xfrm>
          <a:prstGeom prst="rect">
            <a:avLst/>
          </a:prstGeom>
          <a:solidFill>
            <a:srgbClr val="31363F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350" spc="210">
                <a:solidFill>
                  <a:srgbClr val="F6F9F9"/>
                </a:solidFill>
                <a:latin typeface="Times New Roman"/>
                <a:cs typeface="Times New Roman"/>
              </a:rPr>
              <a:t>Aunque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37128" y="990830"/>
            <a:ext cx="6152515" cy="404495"/>
          </a:xfrm>
          <a:custGeom>
            <a:avLst/>
            <a:gdLst/>
            <a:ahLst/>
            <a:cxnLst/>
            <a:rect l="l" t="t" r="r" b="b"/>
            <a:pathLst>
              <a:path w="6152515" h="404494">
                <a:moveTo>
                  <a:pt x="6152370" y="404003"/>
                </a:moveTo>
                <a:lnTo>
                  <a:pt x="0" y="404003"/>
                </a:lnTo>
                <a:lnTo>
                  <a:pt x="0" y="0"/>
                </a:lnTo>
                <a:lnTo>
                  <a:pt x="6152370" y="0"/>
                </a:lnTo>
                <a:lnTo>
                  <a:pt x="6152370" y="404003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724428" y="989999"/>
            <a:ext cx="6210300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65">
                <a:solidFill>
                  <a:srgbClr val="F6F9F9"/>
                </a:solidFill>
                <a:latin typeface="Times New Roman"/>
                <a:cs typeface="Times New Roman"/>
              </a:rPr>
              <a:t>Dio</a:t>
            </a:r>
            <a:r>
              <a:rPr dirty="0" sz="2350" spc="55">
                <a:solidFill>
                  <a:srgbClr val="F6F9F9"/>
                </a:solidFill>
                <a:latin typeface="Times New Roman"/>
                <a:cs typeface="Times New Roman"/>
              </a:rPr>
              <a:t>s</a:t>
            </a:r>
            <a:r>
              <a:rPr dirty="0" sz="2350" spc="-16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60">
                <a:solidFill>
                  <a:srgbClr val="F6F9F9"/>
                </a:solidFill>
                <a:latin typeface="Times New Roman"/>
                <a:cs typeface="Times New Roman"/>
              </a:rPr>
              <a:t>e</a:t>
            </a:r>
            <a:r>
              <a:rPr dirty="0" sz="2350" spc="55">
                <a:solidFill>
                  <a:srgbClr val="F6F9F9"/>
                </a:solidFill>
                <a:latin typeface="Times New Roman"/>
                <a:cs typeface="Times New Roman"/>
              </a:rPr>
              <a:t>s</a:t>
            </a:r>
            <a:r>
              <a:rPr dirty="0" sz="2350" spc="26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60">
                <a:solidFill>
                  <a:srgbClr val="F6F9F9"/>
                </a:solidFill>
                <a:latin typeface="Times New Roman"/>
                <a:cs typeface="Times New Roman"/>
              </a:rPr>
              <a:t>e</a:t>
            </a:r>
            <a:r>
              <a:rPr dirty="0" sz="2350" spc="40">
                <a:solidFill>
                  <a:srgbClr val="F6F9F9"/>
                </a:solidFill>
                <a:latin typeface="Times New Roman"/>
                <a:cs typeface="Times New Roman"/>
              </a:rPr>
              <a:t>l</a:t>
            </a:r>
            <a:r>
              <a:rPr dirty="0" sz="2350" spc="16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54">
                <a:solidFill>
                  <a:srgbClr val="F6F9F9"/>
                </a:solidFill>
                <a:latin typeface="Times New Roman"/>
                <a:cs typeface="Times New Roman"/>
              </a:rPr>
              <a:t>Creado</a:t>
            </a:r>
            <a:r>
              <a:rPr dirty="0" sz="2350" spc="180">
                <a:solidFill>
                  <a:srgbClr val="F6F9F9"/>
                </a:solidFill>
                <a:latin typeface="Times New Roman"/>
                <a:cs typeface="Times New Roman"/>
              </a:rPr>
              <a:t>r</a:t>
            </a:r>
            <a:r>
              <a:rPr dirty="0" sz="2350" spc="3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54">
                <a:solidFill>
                  <a:srgbClr val="F6F9F9"/>
                </a:solidFill>
                <a:latin typeface="Times New Roman"/>
                <a:cs typeface="Times New Roman"/>
              </a:rPr>
              <a:t>de</a:t>
            </a:r>
            <a:r>
              <a:rPr dirty="0" sz="2350" spc="4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45">
                <a:solidFill>
                  <a:srgbClr val="F6F9F9"/>
                </a:solidFill>
                <a:latin typeface="Times New Roman"/>
                <a:cs typeface="Times New Roman"/>
              </a:rPr>
              <a:t>tod</a:t>
            </a:r>
            <a:r>
              <a:rPr dirty="0" sz="2350" spc="295">
                <a:solidFill>
                  <a:srgbClr val="F6F9F9"/>
                </a:solidFill>
                <a:latin typeface="Times New Roman"/>
                <a:cs typeface="Times New Roman"/>
              </a:rPr>
              <a:t>o</a:t>
            </a:r>
            <a:r>
              <a:rPr dirty="0" sz="2350" spc="-8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25">
                <a:solidFill>
                  <a:srgbClr val="F6F9F9"/>
                </a:solidFill>
                <a:latin typeface="Times New Roman"/>
                <a:cs typeface="Times New Roman"/>
              </a:rPr>
              <a:t>lo</a:t>
            </a:r>
            <a:r>
              <a:rPr dirty="0" sz="2350" spc="400">
                <a:solidFill>
                  <a:srgbClr val="F6F9F9"/>
                </a:solidFill>
                <a:latin typeface="Times New Roman"/>
                <a:cs typeface="Times New Roman"/>
              </a:rPr>
              <a:t>s</a:t>
            </a:r>
            <a:r>
              <a:rPr dirty="0" sz="2350" spc="285">
                <a:solidFill>
                  <a:srgbClr val="F6F9F9"/>
                </a:solidFill>
                <a:latin typeface="Times New Roman"/>
                <a:cs typeface="Times New Roman"/>
              </a:rPr>
              <a:t>que</a:t>
            </a:r>
            <a:r>
              <a:rPr dirty="0" sz="2350" spc="-114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F6F9F9"/>
                </a:solidFill>
                <a:latin typeface="Times New Roman"/>
                <a:cs typeface="Times New Roman"/>
              </a:rPr>
              <a:t>existe</a:t>
            </a:r>
            <a:r>
              <a:rPr dirty="0" sz="2350" spc="125">
                <a:solidFill>
                  <a:srgbClr val="F6F9F9"/>
                </a:solidFill>
                <a:latin typeface="Times New Roman"/>
                <a:cs typeface="Times New Roman"/>
              </a:rPr>
              <a:t>,</a:t>
            </a:r>
            <a:r>
              <a:rPr dirty="0" sz="2350" spc="7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-30">
                <a:solidFill>
                  <a:srgbClr val="F6F9F9"/>
                </a:solidFill>
                <a:latin typeface="Times New Roman"/>
                <a:cs typeface="Times New Roman"/>
              </a:rPr>
              <a:t>El: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335"/>
              <a:t>•</a:t>
            </a:r>
            <a:r>
              <a:rPr dirty="0" spc="325">
                <a:solidFill>
                  <a:srgbClr val="7097B5"/>
                </a:solidFill>
              </a:rPr>
              <a:t>•</a:t>
            </a:r>
          </a:p>
        </p:txBody>
      </p:sp>
      <p:sp>
        <p:nvSpPr>
          <p:cNvPr id="18" name="object 18"/>
          <p:cNvSpPr/>
          <p:nvPr/>
        </p:nvSpPr>
        <p:spPr>
          <a:xfrm>
            <a:off x="11319976" y="862223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 h="0">
                <a:moveTo>
                  <a:pt x="0" y="0"/>
                </a:moveTo>
                <a:lnTo>
                  <a:pt x="277088" y="0"/>
                </a:lnTo>
              </a:path>
            </a:pathLst>
          </a:custGeom>
          <a:ln w="12770">
            <a:solidFill>
              <a:srgbClr val="4962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07275" y="549416"/>
            <a:ext cx="329565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85">
                <a:solidFill>
                  <a:srgbClr val="496285"/>
                </a:solidFill>
                <a:latin typeface="Times New Roman"/>
                <a:cs typeface="Times New Roman"/>
              </a:rPr>
              <a:t>'®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51451" y="504718"/>
            <a:ext cx="904875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00" spc="310">
                <a:solidFill>
                  <a:srgbClr val="EF9042"/>
                </a:solidFill>
                <a:latin typeface="Arial"/>
                <a:cs typeface="Arial"/>
              </a:rPr>
              <a:t>•</a:t>
            </a:r>
            <a:r>
              <a:rPr dirty="0" sz="5700" spc="310">
                <a:solidFill>
                  <a:srgbClr val="E6183A"/>
                </a:solidFill>
                <a:latin typeface="Arial"/>
                <a:cs typeface="Arial"/>
              </a:rPr>
              <a:t>•</a:t>
            </a:r>
            <a:r>
              <a:rPr dirty="0" sz="5700" spc="305">
                <a:solidFill>
                  <a:srgbClr val="A3318C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18424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969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5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18599" y="4157097"/>
            <a:ext cx="1726564" cy="631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2350" spc="125">
                <a:solidFill>
                  <a:srgbClr val="050301"/>
                </a:solidFill>
                <a:latin typeface="Times New Roman"/>
                <a:cs typeface="Times New Roman"/>
              </a:rPr>
              <a:t>Transci</a:t>
            </a:r>
            <a:r>
              <a:rPr dirty="0" sz="2350" spc="100">
                <a:solidFill>
                  <a:srgbClr val="050301"/>
                </a:solidFill>
                <a:latin typeface="Times New Roman"/>
                <a:cs typeface="Times New Roman"/>
              </a:rPr>
              <a:t>e</a:t>
            </a:r>
            <a:r>
              <a:rPr dirty="0" baseline="-35353" sz="2475" spc="-577">
                <a:solidFill>
                  <a:srgbClr val="181108"/>
                </a:solidFill>
                <a:latin typeface="Times New Roman"/>
                <a:cs typeface="Times New Roman"/>
              </a:rPr>
              <a:t>,</a:t>
            </a:r>
            <a:r>
              <a:rPr dirty="0" sz="2350" spc="-985">
                <a:solidFill>
                  <a:srgbClr val="050301"/>
                </a:solidFill>
                <a:latin typeface="Times New Roman"/>
                <a:cs typeface="Times New Roman"/>
              </a:rPr>
              <a:t>n</a:t>
            </a:r>
            <a:r>
              <a:rPr dirty="0" baseline="-14767" sz="5925" spc="217">
                <a:solidFill>
                  <a:srgbClr val="050301"/>
                </a:solidFill>
                <a:latin typeface="Times New Roman"/>
                <a:cs typeface="Times New Roman"/>
              </a:rPr>
              <a:t>.</a:t>
            </a:r>
            <a:r>
              <a:rPr dirty="0" sz="2350" spc="140">
                <a:solidFill>
                  <a:srgbClr val="050301"/>
                </a:solidFill>
                <a:latin typeface="Times New Roman"/>
                <a:cs typeface="Times New Roman"/>
              </a:rPr>
              <a:t>de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43414" y="4677498"/>
            <a:ext cx="1545590" cy="70294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11150" marR="5080" indent="-299085">
              <a:lnSpc>
                <a:spcPts val="2490"/>
              </a:lnSpc>
              <a:spcBef>
                <a:spcPts val="470"/>
              </a:spcBef>
            </a:pPr>
            <a:r>
              <a:rPr dirty="0" sz="2350" spc="135">
                <a:solidFill>
                  <a:srgbClr val="050301"/>
                </a:solidFill>
                <a:latin typeface="Times New Roman"/>
                <a:cs typeface="Times New Roman"/>
              </a:rPr>
              <a:t>su</a:t>
            </a:r>
            <a:r>
              <a:rPr dirty="0" sz="2350" spc="-65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60">
                <a:solidFill>
                  <a:srgbClr val="050301"/>
                </a:solidFill>
                <a:latin typeface="Times New Roman"/>
                <a:cs typeface="Times New Roman"/>
              </a:rPr>
              <a:t>creac1on </a:t>
            </a:r>
            <a:r>
              <a:rPr dirty="0" sz="2350" spc="-575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70">
                <a:solidFill>
                  <a:srgbClr val="050301"/>
                </a:solidFill>
                <a:latin typeface="Times New Roman"/>
                <a:cs typeface="Times New Roman"/>
              </a:rPr>
              <a:t>(</a:t>
            </a:r>
            <a:r>
              <a:rPr dirty="0" sz="2350" spc="80">
                <a:solidFill>
                  <a:srgbClr val="050301"/>
                </a:solidFill>
                <a:latin typeface="Times New Roman"/>
                <a:cs typeface="Times New Roman"/>
              </a:rPr>
              <a:t>J</a:t>
            </a:r>
            <a:r>
              <a:rPr dirty="0" sz="2350" spc="105">
                <a:solidFill>
                  <a:srgbClr val="050301"/>
                </a:solidFill>
                <a:latin typeface="Times New Roman"/>
                <a:cs typeface="Times New Roman"/>
              </a:rPr>
              <a:t>n</a:t>
            </a:r>
            <a:r>
              <a:rPr dirty="0" sz="2350" spc="-225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400" spc="60">
                <a:solidFill>
                  <a:srgbClr val="050301"/>
                </a:solidFill>
                <a:latin typeface="Times New Roman"/>
                <a:cs typeface="Times New Roman"/>
              </a:rPr>
              <a:t>1:3)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04099" y="4361426"/>
            <a:ext cx="2414270" cy="102171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ctr" marL="12700" marR="5080">
              <a:lnSpc>
                <a:spcPts val="2490"/>
              </a:lnSpc>
              <a:spcBef>
                <a:spcPts val="470"/>
              </a:spcBef>
            </a:pPr>
            <a:r>
              <a:rPr dirty="0" sz="2350" spc="70">
                <a:solidFill>
                  <a:srgbClr val="050301"/>
                </a:solidFill>
                <a:latin typeface="Times New Roman"/>
                <a:cs typeface="Times New Roman"/>
              </a:rPr>
              <a:t>Se</a:t>
            </a:r>
            <a:r>
              <a:rPr dirty="0" sz="2350" spc="95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260">
                <a:solidFill>
                  <a:srgbClr val="050301"/>
                </a:solidFill>
                <a:latin typeface="Times New Roman"/>
                <a:cs typeface="Times New Roman"/>
              </a:rPr>
              <a:t>anonadó</a:t>
            </a:r>
            <a:r>
              <a:rPr dirty="0" sz="2350" spc="35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265">
                <a:solidFill>
                  <a:srgbClr val="050301"/>
                </a:solidFill>
                <a:latin typeface="Times New Roman"/>
                <a:cs typeface="Times New Roman"/>
              </a:rPr>
              <a:t>para </a:t>
            </a:r>
            <a:r>
              <a:rPr dirty="0" sz="2350" spc="-570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204">
                <a:solidFill>
                  <a:srgbClr val="050301"/>
                </a:solidFill>
                <a:latin typeface="Times New Roman"/>
                <a:cs typeface="Times New Roman"/>
              </a:rPr>
              <a:t>salvar</a:t>
            </a:r>
            <a:r>
              <a:rPr dirty="0" sz="2350" spc="-80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185">
                <a:solidFill>
                  <a:srgbClr val="050301"/>
                </a:solidFill>
                <a:latin typeface="Times New Roman"/>
                <a:cs typeface="Times New Roman"/>
              </a:rPr>
              <a:t>al</a:t>
            </a:r>
            <a:r>
              <a:rPr dirty="0" sz="2350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204">
                <a:solidFill>
                  <a:srgbClr val="050301"/>
                </a:solidFill>
                <a:latin typeface="Times New Roman"/>
                <a:cs typeface="Times New Roman"/>
              </a:rPr>
              <a:t>hombre </a:t>
            </a:r>
            <a:r>
              <a:rPr dirty="0" sz="2350" spc="-570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50" spc="30">
                <a:solidFill>
                  <a:srgbClr val="050301"/>
                </a:solidFill>
                <a:latin typeface="Times New Roman"/>
                <a:cs typeface="Times New Roman"/>
              </a:rPr>
              <a:t>(Jn</a:t>
            </a:r>
            <a:r>
              <a:rPr dirty="0" sz="2500" spc="30">
                <a:solidFill>
                  <a:srgbClr val="050301"/>
                </a:solidFill>
                <a:latin typeface="Times New Roman"/>
                <a:cs typeface="Times New Roman"/>
              </a:rPr>
              <a:t>1:14)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389737" y="4361426"/>
            <a:ext cx="1530350" cy="101663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07340" marR="5080" indent="-295275">
              <a:lnSpc>
                <a:spcPts val="2490"/>
              </a:lnSpc>
              <a:spcBef>
                <a:spcPts val="470"/>
              </a:spcBef>
              <a:tabLst>
                <a:tab pos="427355" algn="l"/>
                <a:tab pos="900430" algn="l"/>
              </a:tabLst>
            </a:pPr>
            <a:r>
              <a:rPr dirty="0" sz="2350" spc="-95">
                <a:solidFill>
                  <a:srgbClr val="050301"/>
                </a:solidFill>
                <a:latin typeface="Times New Roman"/>
                <a:cs typeface="Times New Roman"/>
              </a:rPr>
              <a:t>S</a:t>
            </a:r>
            <a:r>
              <a:rPr dirty="0" sz="2350" spc="-70">
                <a:solidFill>
                  <a:srgbClr val="050301"/>
                </a:solidFill>
                <a:latin typeface="Times New Roman"/>
                <a:cs typeface="Times New Roman"/>
              </a:rPr>
              <a:t>e</a:t>
            </a:r>
            <a:r>
              <a:rPr dirty="0" sz="2350">
                <a:solidFill>
                  <a:srgbClr val="050301"/>
                </a:solidFill>
                <a:latin typeface="Times New Roman"/>
                <a:cs typeface="Times New Roman"/>
              </a:rPr>
              <a:t>		</a:t>
            </a:r>
            <a:r>
              <a:rPr dirty="0" sz="2350" spc="140">
                <a:solidFill>
                  <a:srgbClr val="050301"/>
                </a:solidFill>
                <a:latin typeface="Times New Roman"/>
                <a:cs typeface="Times New Roman"/>
              </a:rPr>
              <a:t>sometió  </a:t>
            </a:r>
            <a:r>
              <a:rPr dirty="0" sz="2350" spc="135">
                <a:solidFill>
                  <a:srgbClr val="050301"/>
                </a:solidFill>
                <a:latin typeface="Times New Roman"/>
                <a:cs typeface="Times New Roman"/>
              </a:rPr>
              <a:t>ala	</a:t>
            </a:r>
            <a:r>
              <a:rPr dirty="0" sz="2350" spc="140">
                <a:solidFill>
                  <a:srgbClr val="050301"/>
                </a:solidFill>
                <a:latin typeface="Times New Roman"/>
                <a:cs typeface="Times New Roman"/>
              </a:rPr>
              <a:t>ley </a:t>
            </a:r>
            <a:r>
              <a:rPr dirty="0" sz="2350" spc="145">
                <a:solidFill>
                  <a:srgbClr val="050301"/>
                </a:solidFill>
                <a:latin typeface="Times New Roman"/>
                <a:cs typeface="Times New Roman"/>
              </a:rPr>
              <a:t> </a:t>
            </a:r>
            <a:r>
              <a:rPr dirty="0" sz="2300" spc="-10">
                <a:solidFill>
                  <a:srgbClr val="050301"/>
                </a:solidFill>
                <a:latin typeface="Arial"/>
                <a:cs typeface="Arial"/>
              </a:rPr>
              <a:t>(</a:t>
            </a:r>
            <a:r>
              <a:rPr dirty="0" sz="2300" spc="-15">
                <a:solidFill>
                  <a:srgbClr val="050301"/>
                </a:solidFill>
                <a:latin typeface="Arial"/>
                <a:cs typeface="Arial"/>
              </a:rPr>
              <a:t>F</a:t>
            </a:r>
            <a:r>
              <a:rPr dirty="0" sz="2300" spc="-5">
                <a:solidFill>
                  <a:srgbClr val="050301"/>
                </a:solidFill>
                <a:latin typeface="Arial"/>
                <a:cs typeface="Arial"/>
              </a:rPr>
              <a:t>I</a:t>
            </a:r>
            <a:r>
              <a:rPr dirty="0" sz="2300" spc="-195">
                <a:solidFill>
                  <a:srgbClr val="050301"/>
                </a:solidFill>
                <a:latin typeface="Arial"/>
                <a:cs typeface="Arial"/>
              </a:rPr>
              <a:t> </a:t>
            </a:r>
            <a:r>
              <a:rPr dirty="0" sz="2300" spc="145">
                <a:solidFill>
                  <a:srgbClr val="050301"/>
                </a:solidFill>
                <a:latin typeface="Arial"/>
                <a:cs typeface="Arial"/>
              </a:rPr>
              <a:t>2:8</a:t>
            </a:r>
            <a:r>
              <a:rPr dirty="0" sz="2300" spc="110">
                <a:solidFill>
                  <a:srgbClr val="050301"/>
                </a:solidFill>
                <a:latin typeface="Arial"/>
                <a:cs typeface="Arial"/>
              </a:rPr>
              <a:t>)</a:t>
            </a:r>
            <a:endParaRPr sz="23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79153" y="5674434"/>
            <a:ext cx="9436100" cy="404495"/>
          </a:xfrm>
          <a:prstGeom prst="rect">
            <a:avLst/>
          </a:prstGeom>
          <a:solidFill>
            <a:srgbClr val="31363F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350" spc="185">
                <a:solidFill>
                  <a:srgbClr val="F6F9F9"/>
                </a:solidFill>
                <a:latin typeface="Times New Roman"/>
                <a:cs typeface="Times New Roman"/>
              </a:rPr>
              <a:t>Jesús</a:t>
            </a:r>
            <a:r>
              <a:rPr dirty="0" sz="2350" spc="-8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35">
                <a:solidFill>
                  <a:srgbClr val="F6F9F9"/>
                </a:solidFill>
                <a:latin typeface="Times New Roman"/>
                <a:cs typeface="Times New Roman"/>
              </a:rPr>
              <a:t>vivió</a:t>
            </a:r>
            <a:r>
              <a:rPr dirty="0" sz="235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60">
                <a:solidFill>
                  <a:srgbClr val="F6F9F9"/>
                </a:solidFill>
                <a:latin typeface="Times New Roman"/>
                <a:cs typeface="Times New Roman"/>
              </a:rPr>
              <a:t>una</a:t>
            </a:r>
            <a:r>
              <a:rPr dirty="0" sz="2350" spc="254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15">
                <a:solidFill>
                  <a:srgbClr val="F6F9F9"/>
                </a:solidFill>
                <a:latin typeface="Times New Roman"/>
                <a:cs typeface="Times New Roman"/>
              </a:rPr>
              <a:t>vida</a:t>
            </a:r>
            <a:r>
              <a:rPr dirty="0" sz="2350" spc="-2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F6F9F9"/>
                </a:solidFill>
                <a:latin typeface="Times New Roman"/>
                <a:cs typeface="Times New Roman"/>
              </a:rPr>
              <a:t>sin</a:t>
            </a:r>
            <a:r>
              <a:rPr dirty="0" sz="2350" spc="-3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35">
                <a:solidFill>
                  <a:srgbClr val="F6F9F9"/>
                </a:solidFill>
                <a:latin typeface="Times New Roman"/>
                <a:cs typeface="Times New Roman"/>
              </a:rPr>
              <a:t>pecado</a:t>
            </a:r>
            <a:r>
              <a:rPr dirty="0" sz="2350" spc="-10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50">
                <a:solidFill>
                  <a:srgbClr val="F6F9F9"/>
                </a:solidFill>
                <a:latin typeface="Times New Roman"/>
                <a:cs typeface="Times New Roman"/>
              </a:rPr>
              <a:t>y</a:t>
            </a:r>
            <a:r>
              <a:rPr dirty="0" sz="2350" spc="8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29">
                <a:solidFill>
                  <a:srgbClr val="F6F9F9"/>
                </a:solidFill>
                <a:latin typeface="Times New Roman"/>
                <a:cs typeface="Times New Roman"/>
              </a:rPr>
              <a:t>nos</a:t>
            </a:r>
            <a:r>
              <a:rPr dirty="0" sz="2350" spc="-254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10">
                <a:solidFill>
                  <a:srgbClr val="F6F9F9"/>
                </a:solidFill>
                <a:latin typeface="Times New Roman"/>
                <a:cs typeface="Times New Roman"/>
              </a:rPr>
              <a:t>extendió</a:t>
            </a:r>
            <a:r>
              <a:rPr dirty="0" sz="2350" spc="-4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20">
                <a:solidFill>
                  <a:srgbClr val="F6F9F9"/>
                </a:solidFill>
                <a:latin typeface="Times New Roman"/>
                <a:cs typeface="Times New Roman"/>
              </a:rPr>
              <a:t>su</a:t>
            </a:r>
            <a:r>
              <a:rPr dirty="0" sz="2350" spc="-6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20">
                <a:solidFill>
                  <a:srgbClr val="F6F9F9"/>
                </a:solidFill>
                <a:latin typeface="Times New Roman"/>
                <a:cs typeface="Times New Roman"/>
              </a:rPr>
              <a:t>gracia</a:t>
            </a:r>
            <a:r>
              <a:rPr dirty="0" sz="2350" spc="6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54">
                <a:solidFill>
                  <a:srgbClr val="F6F9F9"/>
                </a:solidFill>
                <a:latin typeface="Times New Roman"/>
                <a:cs typeface="Times New Roman"/>
              </a:rPr>
              <a:t>en</a:t>
            </a:r>
            <a:r>
              <a:rPr dirty="0" sz="2350" spc="8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5">
                <a:solidFill>
                  <a:srgbClr val="F6F9F9"/>
                </a:solidFill>
                <a:latin typeface="Times New Roman"/>
                <a:cs typeface="Times New Roman"/>
              </a:rPr>
              <a:t>la</a:t>
            </a:r>
            <a:r>
              <a:rPr dirty="0" sz="2350" spc="-13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F6F9F9"/>
                </a:solidFill>
                <a:latin typeface="Times New Roman"/>
                <a:cs typeface="Times New Roman"/>
              </a:rPr>
              <a:t>cruz.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92734" y="6450335"/>
            <a:ext cx="8599805" cy="292735"/>
          </a:xfrm>
          <a:custGeom>
            <a:avLst/>
            <a:gdLst/>
            <a:ahLst/>
            <a:cxnLst/>
            <a:rect l="l" t="t" r="r" b="b"/>
            <a:pathLst>
              <a:path w="8599805" h="292734">
                <a:moveTo>
                  <a:pt x="8599721" y="292257"/>
                </a:moveTo>
                <a:lnTo>
                  <a:pt x="0" y="292257"/>
                </a:lnTo>
                <a:lnTo>
                  <a:pt x="0" y="0"/>
                </a:lnTo>
                <a:lnTo>
                  <a:pt x="8599721" y="0"/>
                </a:lnTo>
                <a:lnTo>
                  <a:pt x="8599721" y="292257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680034" y="6446220"/>
            <a:ext cx="8660765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700" spc="85">
                <a:solidFill>
                  <a:srgbClr val="F6F9F9"/>
                </a:solidFill>
                <a:latin typeface="Times New Roman"/>
                <a:cs typeface="Times New Roman"/>
              </a:rPr>
              <a:t>Contenido:</a:t>
            </a:r>
            <a:r>
              <a:rPr dirty="0" sz="1700" spc="-5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75">
                <a:solidFill>
                  <a:srgbClr val="F6F9F9"/>
                </a:solidFill>
                <a:latin typeface="Times New Roman"/>
                <a:cs typeface="Times New Roman"/>
              </a:rPr>
              <a:t>Manoel</a:t>
            </a:r>
            <a:r>
              <a:rPr dirty="0" sz="1700" spc="7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90">
                <a:solidFill>
                  <a:srgbClr val="F6F9F9"/>
                </a:solidFill>
                <a:latin typeface="Times New Roman"/>
                <a:cs typeface="Times New Roman"/>
              </a:rPr>
              <a:t>Roberto</a:t>
            </a:r>
            <a:r>
              <a:rPr dirty="0" sz="1700" spc="-5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6F9F9"/>
                </a:solidFill>
                <a:latin typeface="Times New Roman"/>
                <a:cs typeface="Times New Roman"/>
              </a:rPr>
              <a:t>-</a:t>
            </a:r>
            <a:r>
              <a:rPr dirty="0" sz="1700" spc="4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40">
                <a:solidFill>
                  <a:srgbClr val="F6F9F9"/>
                </a:solidFill>
                <a:latin typeface="Times New Roman"/>
                <a:cs typeface="Times New Roman"/>
              </a:rPr>
              <a:t>Diseño:</a:t>
            </a:r>
            <a:r>
              <a:rPr dirty="0" sz="1700" spc="-2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15">
                <a:solidFill>
                  <a:srgbClr val="F6F9F9"/>
                </a:solidFill>
                <a:latin typeface="Times New Roman"/>
                <a:cs typeface="Times New Roman"/>
              </a:rPr>
              <a:t>Elias</a:t>
            </a:r>
            <a:r>
              <a:rPr dirty="0" sz="1700" spc="-8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105">
                <a:solidFill>
                  <a:srgbClr val="F6F9F9"/>
                </a:solidFill>
                <a:latin typeface="Times New Roman"/>
                <a:cs typeface="Times New Roman"/>
              </a:rPr>
              <a:t>Duarte</a:t>
            </a:r>
            <a:r>
              <a:rPr dirty="0" sz="1700" spc="-3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80">
                <a:solidFill>
                  <a:srgbClr val="F6F9F9"/>
                </a:solidFill>
                <a:latin typeface="Times New Roman"/>
                <a:cs typeface="Times New Roman"/>
              </a:rPr>
              <a:t>-</a:t>
            </a:r>
            <a:r>
              <a:rPr dirty="0" sz="1700" spc="-7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6F9F9"/>
                </a:solidFill>
                <a:latin typeface="Times New Roman"/>
                <a:cs typeface="Times New Roman"/>
              </a:rPr>
              <a:t>Traducción:</a:t>
            </a:r>
            <a:r>
              <a:rPr dirty="0" sz="1700" spc="4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15">
                <a:solidFill>
                  <a:srgbClr val="F6F9F9"/>
                </a:solidFill>
                <a:latin typeface="Times New Roman"/>
                <a:cs typeface="Times New Roman"/>
              </a:rPr>
              <a:t>Eliezer</a:t>
            </a:r>
            <a:r>
              <a:rPr dirty="0" sz="1700" spc="1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700" spc="114">
                <a:solidFill>
                  <a:srgbClr val="F6F9F9"/>
                </a:solidFill>
                <a:latin typeface="Times New Roman"/>
                <a:cs typeface="Times New Roman"/>
              </a:rPr>
              <a:t>Guzmán-Carballo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319" y="25822"/>
            <a:ext cx="2151380" cy="50863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150">
                <a:solidFill>
                  <a:srgbClr val="0A1841"/>
                </a:solidFill>
                <a:latin typeface="Arial"/>
                <a:cs typeface="Arial"/>
              </a:rPr>
              <a:t>LECCION</a:t>
            </a:r>
            <a:r>
              <a:rPr dirty="0" sz="3150" spc="-35">
                <a:solidFill>
                  <a:srgbClr val="0A1841"/>
                </a:solidFill>
                <a:latin typeface="Arial"/>
                <a:cs typeface="Arial"/>
              </a:rPr>
              <a:t> </a:t>
            </a:r>
            <a:r>
              <a:rPr dirty="0" sz="3150" spc="5">
                <a:solidFill>
                  <a:srgbClr val="0A1841"/>
                </a:solidFill>
                <a:latin typeface="Arial"/>
                <a:cs typeface="Arial"/>
              </a:rPr>
              <a:t>7</a:t>
            </a:r>
            <a:endParaRPr sz="3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07427" y="0"/>
            <a:ext cx="5652770" cy="1616710"/>
          </a:xfrm>
          <a:prstGeom prst="rect">
            <a:avLst/>
          </a:prstGeom>
        </p:spPr>
        <p:txBody>
          <a:bodyPr wrap="square" lIns="0" tIns="138430" rIns="0" bIns="0" rtlCol="0" vert="horz">
            <a:spAutoFit/>
          </a:bodyPr>
          <a:lstStyle/>
          <a:p>
            <a:pPr marL="1756410">
              <a:lnSpc>
                <a:spcPct val="100000"/>
              </a:lnSpc>
              <a:spcBef>
                <a:spcPts val="1090"/>
              </a:spcBef>
            </a:pPr>
            <a:r>
              <a:rPr dirty="0" sz="2950" spc="145">
                <a:solidFill>
                  <a:srgbClr val="0A1841"/>
                </a:solidFill>
                <a:latin typeface="Arial"/>
                <a:cs typeface="Arial"/>
              </a:rPr>
              <a:t>LA</a:t>
            </a:r>
            <a:r>
              <a:rPr dirty="0" sz="2950" spc="-80">
                <a:solidFill>
                  <a:srgbClr val="0A1841"/>
                </a:solidFill>
                <a:latin typeface="Arial"/>
                <a:cs typeface="Arial"/>
              </a:rPr>
              <a:t> </a:t>
            </a:r>
            <a:r>
              <a:rPr dirty="0" sz="2950" spc="-20">
                <a:solidFill>
                  <a:srgbClr val="0A1841"/>
                </a:solidFill>
                <a:latin typeface="Arial"/>
                <a:cs typeface="Arial"/>
              </a:rPr>
              <a:t>LEY</a:t>
            </a:r>
            <a:r>
              <a:rPr dirty="0" sz="2950" spc="-65">
                <a:solidFill>
                  <a:srgbClr val="0A1841"/>
                </a:solidFill>
                <a:latin typeface="Arial"/>
                <a:cs typeface="Arial"/>
              </a:rPr>
              <a:t> </a:t>
            </a:r>
            <a:r>
              <a:rPr dirty="0" sz="2950" spc="-15">
                <a:solidFill>
                  <a:srgbClr val="0A1841"/>
                </a:solidFill>
                <a:latin typeface="Arial"/>
                <a:cs typeface="Arial"/>
              </a:rPr>
              <a:t>Y</a:t>
            </a:r>
            <a:r>
              <a:rPr dirty="0" sz="2950" spc="160">
                <a:solidFill>
                  <a:srgbClr val="0A1841"/>
                </a:solidFill>
                <a:latin typeface="Arial"/>
                <a:cs typeface="Arial"/>
              </a:rPr>
              <a:t> </a:t>
            </a:r>
            <a:r>
              <a:rPr dirty="0" sz="2950" spc="-15">
                <a:solidFill>
                  <a:srgbClr val="0A1841"/>
                </a:solidFill>
                <a:latin typeface="Arial"/>
                <a:cs typeface="Arial"/>
              </a:rPr>
              <a:t>LA</a:t>
            </a:r>
            <a:r>
              <a:rPr dirty="0" sz="2950" spc="229">
                <a:solidFill>
                  <a:srgbClr val="0A1841"/>
                </a:solidFill>
                <a:latin typeface="Arial"/>
                <a:cs typeface="Arial"/>
              </a:rPr>
              <a:t> </a:t>
            </a:r>
            <a:r>
              <a:rPr dirty="0" sz="2950" spc="110">
                <a:solidFill>
                  <a:srgbClr val="0A1841"/>
                </a:solidFill>
                <a:latin typeface="Arial"/>
                <a:cs typeface="Arial"/>
              </a:rPr>
              <a:t>GRACIA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50"/>
              </a:spcBef>
            </a:pPr>
            <a:r>
              <a:rPr dirty="0" sz="4500" spc="465" b="1">
                <a:solidFill>
                  <a:srgbClr val="0A1841"/>
                </a:solidFill>
                <a:latin typeface="Arial"/>
                <a:cs typeface="Arial"/>
              </a:rPr>
              <a:t>Para</a:t>
            </a:r>
            <a:r>
              <a:rPr dirty="0" sz="4500" spc="295" b="1">
                <a:solidFill>
                  <a:srgbClr val="0A1841"/>
                </a:solidFill>
                <a:latin typeface="Arial"/>
                <a:cs typeface="Arial"/>
              </a:rPr>
              <a:t> </a:t>
            </a:r>
            <a:r>
              <a:rPr dirty="0" sz="5200" spc="385">
                <a:solidFill>
                  <a:srgbClr val="0A1841"/>
                </a:solidFill>
                <a:latin typeface="Times New Roman"/>
                <a:cs typeface="Times New Roman"/>
              </a:rPr>
              <a:t>memorizar:</a:t>
            </a:r>
            <a:endParaRPr sz="5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142187" y="785600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 h="0">
                <a:moveTo>
                  <a:pt x="0" y="0"/>
                </a:moveTo>
                <a:lnTo>
                  <a:pt x="248423" y="0"/>
                </a:lnTo>
              </a:path>
            </a:pathLst>
          </a:custGeom>
          <a:ln w="12770">
            <a:solidFill>
              <a:srgbClr val="4B62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800825" y="0"/>
            <a:ext cx="1421130" cy="112903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baseline="-13409" sz="10875" spc="-2047">
                <a:solidFill>
                  <a:srgbClr val="EF932A"/>
                </a:solidFill>
                <a:latin typeface="Courier New"/>
                <a:cs typeface="Courier New"/>
              </a:rPr>
              <a:t>.</a:t>
            </a:r>
            <a:r>
              <a:rPr dirty="0" sz="6100" spc="-1365">
                <a:solidFill>
                  <a:srgbClr val="8CC344"/>
                </a:solidFill>
                <a:latin typeface="Courier New"/>
                <a:cs typeface="Courier New"/>
              </a:rPr>
              <a:t>•</a:t>
            </a:r>
            <a:r>
              <a:rPr dirty="0" sz="6100" spc="-1365">
                <a:solidFill>
                  <a:srgbClr val="7495B8"/>
                </a:solidFill>
                <a:latin typeface="Courier New"/>
                <a:cs typeface="Courier New"/>
              </a:rPr>
              <a:t>•</a:t>
            </a:r>
            <a:r>
              <a:rPr dirty="0" baseline="-13409" sz="10875" spc="-2047">
                <a:solidFill>
                  <a:srgbClr val="A12F90"/>
                </a:solidFill>
                <a:latin typeface="Courier New"/>
                <a:cs typeface="Courier New"/>
              </a:rPr>
              <a:t>.</a:t>
            </a:r>
            <a:endParaRPr baseline="-13409" sz="10875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61253" y="632424"/>
            <a:ext cx="1341120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4629" sz="1800" spc="307">
                <a:solidFill>
                  <a:srgbClr val="646667"/>
                </a:solidFill>
                <a:latin typeface="Times New Roman"/>
                <a:cs typeface="Times New Roman"/>
              </a:rPr>
              <a:t>INFO</a:t>
            </a:r>
            <a:r>
              <a:rPr dirty="0" baseline="4629" sz="1800" spc="-292">
                <a:solidFill>
                  <a:srgbClr val="4B6287"/>
                </a:solidFill>
                <a:latin typeface="Times New Roman"/>
                <a:cs typeface="Times New Roman"/>
              </a:rPr>
              <a:t>L</a:t>
            </a:r>
            <a:r>
              <a:rPr dirty="0" sz="5600" spc="-1560">
                <a:solidFill>
                  <a:srgbClr val="E21C36"/>
                </a:solidFill>
                <a:latin typeface="Arial"/>
                <a:cs typeface="Arial"/>
              </a:rPr>
              <a:t>•</a:t>
            </a:r>
            <a:r>
              <a:rPr dirty="0" baseline="4629" sz="1800" spc="322">
                <a:solidFill>
                  <a:srgbClr val="4B6287"/>
                </a:solidFill>
                <a:latin typeface="Times New Roman"/>
                <a:cs typeface="Times New Roman"/>
              </a:rPr>
              <a:t>ECCIÓN</a:t>
            </a:r>
            <a:endParaRPr baseline="4629"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6847" y="2126509"/>
            <a:ext cx="5407997" cy="367792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9912" y="2107352"/>
            <a:ext cx="5579982" cy="363960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866005" y="20610"/>
            <a:ext cx="716915" cy="283845"/>
          </a:xfrm>
          <a:custGeom>
            <a:avLst/>
            <a:gdLst/>
            <a:ahLst/>
            <a:cxnLst/>
            <a:rect l="l" t="t" r="r" b="b"/>
            <a:pathLst>
              <a:path w="716915" h="283845">
                <a:moveTo>
                  <a:pt x="716607" y="283661"/>
                </a:moveTo>
                <a:lnTo>
                  <a:pt x="0" y="283661"/>
                </a:lnTo>
                <a:lnTo>
                  <a:pt x="0" y="0"/>
                </a:lnTo>
                <a:lnTo>
                  <a:pt x="716607" y="0"/>
                </a:lnTo>
                <a:lnTo>
                  <a:pt x="716607" y="283661"/>
                </a:lnTo>
                <a:close/>
              </a:path>
            </a:pathLst>
          </a:custGeom>
          <a:solidFill>
            <a:srgbClr val="444F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66005" y="20610"/>
            <a:ext cx="755015" cy="2838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r>
              <a:rPr dirty="0" sz="1650" spc="150">
                <a:solidFill>
                  <a:srgbClr val="F2F9FB"/>
                </a:solidFill>
                <a:latin typeface="Times New Roman"/>
                <a:cs typeface="Times New Roman"/>
              </a:rPr>
              <a:t>Sábado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348" y="266496"/>
            <a:ext cx="2302510" cy="288925"/>
          </a:xfrm>
          <a:custGeom>
            <a:avLst/>
            <a:gdLst/>
            <a:ahLst/>
            <a:cxnLst/>
            <a:rect l="l" t="t" r="r" b="b"/>
            <a:pathLst>
              <a:path w="2302510" h="288925">
                <a:moveTo>
                  <a:pt x="2302373" y="288759"/>
                </a:moveTo>
                <a:lnTo>
                  <a:pt x="0" y="288759"/>
                </a:lnTo>
                <a:lnTo>
                  <a:pt x="0" y="0"/>
                </a:lnTo>
                <a:lnTo>
                  <a:pt x="2302373" y="0"/>
                </a:lnTo>
                <a:lnTo>
                  <a:pt x="2302373" y="288759"/>
                </a:lnTo>
                <a:close/>
              </a:path>
            </a:pathLst>
          </a:custGeom>
          <a:solidFill>
            <a:srgbClr val="444F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9648" y="258886"/>
            <a:ext cx="2362200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700" spc="160" i="1">
                <a:solidFill>
                  <a:srgbClr val="F2F9FB"/>
                </a:solidFill>
                <a:latin typeface="Times New Roman"/>
                <a:cs typeface="Times New Roman"/>
              </a:rPr>
              <a:t>6</a:t>
            </a:r>
            <a:r>
              <a:rPr dirty="0" sz="1700" spc="-35" i="1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150">
                <a:solidFill>
                  <a:srgbClr val="F2F9FB"/>
                </a:solidFill>
                <a:latin typeface="Times New Roman"/>
                <a:cs typeface="Times New Roman"/>
              </a:rPr>
              <a:t>de</a:t>
            </a:r>
            <a:r>
              <a:rPr dirty="0" sz="1650" spc="3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85">
                <a:solidFill>
                  <a:srgbClr val="F2F9FB"/>
                </a:solidFill>
                <a:latin typeface="Times New Roman"/>
                <a:cs typeface="Times New Roman"/>
              </a:rPr>
              <a:t>noviembre</a:t>
            </a:r>
            <a:r>
              <a:rPr dirty="0" sz="1650" spc="-114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75">
                <a:solidFill>
                  <a:srgbClr val="F2F9FB"/>
                </a:solidFill>
                <a:latin typeface="Times New Roman"/>
                <a:cs typeface="Times New Roman"/>
              </a:rPr>
              <a:t>del</a:t>
            </a:r>
            <a:r>
              <a:rPr dirty="0" sz="1650" spc="7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125">
                <a:solidFill>
                  <a:srgbClr val="F2F9FB"/>
                </a:solidFill>
                <a:latin typeface="Times New Roman"/>
                <a:cs typeface="Times New Roman"/>
              </a:rPr>
              <a:t>2021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19068" y="54557"/>
            <a:ext cx="3780790" cy="4622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850" spc="175">
                <a:solidFill>
                  <a:srgbClr val="414FA8"/>
                </a:solidFill>
                <a:latin typeface="Arial"/>
                <a:cs typeface="Arial"/>
              </a:rPr>
              <a:t>LA</a:t>
            </a:r>
            <a:r>
              <a:rPr dirty="0" sz="2850" spc="-70">
                <a:solidFill>
                  <a:srgbClr val="414FA8"/>
                </a:solidFill>
                <a:latin typeface="Arial"/>
                <a:cs typeface="Arial"/>
              </a:rPr>
              <a:t> </a:t>
            </a:r>
            <a:r>
              <a:rPr dirty="0" sz="2850" spc="-35">
                <a:solidFill>
                  <a:srgbClr val="414FA8"/>
                </a:solidFill>
                <a:latin typeface="Arial"/>
                <a:cs typeface="Arial"/>
              </a:rPr>
              <a:t>LEY</a:t>
            </a:r>
            <a:r>
              <a:rPr dirty="0" sz="2850" spc="-40">
                <a:solidFill>
                  <a:srgbClr val="414FA8"/>
                </a:solidFill>
                <a:latin typeface="Arial"/>
                <a:cs typeface="Arial"/>
              </a:rPr>
              <a:t> </a:t>
            </a:r>
            <a:r>
              <a:rPr dirty="0" sz="2850" spc="-35">
                <a:solidFill>
                  <a:srgbClr val="414FA8"/>
                </a:solidFill>
                <a:latin typeface="Arial"/>
                <a:cs typeface="Arial"/>
              </a:rPr>
              <a:t>Y</a:t>
            </a:r>
            <a:r>
              <a:rPr dirty="0" sz="2850" spc="120">
                <a:solidFill>
                  <a:srgbClr val="414FA8"/>
                </a:solidFill>
                <a:latin typeface="Arial"/>
                <a:cs typeface="Arial"/>
              </a:rPr>
              <a:t> </a:t>
            </a:r>
            <a:r>
              <a:rPr dirty="0" sz="2850" spc="175">
                <a:solidFill>
                  <a:srgbClr val="414FA8"/>
                </a:solidFill>
                <a:latin typeface="Arial"/>
                <a:cs typeface="Arial"/>
              </a:rPr>
              <a:t>LA</a:t>
            </a:r>
            <a:r>
              <a:rPr dirty="0" sz="2850" spc="-160">
                <a:solidFill>
                  <a:srgbClr val="414FA8"/>
                </a:solidFill>
                <a:latin typeface="Arial"/>
                <a:cs typeface="Arial"/>
              </a:rPr>
              <a:t> </a:t>
            </a:r>
            <a:r>
              <a:rPr dirty="0" sz="2850" spc="110">
                <a:solidFill>
                  <a:srgbClr val="414FA8"/>
                </a:solidFill>
                <a:latin typeface="Arial"/>
                <a:cs typeface="Arial"/>
              </a:rPr>
              <a:t>GRACIA</a:t>
            </a:r>
            <a:endParaRPr sz="28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78293" y="782298"/>
            <a:ext cx="8001000" cy="454025"/>
          </a:xfrm>
          <a:custGeom>
            <a:avLst/>
            <a:gdLst/>
            <a:ahLst/>
            <a:cxnLst/>
            <a:rect l="l" t="t" r="r" b="b"/>
            <a:pathLst>
              <a:path w="8001000" h="454025">
                <a:moveTo>
                  <a:pt x="8000625" y="453912"/>
                </a:moveTo>
                <a:lnTo>
                  <a:pt x="0" y="453912"/>
                </a:lnTo>
                <a:lnTo>
                  <a:pt x="0" y="0"/>
                </a:lnTo>
                <a:lnTo>
                  <a:pt x="8000625" y="0"/>
                </a:lnTo>
                <a:lnTo>
                  <a:pt x="8000625" y="453912"/>
                </a:lnTo>
                <a:close/>
              </a:path>
            </a:pathLst>
          </a:custGeom>
          <a:solidFill>
            <a:srgbClr val="444F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65593" y="782479"/>
            <a:ext cx="8071484" cy="416559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550" spc="-5">
                <a:solidFill>
                  <a:srgbClr val="F2F9FB"/>
                </a:solidFill>
                <a:latin typeface="Times New Roman"/>
                <a:cs typeface="Times New Roman"/>
              </a:rPr>
              <a:t>Lo</a:t>
            </a:r>
            <a:r>
              <a:rPr dirty="0" sz="2550">
                <a:solidFill>
                  <a:srgbClr val="F2F9FB"/>
                </a:solidFill>
                <a:latin typeface="Times New Roman"/>
                <a:cs typeface="Times New Roman"/>
              </a:rPr>
              <a:t>s</a:t>
            </a:r>
            <a:r>
              <a:rPr dirty="0" sz="2550" spc="-8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45">
                <a:solidFill>
                  <a:srgbClr val="F2F9FB"/>
                </a:solidFill>
                <a:latin typeface="Times New Roman"/>
                <a:cs typeface="Times New Roman"/>
              </a:rPr>
              <a:t>tema</a:t>
            </a:r>
            <a:r>
              <a:rPr dirty="0" sz="2550" spc="200">
                <a:solidFill>
                  <a:srgbClr val="F2F9FB"/>
                </a:solidFill>
                <a:latin typeface="Times New Roman"/>
                <a:cs typeface="Times New Roman"/>
              </a:rPr>
              <a:t>s</a:t>
            </a:r>
            <a:r>
              <a:rPr dirty="0" sz="2550" spc="-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45">
                <a:solidFill>
                  <a:srgbClr val="F2F9FB"/>
                </a:solidFill>
                <a:latin typeface="Times New Roman"/>
                <a:cs typeface="Times New Roman"/>
              </a:rPr>
              <a:t>de</a:t>
            </a:r>
            <a:r>
              <a:rPr dirty="0" sz="2550" spc="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35">
                <a:solidFill>
                  <a:srgbClr val="F2F9FB"/>
                </a:solidFill>
                <a:latin typeface="Times New Roman"/>
                <a:cs typeface="Times New Roman"/>
              </a:rPr>
              <a:t>l</a:t>
            </a:r>
            <a:r>
              <a:rPr dirty="0" sz="2550" spc="229">
                <a:solidFill>
                  <a:srgbClr val="F2F9FB"/>
                </a:solidFill>
                <a:latin typeface="Times New Roman"/>
                <a:cs typeface="Times New Roman"/>
              </a:rPr>
              <a:t>a</a:t>
            </a:r>
            <a:r>
              <a:rPr dirty="0" sz="2550" spc="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80">
                <a:solidFill>
                  <a:srgbClr val="F2F9FB"/>
                </a:solidFill>
                <a:latin typeface="Times New Roman"/>
                <a:cs typeface="Times New Roman"/>
              </a:rPr>
              <a:t>le</a:t>
            </a:r>
            <a:r>
              <a:rPr dirty="0" sz="2550" spc="254">
                <a:solidFill>
                  <a:srgbClr val="F2F9FB"/>
                </a:solidFill>
                <a:latin typeface="Times New Roman"/>
                <a:cs typeface="Times New Roman"/>
              </a:rPr>
              <a:t>y</a:t>
            </a:r>
            <a:r>
              <a:rPr dirty="0" sz="2550" spc="-33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54">
                <a:solidFill>
                  <a:srgbClr val="F2F9FB"/>
                </a:solidFill>
                <a:latin typeface="Times New Roman"/>
                <a:cs typeface="Times New Roman"/>
              </a:rPr>
              <a:t>y</a:t>
            </a:r>
            <a:r>
              <a:rPr dirty="0" sz="2550" spc="-6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35">
                <a:solidFill>
                  <a:srgbClr val="F2F9FB"/>
                </a:solidFill>
                <a:latin typeface="Times New Roman"/>
                <a:cs typeface="Times New Roman"/>
              </a:rPr>
              <a:t>l</a:t>
            </a:r>
            <a:r>
              <a:rPr dirty="0" sz="2550" spc="229">
                <a:solidFill>
                  <a:srgbClr val="F2F9FB"/>
                </a:solidFill>
                <a:latin typeface="Times New Roman"/>
                <a:cs typeface="Times New Roman"/>
              </a:rPr>
              <a:t>a</a:t>
            </a:r>
            <a:r>
              <a:rPr dirty="0" sz="2550" spc="-6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00">
                <a:solidFill>
                  <a:srgbClr val="F2F9FB"/>
                </a:solidFill>
                <a:latin typeface="Times New Roman"/>
                <a:cs typeface="Times New Roman"/>
              </a:rPr>
              <a:t>gracia</a:t>
            </a:r>
            <a:r>
              <a:rPr dirty="0" sz="2550" spc="21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29">
                <a:solidFill>
                  <a:srgbClr val="F2F9FB"/>
                </a:solidFill>
                <a:latin typeface="Times New Roman"/>
                <a:cs typeface="Times New Roman"/>
              </a:rPr>
              <a:t>permean</a:t>
            </a:r>
            <a:r>
              <a:rPr dirty="0" sz="2550" spc="14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35">
                <a:solidFill>
                  <a:srgbClr val="F2F9FB"/>
                </a:solidFill>
                <a:latin typeface="Times New Roman"/>
                <a:cs typeface="Times New Roman"/>
              </a:rPr>
              <a:t>tod</a:t>
            </a:r>
            <a:r>
              <a:rPr dirty="0" sz="2550" spc="250">
                <a:solidFill>
                  <a:srgbClr val="F2F9FB"/>
                </a:solidFill>
                <a:latin typeface="Times New Roman"/>
                <a:cs typeface="Times New Roman"/>
              </a:rPr>
              <a:t>a</a:t>
            </a:r>
            <a:r>
              <a:rPr dirty="0" sz="2550" spc="11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50">
                <a:solidFill>
                  <a:srgbClr val="F2F9FB"/>
                </a:solidFill>
                <a:latin typeface="Times New Roman"/>
                <a:cs typeface="Times New Roman"/>
              </a:rPr>
              <a:t>l</a:t>
            </a:r>
            <a:r>
              <a:rPr dirty="0" sz="2550" spc="250">
                <a:solidFill>
                  <a:srgbClr val="F2F9FB"/>
                </a:solidFill>
                <a:latin typeface="Times New Roman"/>
                <a:cs typeface="Times New Roman"/>
              </a:rPr>
              <a:t>a</a:t>
            </a:r>
            <a:r>
              <a:rPr dirty="0" sz="2550" spc="-1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400" spc="15" b="1">
                <a:solidFill>
                  <a:srgbClr val="F2F9FB"/>
                </a:solidFill>
                <a:latin typeface="Arial"/>
                <a:cs typeface="Arial"/>
              </a:rPr>
              <a:t>Biblia;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29411" y="1184571"/>
            <a:ext cx="7812405" cy="438784"/>
          </a:xfrm>
          <a:custGeom>
            <a:avLst/>
            <a:gdLst/>
            <a:ahLst/>
            <a:cxnLst/>
            <a:rect l="l" t="t" r="r" b="b"/>
            <a:pathLst>
              <a:path w="7812405" h="438784">
                <a:moveTo>
                  <a:pt x="7812224" y="438386"/>
                </a:moveTo>
                <a:lnTo>
                  <a:pt x="0" y="438386"/>
                </a:lnTo>
                <a:lnTo>
                  <a:pt x="0" y="0"/>
                </a:lnTo>
                <a:lnTo>
                  <a:pt x="7812224" y="0"/>
                </a:lnTo>
                <a:lnTo>
                  <a:pt x="7812224" y="438386"/>
                </a:lnTo>
                <a:close/>
              </a:path>
            </a:pathLst>
          </a:custGeom>
          <a:solidFill>
            <a:srgbClr val="444F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16711" y="1184751"/>
            <a:ext cx="7867015" cy="416559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550" spc="190">
                <a:solidFill>
                  <a:srgbClr val="F2F9FB"/>
                </a:solidFill>
                <a:latin typeface="Times New Roman"/>
                <a:cs typeface="Times New Roman"/>
              </a:rPr>
              <a:t>pues</a:t>
            </a:r>
            <a:r>
              <a:rPr dirty="0" sz="2550" spc="-19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55">
                <a:solidFill>
                  <a:srgbClr val="F2F9FB"/>
                </a:solidFill>
                <a:latin typeface="Times New Roman"/>
                <a:cs typeface="Times New Roman"/>
              </a:rPr>
              <a:t>s</a:t>
            </a:r>
            <a:r>
              <a:rPr dirty="0" sz="2550" spc="185">
                <a:solidFill>
                  <a:srgbClr val="F2F9FB"/>
                </a:solidFill>
                <a:latin typeface="Times New Roman"/>
                <a:cs typeface="Times New Roman"/>
              </a:rPr>
              <a:t>e</a:t>
            </a:r>
            <a:r>
              <a:rPr dirty="0" sz="2550" spc="18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10">
                <a:solidFill>
                  <a:srgbClr val="F2F9FB"/>
                </a:solidFill>
                <a:latin typeface="Times New Roman"/>
                <a:cs typeface="Times New Roman"/>
              </a:rPr>
              <a:t>presentan</a:t>
            </a:r>
            <a:r>
              <a:rPr dirty="0" sz="2550" spc="229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10">
                <a:solidFill>
                  <a:srgbClr val="F2F9FB"/>
                </a:solidFill>
                <a:latin typeface="Times New Roman"/>
                <a:cs typeface="Times New Roman"/>
              </a:rPr>
              <a:t>mostrand</a:t>
            </a:r>
            <a:r>
              <a:rPr dirty="0" sz="2550" spc="229">
                <a:solidFill>
                  <a:srgbClr val="F2F9FB"/>
                </a:solidFill>
                <a:latin typeface="Times New Roman"/>
                <a:cs typeface="Times New Roman"/>
              </a:rPr>
              <a:t>o</a:t>
            </a:r>
            <a:r>
              <a:rPr dirty="0" sz="2550" spc="7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200">
                <a:solidFill>
                  <a:srgbClr val="F2F9FB"/>
                </a:solidFill>
                <a:latin typeface="Times New Roman"/>
                <a:cs typeface="Times New Roman"/>
              </a:rPr>
              <a:t>su</a:t>
            </a:r>
            <a:r>
              <a:rPr dirty="0" sz="2550" spc="180">
                <a:solidFill>
                  <a:srgbClr val="F2F9FB"/>
                </a:solidFill>
                <a:latin typeface="Times New Roman"/>
                <a:cs typeface="Times New Roman"/>
              </a:rPr>
              <a:t>s</a:t>
            </a:r>
            <a:r>
              <a:rPr dirty="0" sz="2550" spc="-17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55">
                <a:solidFill>
                  <a:srgbClr val="F2F9FB"/>
                </a:solidFill>
                <a:latin typeface="Times New Roman"/>
                <a:cs typeface="Times New Roman"/>
              </a:rPr>
              <a:t>diferencias</a:t>
            </a:r>
            <a:r>
              <a:rPr dirty="0" sz="2550" spc="-8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95">
                <a:solidFill>
                  <a:srgbClr val="F2F9FB"/>
                </a:solidFill>
                <a:latin typeface="Times New Roman"/>
                <a:cs typeface="Times New Roman"/>
              </a:rPr>
              <a:t>y</a:t>
            </a:r>
            <a:r>
              <a:rPr dirty="0" sz="2550" spc="6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550" spc="170">
                <a:solidFill>
                  <a:srgbClr val="F2F9FB"/>
                </a:solidFill>
                <a:latin typeface="Times New Roman"/>
                <a:cs typeface="Times New Roman"/>
              </a:rPr>
              <a:t>roles.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142187" y="785600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 h="0">
                <a:moveTo>
                  <a:pt x="0" y="0"/>
                </a:moveTo>
                <a:lnTo>
                  <a:pt x="248423" y="0"/>
                </a:lnTo>
              </a:path>
            </a:pathLst>
          </a:custGeom>
          <a:ln w="12770">
            <a:solidFill>
              <a:srgbClr val="4B62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0800825" y="0"/>
            <a:ext cx="1338580" cy="112903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baseline="-13409" sz="10875" spc="-2287">
                <a:solidFill>
                  <a:srgbClr val="EF932A"/>
                </a:solidFill>
                <a:latin typeface="Courier New"/>
                <a:cs typeface="Courier New"/>
              </a:rPr>
              <a:t>.</a:t>
            </a:r>
            <a:r>
              <a:rPr dirty="0" sz="6100" spc="-1525">
                <a:solidFill>
                  <a:srgbClr val="8CC344"/>
                </a:solidFill>
                <a:latin typeface="Courier New"/>
                <a:cs typeface="Courier New"/>
              </a:rPr>
              <a:t>•</a:t>
            </a:r>
            <a:r>
              <a:rPr dirty="0" baseline="-13409" sz="10875" spc="-2287">
                <a:solidFill>
                  <a:srgbClr val="A12F90"/>
                </a:solidFill>
                <a:latin typeface="Courier New"/>
                <a:cs typeface="Courier New"/>
              </a:rPr>
              <a:t>.</a:t>
            </a:r>
            <a:r>
              <a:rPr dirty="0" sz="6100" spc="-1525">
                <a:solidFill>
                  <a:srgbClr val="7495B8"/>
                </a:solidFill>
                <a:latin typeface="Courier New"/>
                <a:cs typeface="Courier New"/>
              </a:rPr>
              <a:t>•</a:t>
            </a:r>
            <a:endParaRPr sz="61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994" y="632424"/>
            <a:ext cx="255270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600" spc="-155">
                <a:solidFill>
                  <a:srgbClr val="E21D38"/>
                </a:solidFill>
                <a:latin typeface="Arial"/>
                <a:cs typeface="Arial"/>
              </a:rPr>
              <a:t>•</a:t>
            </a:r>
            <a:endParaRPr sz="5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761253" y="1184751"/>
            <a:ext cx="1341120" cy="209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spc="210">
                <a:solidFill>
                  <a:srgbClr val="626666"/>
                </a:solidFill>
                <a:latin typeface="Times New Roman"/>
                <a:cs typeface="Times New Roman"/>
              </a:rPr>
              <a:t>INFO</a:t>
            </a:r>
            <a:r>
              <a:rPr dirty="0" sz="1200" spc="210">
                <a:solidFill>
                  <a:srgbClr val="4B6287"/>
                </a:solidFill>
                <a:latin typeface="Times New Roman"/>
                <a:cs typeface="Times New Roman"/>
              </a:rPr>
              <a:t>LECCIÓN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0202" y="2832152"/>
            <a:ext cx="382905" cy="692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350" spc="635">
                <a:solidFill>
                  <a:srgbClr val="626666"/>
                </a:solidFill>
                <a:latin typeface="Times New Roman"/>
                <a:cs typeface="Times New Roman"/>
              </a:rPr>
              <a:t>1</a:t>
            </a:r>
            <a:endParaRPr sz="43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383556" y="6359768"/>
            <a:ext cx="57785" cy="226695"/>
          </a:xfrm>
          <a:custGeom>
            <a:avLst/>
            <a:gdLst/>
            <a:ahLst/>
            <a:cxnLst/>
            <a:rect l="l" t="t" r="r" b="b"/>
            <a:pathLst>
              <a:path w="57784" h="226695">
                <a:moveTo>
                  <a:pt x="57328" y="226490"/>
                </a:moveTo>
                <a:lnTo>
                  <a:pt x="0" y="226490"/>
                </a:lnTo>
                <a:lnTo>
                  <a:pt x="0" y="0"/>
                </a:lnTo>
                <a:lnTo>
                  <a:pt x="57328" y="0"/>
                </a:lnTo>
                <a:lnTo>
                  <a:pt x="57328" y="226490"/>
                </a:lnTo>
                <a:close/>
              </a:path>
            </a:pathLst>
          </a:custGeom>
          <a:solidFill>
            <a:srgbClr val="444F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9383555" y="6382059"/>
            <a:ext cx="74930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45"/>
              </a:lnSpc>
            </a:pPr>
            <a:r>
              <a:rPr dirty="0" sz="1300" spc="130">
                <a:solidFill>
                  <a:srgbClr val="D4E4FB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28687" y="6447395"/>
            <a:ext cx="1061085" cy="283845"/>
          </a:xfrm>
          <a:custGeom>
            <a:avLst/>
            <a:gdLst/>
            <a:ahLst/>
            <a:cxnLst/>
            <a:rect l="l" t="t" r="r" b="b"/>
            <a:pathLst>
              <a:path w="1061085" h="283845">
                <a:moveTo>
                  <a:pt x="1060578" y="283661"/>
                </a:moveTo>
                <a:lnTo>
                  <a:pt x="0" y="283661"/>
                </a:lnTo>
                <a:lnTo>
                  <a:pt x="0" y="0"/>
                </a:lnTo>
                <a:lnTo>
                  <a:pt x="1060578" y="0"/>
                </a:lnTo>
                <a:lnTo>
                  <a:pt x="1060578" y="283661"/>
                </a:lnTo>
                <a:close/>
              </a:path>
            </a:pathLst>
          </a:custGeom>
          <a:solidFill>
            <a:srgbClr val="444F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51219" y="6447395"/>
            <a:ext cx="6537325" cy="283845"/>
          </a:xfrm>
          <a:custGeom>
            <a:avLst/>
            <a:gdLst/>
            <a:ahLst/>
            <a:cxnLst/>
            <a:rect l="l" t="t" r="r" b="b"/>
            <a:pathLst>
              <a:path w="6537325" h="283845">
                <a:moveTo>
                  <a:pt x="6536941" y="283661"/>
                </a:moveTo>
                <a:lnTo>
                  <a:pt x="0" y="283661"/>
                </a:lnTo>
                <a:lnTo>
                  <a:pt x="0" y="0"/>
                </a:lnTo>
                <a:lnTo>
                  <a:pt x="6536941" y="0"/>
                </a:lnTo>
                <a:lnTo>
                  <a:pt x="6536941" y="283661"/>
                </a:lnTo>
                <a:close/>
              </a:path>
            </a:pathLst>
          </a:custGeom>
          <a:solidFill>
            <a:srgbClr val="444F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15987" y="6443027"/>
            <a:ext cx="7685405" cy="2787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50" spc="114">
                <a:solidFill>
                  <a:srgbClr val="F2F9FB"/>
                </a:solidFill>
                <a:latin typeface="Times New Roman"/>
                <a:cs typeface="Times New Roman"/>
              </a:rPr>
              <a:t>Contenido:</a:t>
            </a:r>
            <a:r>
              <a:rPr dirty="0" sz="1650" spc="-9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95">
                <a:solidFill>
                  <a:srgbClr val="F2F9FB"/>
                </a:solidFill>
                <a:latin typeface="Times New Roman"/>
                <a:cs typeface="Times New Roman"/>
              </a:rPr>
              <a:t>Manoel </a:t>
            </a:r>
            <a:r>
              <a:rPr dirty="0" sz="1650" spc="120">
                <a:solidFill>
                  <a:srgbClr val="F2F9FB"/>
                </a:solidFill>
                <a:latin typeface="Times New Roman"/>
                <a:cs typeface="Times New Roman"/>
              </a:rPr>
              <a:t>Roberto</a:t>
            </a:r>
            <a:r>
              <a:rPr dirty="0" sz="1650" spc="-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85">
                <a:solidFill>
                  <a:srgbClr val="F2F9FB"/>
                </a:solidFill>
                <a:latin typeface="Times New Roman"/>
                <a:cs typeface="Times New Roman"/>
              </a:rPr>
              <a:t>-</a:t>
            </a:r>
            <a:r>
              <a:rPr dirty="0" sz="1650" spc="-3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70">
                <a:solidFill>
                  <a:srgbClr val="F2F9FB"/>
                </a:solidFill>
                <a:latin typeface="Times New Roman"/>
                <a:cs typeface="Times New Roman"/>
              </a:rPr>
              <a:t>Diseño:</a:t>
            </a:r>
            <a:r>
              <a:rPr dirty="0" sz="1650" spc="-6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35">
                <a:solidFill>
                  <a:srgbClr val="F2F9FB"/>
                </a:solidFill>
                <a:latin typeface="Times New Roman"/>
                <a:cs typeface="Times New Roman"/>
              </a:rPr>
              <a:t>Elias</a:t>
            </a:r>
            <a:r>
              <a:rPr dirty="0" sz="1650" spc="-7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125">
                <a:solidFill>
                  <a:srgbClr val="F2F9FB"/>
                </a:solidFill>
                <a:latin typeface="Times New Roman"/>
                <a:cs typeface="Times New Roman"/>
              </a:rPr>
              <a:t>Duarte</a:t>
            </a:r>
            <a:r>
              <a:rPr dirty="0" sz="165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95">
                <a:solidFill>
                  <a:srgbClr val="F2F9FB"/>
                </a:solidFill>
                <a:latin typeface="Times New Roman"/>
                <a:cs typeface="Times New Roman"/>
              </a:rPr>
              <a:t>-</a:t>
            </a:r>
            <a:r>
              <a:rPr dirty="0" sz="1650" spc="-6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90">
                <a:solidFill>
                  <a:srgbClr val="F2F9FB"/>
                </a:solidFill>
                <a:latin typeface="Times New Roman"/>
                <a:cs typeface="Times New Roman"/>
              </a:rPr>
              <a:t>Traducción:</a:t>
            </a:r>
            <a:r>
              <a:rPr dirty="0" sz="1650" spc="-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90">
                <a:solidFill>
                  <a:srgbClr val="F2F9FB"/>
                </a:solidFill>
                <a:latin typeface="Times New Roman"/>
                <a:cs typeface="Times New Roman"/>
              </a:rPr>
              <a:t>Ronald</a:t>
            </a:r>
            <a:r>
              <a:rPr dirty="0" sz="1650" spc="-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650" spc="105">
                <a:solidFill>
                  <a:srgbClr val="F2F9FB"/>
                </a:solidFill>
                <a:latin typeface="Times New Roman"/>
                <a:cs typeface="Times New Roman"/>
              </a:rPr>
              <a:t>Alvarez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7596" y="1877482"/>
            <a:ext cx="7854017" cy="245194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6788" y="28006"/>
            <a:ext cx="767715" cy="249554"/>
          </a:xfrm>
          <a:prstGeom prst="rect">
            <a:avLst/>
          </a:prstGeom>
          <a:solidFill>
            <a:srgbClr val="1D545D"/>
          </a:solidFill>
        </p:spPr>
        <p:txBody>
          <a:bodyPr wrap="square" lIns="0" tIns="82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dirty="0" sz="1450" spc="65">
                <a:solidFill>
                  <a:srgbClr val="EDFBFB"/>
                </a:solidFill>
                <a:latin typeface="Times New Roman"/>
                <a:cs typeface="Times New Roman"/>
              </a:rPr>
              <a:t>Domingo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8130" y="248298"/>
            <a:ext cx="2092325" cy="252729"/>
          </a:xfrm>
          <a:custGeom>
            <a:avLst/>
            <a:gdLst/>
            <a:ahLst/>
            <a:cxnLst/>
            <a:rect l="l" t="t" r="r" b="b"/>
            <a:pathLst>
              <a:path w="2092325" h="252729">
                <a:moveTo>
                  <a:pt x="2092023" y="252623"/>
                </a:moveTo>
                <a:lnTo>
                  <a:pt x="0" y="252623"/>
                </a:lnTo>
                <a:lnTo>
                  <a:pt x="0" y="0"/>
                </a:lnTo>
                <a:lnTo>
                  <a:pt x="2092023" y="0"/>
                </a:lnTo>
                <a:lnTo>
                  <a:pt x="2092023" y="252623"/>
                </a:lnTo>
                <a:close/>
              </a:path>
            </a:pathLst>
          </a:custGeom>
          <a:solidFill>
            <a:srgbClr val="1D54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5430" y="242922"/>
            <a:ext cx="2153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75" i="1">
                <a:solidFill>
                  <a:srgbClr val="EDFBFB"/>
                </a:solidFill>
                <a:latin typeface="Arial"/>
                <a:cs typeface="Arial"/>
              </a:rPr>
              <a:t>7</a:t>
            </a:r>
            <a:r>
              <a:rPr dirty="0" sz="1450" spc="30" i="1">
                <a:solidFill>
                  <a:srgbClr val="EDFBFB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EDFBFB"/>
                </a:solidFill>
                <a:latin typeface="Times New Roman"/>
                <a:cs typeface="Times New Roman"/>
              </a:rPr>
              <a:t>de</a:t>
            </a:r>
            <a:r>
              <a:rPr dirty="0" sz="1450" spc="19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450" spc="95">
                <a:solidFill>
                  <a:srgbClr val="EDFBFB"/>
                </a:solidFill>
                <a:latin typeface="Times New Roman"/>
                <a:cs typeface="Times New Roman"/>
              </a:rPr>
              <a:t>noviembre</a:t>
            </a:r>
            <a:r>
              <a:rPr dirty="0" sz="1450" spc="-5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450" spc="80">
                <a:solidFill>
                  <a:srgbClr val="EDFBFB"/>
                </a:solidFill>
                <a:latin typeface="Times New Roman"/>
                <a:cs typeface="Times New Roman"/>
              </a:rPr>
              <a:t>del</a:t>
            </a:r>
            <a:r>
              <a:rPr dirty="0" sz="1450" spc="2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450" spc="155">
                <a:solidFill>
                  <a:srgbClr val="EDFBFB"/>
                </a:solidFill>
                <a:latin typeface="Times New Roman"/>
                <a:cs typeface="Times New Roman"/>
              </a:rPr>
              <a:t>2021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2802" y="0"/>
            <a:ext cx="4898390" cy="6616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4150" spc="70">
                <a:solidFill>
                  <a:srgbClr val="1F5259"/>
                </a:solidFill>
                <a:latin typeface="Arial"/>
                <a:cs typeface="Arial"/>
              </a:rPr>
              <a:t>L</a:t>
            </a:r>
            <a:r>
              <a:rPr dirty="0" sz="4150" spc="90">
                <a:solidFill>
                  <a:srgbClr val="1F5259"/>
                </a:solidFill>
                <a:latin typeface="Arial"/>
                <a:cs typeface="Arial"/>
              </a:rPr>
              <a:t>A</a:t>
            </a:r>
            <a:r>
              <a:rPr dirty="0" sz="4150" spc="-155">
                <a:solidFill>
                  <a:srgbClr val="1F5259"/>
                </a:solidFill>
                <a:latin typeface="Arial"/>
                <a:cs typeface="Arial"/>
              </a:rPr>
              <a:t> </a:t>
            </a:r>
            <a:r>
              <a:rPr dirty="0" sz="4150" spc="-180">
                <a:solidFill>
                  <a:srgbClr val="1F5259"/>
                </a:solidFill>
                <a:latin typeface="Arial"/>
                <a:cs typeface="Arial"/>
              </a:rPr>
              <a:t>LE</a:t>
            </a:r>
            <a:r>
              <a:rPr dirty="0" sz="4150" spc="-190">
                <a:solidFill>
                  <a:srgbClr val="1F5259"/>
                </a:solidFill>
                <a:latin typeface="Arial"/>
                <a:cs typeface="Arial"/>
              </a:rPr>
              <a:t>Y</a:t>
            </a:r>
            <a:r>
              <a:rPr dirty="0" sz="4150" spc="-145">
                <a:solidFill>
                  <a:srgbClr val="1F5259"/>
                </a:solidFill>
                <a:latin typeface="Arial"/>
                <a:cs typeface="Arial"/>
              </a:rPr>
              <a:t> </a:t>
            </a:r>
            <a:r>
              <a:rPr dirty="0" sz="4150" spc="-140">
                <a:solidFill>
                  <a:srgbClr val="1F5259"/>
                </a:solidFill>
                <a:latin typeface="Arial"/>
                <a:cs typeface="Arial"/>
              </a:rPr>
              <a:t>E</a:t>
            </a:r>
            <a:r>
              <a:rPr dirty="0" sz="4150" spc="-145">
                <a:solidFill>
                  <a:srgbClr val="1F5259"/>
                </a:solidFill>
                <a:latin typeface="Arial"/>
                <a:cs typeface="Arial"/>
              </a:rPr>
              <a:t>N</a:t>
            </a:r>
            <a:r>
              <a:rPr dirty="0" sz="4150" spc="-175">
                <a:solidFill>
                  <a:srgbClr val="1F5259"/>
                </a:solidFill>
                <a:latin typeface="Arial"/>
                <a:cs typeface="Arial"/>
              </a:rPr>
              <a:t> </a:t>
            </a:r>
            <a:r>
              <a:rPr dirty="0" sz="4150" spc="-390">
                <a:solidFill>
                  <a:srgbClr val="1F5259"/>
                </a:solidFill>
                <a:latin typeface="Arial"/>
                <a:cs typeface="Arial"/>
              </a:rPr>
              <a:t>E</a:t>
            </a:r>
            <a:r>
              <a:rPr dirty="0" sz="4150" spc="-320">
                <a:solidFill>
                  <a:srgbClr val="1F5259"/>
                </a:solidFill>
                <a:latin typeface="Arial"/>
                <a:cs typeface="Arial"/>
              </a:rPr>
              <a:t>L</a:t>
            </a:r>
            <a:r>
              <a:rPr dirty="0" sz="4150" spc="-70">
                <a:solidFill>
                  <a:srgbClr val="1F5259"/>
                </a:solidFill>
                <a:latin typeface="Arial"/>
                <a:cs typeface="Arial"/>
              </a:rPr>
              <a:t> </a:t>
            </a:r>
            <a:r>
              <a:rPr dirty="0" sz="4150" spc="-125">
                <a:solidFill>
                  <a:srgbClr val="1F5259"/>
                </a:solidFill>
                <a:latin typeface="Arial"/>
                <a:cs typeface="Arial"/>
              </a:rPr>
              <a:t>CIELO</a:t>
            </a:r>
            <a:endParaRPr sz="4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06533" y="854557"/>
            <a:ext cx="5408295" cy="704850"/>
          </a:xfrm>
          <a:prstGeom prst="rect">
            <a:avLst/>
          </a:prstGeom>
          <a:solidFill>
            <a:srgbClr val="1D545D"/>
          </a:solidFill>
        </p:spPr>
        <p:txBody>
          <a:bodyPr wrap="square" lIns="0" tIns="4445" rIns="0" bIns="0" rtlCol="0" vert="horz">
            <a:spAutoFit/>
          </a:bodyPr>
          <a:lstStyle/>
          <a:p>
            <a:pPr indent="234950">
              <a:lnSpc>
                <a:spcPct val="102299"/>
              </a:lnSpc>
              <a:spcBef>
                <a:spcPts val="35"/>
              </a:spcBef>
            </a:pPr>
            <a:r>
              <a:rPr dirty="0" sz="2150" spc="-265">
                <a:solidFill>
                  <a:srgbClr val="EDFBFB"/>
                </a:solidFill>
                <a:latin typeface="Times New Roman"/>
                <a:cs typeface="Times New Roman"/>
              </a:rPr>
              <a:t>E</a:t>
            </a:r>
            <a:r>
              <a:rPr dirty="0" sz="2150" spc="-120">
                <a:solidFill>
                  <a:srgbClr val="EDFBFB"/>
                </a:solidFill>
                <a:latin typeface="Times New Roman"/>
                <a:cs typeface="Times New Roman"/>
              </a:rPr>
              <a:t>l</a:t>
            </a:r>
            <a:r>
              <a:rPr dirty="0" sz="2150" spc="-3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40">
                <a:solidFill>
                  <a:srgbClr val="EDFBFB"/>
                </a:solidFill>
                <a:latin typeface="Times New Roman"/>
                <a:cs typeface="Times New Roman"/>
              </a:rPr>
              <a:t>surgiment</a:t>
            </a:r>
            <a:r>
              <a:rPr dirty="0" sz="2150" spc="165">
                <a:solidFill>
                  <a:srgbClr val="EDFBFB"/>
                </a:solidFill>
                <a:latin typeface="Times New Roman"/>
                <a:cs typeface="Times New Roman"/>
              </a:rPr>
              <a:t>o</a:t>
            </a:r>
            <a:r>
              <a:rPr dirty="0" sz="2150" spc="-7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30">
                <a:solidFill>
                  <a:srgbClr val="EDFBFB"/>
                </a:solidFill>
                <a:latin typeface="Times New Roman"/>
                <a:cs typeface="Times New Roman"/>
              </a:rPr>
              <a:t>del</a:t>
            </a:r>
            <a:r>
              <a:rPr dirty="0" sz="2150" spc="4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65">
                <a:solidFill>
                  <a:srgbClr val="EDFBFB"/>
                </a:solidFill>
                <a:latin typeface="Times New Roman"/>
                <a:cs typeface="Times New Roman"/>
              </a:rPr>
              <a:t>pecado</a:t>
            </a:r>
            <a:r>
              <a:rPr dirty="0" sz="2150" spc="-114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50">
                <a:solidFill>
                  <a:srgbClr val="EDFBFB"/>
                </a:solidFill>
                <a:latin typeface="Times New Roman"/>
                <a:cs typeface="Times New Roman"/>
              </a:rPr>
              <a:t>e</a:t>
            </a:r>
            <a:r>
              <a:rPr dirty="0" sz="2150" spc="175">
                <a:solidFill>
                  <a:srgbClr val="EDFBFB"/>
                </a:solidFill>
                <a:latin typeface="Times New Roman"/>
                <a:cs typeface="Times New Roman"/>
              </a:rPr>
              <a:t>n</a:t>
            </a:r>
            <a:r>
              <a:rPr dirty="0" sz="2150" spc="-4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50">
                <a:solidFill>
                  <a:srgbClr val="EDFBFB"/>
                </a:solidFill>
                <a:latin typeface="Times New Roman"/>
                <a:cs typeface="Times New Roman"/>
              </a:rPr>
              <a:t>e</a:t>
            </a:r>
            <a:r>
              <a:rPr dirty="0" sz="2150" spc="95">
                <a:solidFill>
                  <a:srgbClr val="EDFBFB"/>
                </a:solidFill>
                <a:latin typeface="Times New Roman"/>
                <a:cs typeface="Times New Roman"/>
              </a:rPr>
              <a:t>l</a:t>
            </a:r>
            <a:r>
              <a:rPr dirty="0" sz="2150" spc="-15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55">
                <a:solidFill>
                  <a:srgbClr val="EDFBFB"/>
                </a:solidFill>
                <a:latin typeface="Times New Roman"/>
                <a:cs typeface="Times New Roman"/>
              </a:rPr>
              <a:t>ciel</a:t>
            </a:r>
            <a:r>
              <a:rPr dirty="0" sz="2150" spc="85">
                <a:solidFill>
                  <a:srgbClr val="EDFBFB"/>
                </a:solidFill>
                <a:latin typeface="Times New Roman"/>
                <a:cs typeface="Times New Roman"/>
              </a:rPr>
              <a:t>o</a:t>
            </a:r>
            <a:r>
              <a:rPr dirty="0" sz="2150" spc="-3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65">
                <a:solidFill>
                  <a:srgbClr val="EDFBFB"/>
                </a:solidFill>
                <a:latin typeface="Times New Roman"/>
                <a:cs typeface="Times New Roman"/>
              </a:rPr>
              <a:t>nos  </a:t>
            </a:r>
            <a:r>
              <a:rPr dirty="0" sz="2150" spc="150">
                <a:solidFill>
                  <a:srgbClr val="EDFBFB"/>
                </a:solidFill>
                <a:latin typeface="Times New Roman"/>
                <a:cs typeface="Times New Roman"/>
              </a:rPr>
              <a:t>hace</a:t>
            </a:r>
            <a:r>
              <a:rPr dirty="0" sz="2150" spc="-18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85">
                <a:solidFill>
                  <a:srgbClr val="EDFBFB"/>
                </a:solidFill>
                <a:latin typeface="Times New Roman"/>
                <a:cs typeface="Times New Roman"/>
              </a:rPr>
              <a:t>entende</a:t>
            </a:r>
            <a:r>
              <a:rPr dirty="0" sz="2150" spc="145">
                <a:solidFill>
                  <a:srgbClr val="EDFBFB"/>
                </a:solidFill>
                <a:latin typeface="Times New Roman"/>
                <a:cs typeface="Times New Roman"/>
              </a:rPr>
              <a:t>r</a:t>
            </a:r>
            <a:r>
              <a:rPr dirty="0" sz="2150" spc="-9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210">
                <a:solidFill>
                  <a:srgbClr val="EDFBFB"/>
                </a:solidFill>
                <a:latin typeface="Times New Roman"/>
                <a:cs typeface="Times New Roman"/>
              </a:rPr>
              <a:t>que</a:t>
            </a:r>
            <a:r>
              <a:rPr dirty="0" sz="2150" spc="-6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14">
                <a:solidFill>
                  <a:srgbClr val="EDFBFB"/>
                </a:solidFill>
                <a:latin typeface="Times New Roman"/>
                <a:cs typeface="Times New Roman"/>
              </a:rPr>
              <a:t>l</a:t>
            </a:r>
            <a:r>
              <a:rPr dirty="0" sz="2150" spc="190">
                <a:solidFill>
                  <a:srgbClr val="EDFBFB"/>
                </a:solidFill>
                <a:latin typeface="Times New Roman"/>
                <a:cs typeface="Times New Roman"/>
              </a:rPr>
              <a:t>a</a:t>
            </a:r>
            <a:r>
              <a:rPr dirty="0" sz="2150" spc="-7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50">
                <a:solidFill>
                  <a:srgbClr val="EDFBFB"/>
                </a:solidFill>
                <a:latin typeface="Times New Roman"/>
                <a:cs typeface="Times New Roman"/>
              </a:rPr>
              <a:t>le</a:t>
            </a:r>
            <a:r>
              <a:rPr dirty="0" sz="2150" spc="420">
                <a:solidFill>
                  <a:srgbClr val="EDFBFB"/>
                </a:solidFill>
                <a:latin typeface="Times New Roman"/>
                <a:cs typeface="Times New Roman"/>
              </a:rPr>
              <a:t>y</a:t>
            </a:r>
            <a:r>
              <a:rPr dirty="0" sz="2150" spc="204">
                <a:solidFill>
                  <a:srgbClr val="EDFBFB"/>
                </a:solidFill>
                <a:latin typeface="Times New Roman"/>
                <a:cs typeface="Times New Roman"/>
              </a:rPr>
              <a:t>ya</a:t>
            </a:r>
            <a:r>
              <a:rPr dirty="0" sz="2150" spc="-4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25">
                <a:solidFill>
                  <a:srgbClr val="EDFBFB"/>
                </a:solidFill>
                <a:latin typeface="Times New Roman"/>
                <a:cs typeface="Times New Roman"/>
              </a:rPr>
              <a:t>existía</a:t>
            </a:r>
            <a:r>
              <a:rPr dirty="0" sz="2150" spc="85">
                <a:solidFill>
                  <a:srgbClr val="EDFBFB"/>
                </a:solidFill>
                <a:latin typeface="Times New Roman"/>
                <a:cs typeface="Times New Roman"/>
              </a:rPr>
              <a:t>,</a:t>
            </a:r>
            <a:r>
              <a:rPr dirty="0" sz="2150" spc="8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50">
                <a:solidFill>
                  <a:srgbClr val="EDFBFB"/>
                </a:solidFill>
                <a:latin typeface="Times New Roman"/>
                <a:cs typeface="Times New Roman"/>
              </a:rPr>
              <a:t>porque: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142187" y="785600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 h="0">
                <a:moveTo>
                  <a:pt x="0" y="0"/>
                </a:moveTo>
                <a:lnTo>
                  <a:pt x="248423" y="0"/>
                </a:lnTo>
              </a:path>
            </a:pathLst>
          </a:custGeom>
          <a:ln w="12770">
            <a:solidFill>
              <a:srgbClr val="4B62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856665" y="166298"/>
            <a:ext cx="1247775" cy="96075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5050" spc="-1710" i="1">
                <a:solidFill>
                  <a:srgbClr val="EF932A"/>
                </a:solidFill>
                <a:latin typeface="Courier New"/>
                <a:cs typeface="Courier New"/>
              </a:rPr>
              <a:t>.</a:t>
            </a:r>
            <a:r>
              <a:rPr dirty="0" baseline="15027" sz="9150" spc="-2565">
                <a:solidFill>
                  <a:srgbClr val="8CC344"/>
                </a:solidFill>
                <a:latin typeface="Courier New"/>
                <a:cs typeface="Courier New"/>
              </a:rPr>
              <a:t>•</a:t>
            </a:r>
            <a:r>
              <a:rPr dirty="0" sz="5050" spc="-1710" i="1">
                <a:solidFill>
                  <a:srgbClr val="A12F90"/>
                </a:solidFill>
                <a:latin typeface="Courier New"/>
                <a:cs typeface="Courier New"/>
              </a:rPr>
              <a:t>•</a:t>
            </a:r>
            <a:r>
              <a:rPr dirty="0" sz="5050" spc="-1710" i="1">
                <a:solidFill>
                  <a:srgbClr val="4B6287"/>
                </a:solidFill>
                <a:latin typeface="Courier New"/>
                <a:cs typeface="Courier New"/>
              </a:rPr>
              <a:t>1</a:t>
            </a:r>
            <a:r>
              <a:rPr dirty="0" baseline="15027" sz="9150" spc="-2565">
                <a:solidFill>
                  <a:srgbClr val="7495B8"/>
                </a:solidFill>
                <a:latin typeface="Courier New"/>
                <a:cs typeface="Courier New"/>
              </a:rPr>
              <a:t>•</a:t>
            </a:r>
            <a:r>
              <a:rPr dirty="0" sz="5050" spc="-1710" i="1">
                <a:solidFill>
                  <a:srgbClr val="4B6287"/>
                </a:solidFill>
                <a:latin typeface="Courier New"/>
                <a:cs typeface="Courier New"/>
              </a:rPr>
              <a:t>8</a:t>
            </a:r>
            <a:endParaRPr sz="50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761095" y="632424"/>
            <a:ext cx="1345565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4444" sz="1875" spc="262">
                <a:solidFill>
                  <a:srgbClr val="666767"/>
                </a:solidFill>
                <a:latin typeface="Times New Roman"/>
                <a:cs typeface="Times New Roman"/>
              </a:rPr>
              <a:t>INFO</a:t>
            </a:r>
            <a:r>
              <a:rPr dirty="0" baseline="4444" sz="1875" spc="-352">
                <a:solidFill>
                  <a:srgbClr val="4B6287"/>
                </a:solidFill>
                <a:latin typeface="Times New Roman"/>
                <a:cs typeface="Times New Roman"/>
              </a:rPr>
              <a:t>L</a:t>
            </a:r>
            <a:r>
              <a:rPr dirty="0" sz="5600" spc="-1545">
                <a:solidFill>
                  <a:srgbClr val="E21D38"/>
                </a:solidFill>
                <a:latin typeface="Arial"/>
                <a:cs typeface="Arial"/>
              </a:rPr>
              <a:t>•</a:t>
            </a:r>
            <a:r>
              <a:rPr dirty="0" baseline="4444" sz="1875" spc="277">
                <a:solidFill>
                  <a:srgbClr val="4B6287"/>
                </a:solidFill>
                <a:latin typeface="Times New Roman"/>
                <a:cs typeface="Times New Roman"/>
              </a:rPr>
              <a:t>ECCIÓN</a:t>
            </a:r>
            <a:endParaRPr baseline="4444" sz="1875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2230" y="2442651"/>
            <a:ext cx="1455420" cy="13512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 indent="-6985">
              <a:lnSpc>
                <a:spcPct val="101299"/>
              </a:lnSpc>
              <a:spcBef>
                <a:spcPts val="75"/>
              </a:spcBef>
            </a:pPr>
            <a:r>
              <a:rPr dirty="0" sz="2150" spc="100">
                <a:solidFill>
                  <a:srgbClr val="1F5259"/>
                </a:solidFill>
                <a:latin typeface="Times New Roman"/>
                <a:cs typeface="Times New Roman"/>
              </a:rPr>
              <a:t>Donde no </a:t>
            </a:r>
            <a:r>
              <a:rPr dirty="0" sz="2150" spc="10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95">
                <a:solidFill>
                  <a:srgbClr val="1F5259"/>
                </a:solidFill>
                <a:latin typeface="Times New Roman"/>
                <a:cs typeface="Times New Roman"/>
              </a:rPr>
              <a:t>hay</a:t>
            </a:r>
            <a:r>
              <a:rPr dirty="0" sz="2150" spc="20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75">
                <a:solidFill>
                  <a:srgbClr val="1F5259"/>
                </a:solidFill>
                <a:latin typeface="Times New Roman"/>
                <a:cs typeface="Times New Roman"/>
              </a:rPr>
              <a:t>ley</a:t>
            </a:r>
            <a:r>
              <a:rPr dirty="0" sz="2150" spc="1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100">
                <a:solidFill>
                  <a:srgbClr val="1F5259"/>
                </a:solidFill>
                <a:latin typeface="Times New Roman"/>
                <a:cs typeface="Times New Roman"/>
              </a:rPr>
              <a:t>no </a:t>
            </a:r>
            <a:r>
              <a:rPr dirty="0" sz="2150" spc="10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95">
                <a:solidFill>
                  <a:srgbClr val="1F5259"/>
                </a:solidFill>
                <a:latin typeface="Times New Roman"/>
                <a:cs typeface="Times New Roman"/>
              </a:rPr>
              <a:t>hay</a:t>
            </a:r>
            <a:r>
              <a:rPr dirty="0" sz="2150" spc="21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155">
                <a:solidFill>
                  <a:srgbClr val="1F5259"/>
                </a:solidFill>
                <a:latin typeface="Times New Roman"/>
                <a:cs typeface="Times New Roman"/>
              </a:rPr>
              <a:t>pecado </a:t>
            </a:r>
            <a:r>
              <a:rPr dirty="0" sz="2150" spc="-52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15">
                <a:solidFill>
                  <a:srgbClr val="1F5259"/>
                </a:solidFill>
                <a:latin typeface="Times New Roman"/>
                <a:cs typeface="Times New Roman"/>
              </a:rPr>
              <a:t>(Rm</a:t>
            </a:r>
            <a:r>
              <a:rPr dirty="0" sz="2150" spc="-8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45">
                <a:solidFill>
                  <a:srgbClr val="1F5259"/>
                </a:solidFill>
                <a:latin typeface="Times New Roman"/>
                <a:cs typeface="Times New Roman"/>
              </a:rPr>
              <a:t>4:15)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62481" y="2490541"/>
            <a:ext cx="1987550" cy="125031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ctr" marL="12065" marR="5080">
              <a:lnSpc>
                <a:spcPct val="101200"/>
              </a:lnSpc>
              <a:spcBef>
                <a:spcPts val="80"/>
              </a:spcBef>
            </a:pPr>
            <a:r>
              <a:rPr dirty="0" sz="2000">
                <a:solidFill>
                  <a:srgbClr val="1F5259"/>
                </a:solidFill>
                <a:latin typeface="Times New Roman"/>
                <a:cs typeface="Times New Roman"/>
              </a:rPr>
              <a:t>La</a:t>
            </a:r>
            <a:r>
              <a:rPr dirty="0" sz="2000" spc="-9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000" spc="114">
                <a:solidFill>
                  <a:srgbClr val="1F5259"/>
                </a:solidFill>
                <a:latin typeface="Times New Roman"/>
                <a:cs typeface="Times New Roman"/>
              </a:rPr>
              <a:t>desobediencia </a:t>
            </a:r>
            <a:r>
              <a:rPr dirty="0" sz="2000" spc="-484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000" spc="125">
                <a:solidFill>
                  <a:srgbClr val="1F5259"/>
                </a:solidFill>
                <a:latin typeface="Times New Roman"/>
                <a:cs typeface="Times New Roman"/>
              </a:rPr>
              <a:t>de </a:t>
            </a:r>
            <a:r>
              <a:rPr dirty="0" sz="2000" spc="90">
                <a:solidFill>
                  <a:srgbClr val="1F5259"/>
                </a:solidFill>
                <a:latin typeface="Times New Roman"/>
                <a:cs typeface="Times New Roman"/>
              </a:rPr>
              <a:t>la </a:t>
            </a:r>
            <a:r>
              <a:rPr dirty="0" sz="2000" spc="105">
                <a:solidFill>
                  <a:srgbClr val="1F5259"/>
                </a:solidFill>
                <a:latin typeface="Times New Roman"/>
                <a:cs typeface="Times New Roman"/>
              </a:rPr>
              <a:t>ley </a:t>
            </a:r>
            <a:r>
              <a:rPr dirty="0" sz="2000" spc="114">
                <a:solidFill>
                  <a:srgbClr val="1F5259"/>
                </a:solidFill>
                <a:latin typeface="Times New Roman"/>
                <a:cs typeface="Times New Roman"/>
              </a:rPr>
              <a:t>revela </a:t>
            </a:r>
            <a:r>
              <a:rPr dirty="0" sz="2000" spc="12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000" spc="100">
                <a:solidFill>
                  <a:srgbClr val="1F5259"/>
                </a:solidFill>
                <a:latin typeface="Times New Roman"/>
                <a:cs typeface="Times New Roman"/>
              </a:rPr>
              <a:t>la</a:t>
            </a:r>
            <a:r>
              <a:rPr dirty="0" sz="2000" spc="25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000" spc="130">
                <a:solidFill>
                  <a:srgbClr val="1F5259"/>
                </a:solidFill>
                <a:latin typeface="Times New Roman"/>
                <a:cs typeface="Times New Roman"/>
              </a:rPr>
              <a:t>enemistad </a:t>
            </a:r>
            <a:r>
              <a:rPr dirty="0" sz="2000" spc="13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1950" spc="20">
                <a:solidFill>
                  <a:srgbClr val="1F5259"/>
                </a:solidFill>
                <a:latin typeface="Arial"/>
                <a:cs typeface="Arial"/>
              </a:rPr>
              <a:t>(</a:t>
            </a:r>
            <a:r>
              <a:rPr dirty="0" sz="1950" spc="40">
                <a:solidFill>
                  <a:srgbClr val="1F5259"/>
                </a:solidFill>
                <a:latin typeface="Arial"/>
                <a:cs typeface="Arial"/>
              </a:rPr>
              <a:t>R</a:t>
            </a:r>
            <a:r>
              <a:rPr dirty="0" sz="1950" spc="50">
                <a:solidFill>
                  <a:srgbClr val="1F5259"/>
                </a:solidFill>
                <a:latin typeface="Arial"/>
                <a:cs typeface="Arial"/>
              </a:rPr>
              <a:t>m</a:t>
            </a:r>
            <a:r>
              <a:rPr dirty="0" sz="1950" spc="-245">
                <a:solidFill>
                  <a:srgbClr val="1F5259"/>
                </a:solidFill>
                <a:latin typeface="Arial"/>
                <a:cs typeface="Arial"/>
              </a:rPr>
              <a:t> </a:t>
            </a:r>
            <a:r>
              <a:rPr dirty="0" sz="1950" spc="114">
                <a:solidFill>
                  <a:srgbClr val="1F5259"/>
                </a:solidFill>
                <a:latin typeface="Arial"/>
                <a:cs typeface="Arial"/>
              </a:rPr>
              <a:t>8:7</a:t>
            </a:r>
            <a:r>
              <a:rPr dirty="0" sz="1950" spc="85">
                <a:solidFill>
                  <a:srgbClr val="1F5259"/>
                </a:solidFill>
                <a:latin typeface="Arial"/>
                <a:cs typeface="Arial"/>
              </a:rPr>
              <a:t>)</a:t>
            </a:r>
            <a:endParaRPr sz="1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3897" y="4463590"/>
            <a:ext cx="3341370" cy="68453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57150" marR="5080" indent="-45085">
              <a:lnSpc>
                <a:spcPts val="2560"/>
              </a:lnSpc>
              <a:spcBef>
                <a:spcPts val="210"/>
              </a:spcBef>
            </a:pPr>
            <a:r>
              <a:rPr dirty="0" sz="2150" spc="-215">
                <a:solidFill>
                  <a:srgbClr val="1F5259"/>
                </a:solidFill>
                <a:latin typeface="Times New Roman"/>
                <a:cs typeface="Times New Roman"/>
              </a:rPr>
              <a:t>E</a:t>
            </a:r>
            <a:r>
              <a:rPr dirty="0" sz="2150" spc="-95">
                <a:solidFill>
                  <a:srgbClr val="1F5259"/>
                </a:solidFill>
                <a:latin typeface="Times New Roman"/>
                <a:cs typeface="Times New Roman"/>
              </a:rPr>
              <a:t>l</a:t>
            </a:r>
            <a:r>
              <a:rPr dirty="0" sz="2150" spc="-7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85">
                <a:solidFill>
                  <a:srgbClr val="1F5259"/>
                </a:solidFill>
                <a:latin typeface="Times New Roman"/>
                <a:cs typeface="Times New Roman"/>
              </a:rPr>
              <a:t>conocimient</a:t>
            </a:r>
            <a:r>
              <a:rPr dirty="0" sz="2150" spc="100">
                <a:solidFill>
                  <a:srgbClr val="1F5259"/>
                </a:solidFill>
                <a:latin typeface="Times New Roman"/>
                <a:cs typeface="Times New Roman"/>
              </a:rPr>
              <a:t>o</a:t>
            </a:r>
            <a:r>
              <a:rPr dirty="0" sz="2150" spc="8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80">
                <a:solidFill>
                  <a:srgbClr val="1F5259"/>
                </a:solidFill>
                <a:latin typeface="Times New Roman"/>
                <a:cs typeface="Times New Roman"/>
              </a:rPr>
              <a:t>del</a:t>
            </a:r>
            <a:r>
              <a:rPr dirty="0" sz="2150" spc="204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140">
                <a:solidFill>
                  <a:srgbClr val="1F5259"/>
                </a:solidFill>
                <a:latin typeface="Times New Roman"/>
                <a:cs typeface="Times New Roman"/>
              </a:rPr>
              <a:t>pecado  procede</a:t>
            </a:r>
            <a:r>
              <a:rPr dirty="0" sz="2150" spc="-12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155">
                <a:solidFill>
                  <a:srgbClr val="1F5259"/>
                </a:solidFill>
                <a:latin typeface="Times New Roman"/>
                <a:cs typeface="Times New Roman"/>
              </a:rPr>
              <a:t>de</a:t>
            </a:r>
            <a:r>
              <a:rPr dirty="0" sz="2150" spc="13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85">
                <a:solidFill>
                  <a:srgbClr val="1F5259"/>
                </a:solidFill>
                <a:latin typeface="Times New Roman"/>
                <a:cs typeface="Times New Roman"/>
              </a:rPr>
              <a:t>l</a:t>
            </a:r>
            <a:r>
              <a:rPr dirty="0" sz="2150" spc="145">
                <a:solidFill>
                  <a:srgbClr val="1F5259"/>
                </a:solidFill>
                <a:latin typeface="Times New Roman"/>
                <a:cs typeface="Times New Roman"/>
              </a:rPr>
              <a:t>a</a:t>
            </a:r>
            <a:r>
              <a:rPr dirty="0" sz="2150" spc="5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110">
                <a:solidFill>
                  <a:srgbClr val="1F5259"/>
                </a:solidFill>
                <a:latin typeface="Times New Roman"/>
                <a:cs typeface="Times New Roman"/>
              </a:rPr>
              <a:t>le</a:t>
            </a:r>
            <a:r>
              <a:rPr dirty="0" sz="2150" spc="165">
                <a:solidFill>
                  <a:srgbClr val="1F5259"/>
                </a:solidFill>
                <a:latin typeface="Times New Roman"/>
                <a:cs typeface="Times New Roman"/>
              </a:rPr>
              <a:t>y</a:t>
            </a:r>
            <a:r>
              <a:rPr dirty="0" sz="2150" spc="-20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150" spc="20">
                <a:solidFill>
                  <a:srgbClr val="1F5259"/>
                </a:solidFill>
                <a:latin typeface="Times New Roman"/>
                <a:cs typeface="Times New Roman"/>
              </a:rPr>
              <a:t>(</a:t>
            </a:r>
            <a:r>
              <a:rPr dirty="0" sz="2150" spc="40">
                <a:solidFill>
                  <a:srgbClr val="1F5259"/>
                </a:solidFill>
                <a:latin typeface="Times New Roman"/>
                <a:cs typeface="Times New Roman"/>
              </a:rPr>
              <a:t>R</a:t>
            </a:r>
            <a:r>
              <a:rPr dirty="0" sz="2150" spc="55">
                <a:solidFill>
                  <a:srgbClr val="1F5259"/>
                </a:solidFill>
                <a:latin typeface="Times New Roman"/>
                <a:cs typeface="Times New Roman"/>
              </a:rPr>
              <a:t>m</a:t>
            </a:r>
            <a:r>
              <a:rPr dirty="0" sz="2150" spc="30">
                <a:solidFill>
                  <a:srgbClr val="1F5259"/>
                </a:solidFill>
                <a:latin typeface="Times New Roman"/>
                <a:cs typeface="Times New Roman"/>
              </a:rPr>
              <a:t> </a:t>
            </a:r>
            <a:r>
              <a:rPr dirty="0" sz="2300" spc="65">
                <a:solidFill>
                  <a:srgbClr val="1F5259"/>
                </a:solidFill>
                <a:latin typeface="Times New Roman"/>
                <a:cs typeface="Times New Roman"/>
              </a:rPr>
              <a:t>7:7)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89204" y="5381215"/>
            <a:ext cx="9263380" cy="751205"/>
          </a:xfrm>
          <a:prstGeom prst="rect">
            <a:avLst/>
          </a:prstGeom>
          <a:solidFill>
            <a:srgbClr val="1D545D"/>
          </a:solidFill>
        </p:spPr>
        <p:txBody>
          <a:bodyPr wrap="square" lIns="0" tIns="6985" rIns="0" bIns="0" rtlCol="0" vert="horz">
            <a:spAutoFit/>
          </a:bodyPr>
          <a:lstStyle/>
          <a:p>
            <a:pPr indent="184150">
              <a:lnSpc>
                <a:spcPts val="2870"/>
              </a:lnSpc>
              <a:spcBef>
                <a:spcPts val="55"/>
              </a:spcBef>
            </a:pPr>
            <a:r>
              <a:rPr dirty="0" sz="2100" spc="85">
                <a:solidFill>
                  <a:srgbClr val="EDFBFB"/>
                </a:solidFill>
                <a:latin typeface="Arial"/>
                <a:cs typeface="Arial"/>
              </a:rPr>
              <a:t>« </a:t>
            </a:r>
            <a:r>
              <a:rPr dirty="0" sz="2250" spc="85">
                <a:solidFill>
                  <a:srgbClr val="EDFBFB"/>
                </a:solidFill>
                <a:latin typeface="Times New Roman"/>
                <a:cs typeface="Times New Roman"/>
              </a:rPr>
              <a:t>Si </a:t>
            </a:r>
            <a:r>
              <a:rPr dirty="0" sz="2250" spc="30">
                <a:solidFill>
                  <a:srgbClr val="EDFBFB"/>
                </a:solidFill>
                <a:latin typeface="Times New Roman"/>
                <a:cs typeface="Times New Roman"/>
              </a:rPr>
              <a:t>Dios </a:t>
            </a:r>
            <a:r>
              <a:rPr dirty="0" sz="2250" spc="165">
                <a:solidFill>
                  <a:srgbClr val="EDFBFB"/>
                </a:solidFill>
                <a:latin typeface="Times New Roman"/>
                <a:cs typeface="Times New Roman"/>
              </a:rPr>
              <a:t>tiene </a:t>
            </a:r>
            <a:r>
              <a:rPr dirty="0" sz="2250" spc="204">
                <a:solidFill>
                  <a:srgbClr val="EDFBFB"/>
                </a:solidFill>
                <a:latin typeface="Times New Roman"/>
                <a:cs typeface="Times New Roman"/>
              </a:rPr>
              <a:t>seres </a:t>
            </a:r>
            <a:r>
              <a:rPr dirty="0" sz="2250" spc="160">
                <a:solidFill>
                  <a:srgbClr val="EDFBFB"/>
                </a:solidFill>
                <a:latin typeface="Times New Roman"/>
                <a:cs typeface="Times New Roman"/>
              </a:rPr>
              <a:t>morales; </a:t>
            </a:r>
            <a:r>
              <a:rPr dirty="0" sz="2250" spc="185">
                <a:solidFill>
                  <a:srgbClr val="EDFBFB"/>
                </a:solidFill>
                <a:latin typeface="Times New Roman"/>
                <a:cs typeface="Times New Roman"/>
              </a:rPr>
              <a:t>hay una </a:t>
            </a:r>
            <a:r>
              <a:rPr dirty="0" sz="2250" spc="155">
                <a:solidFill>
                  <a:srgbClr val="EDFBFB"/>
                </a:solidFill>
                <a:latin typeface="Times New Roman"/>
                <a:cs typeface="Times New Roman"/>
              </a:rPr>
              <a:t>ley </a:t>
            </a:r>
            <a:r>
              <a:rPr dirty="0" sz="2250" spc="175">
                <a:solidFill>
                  <a:srgbClr val="EDFBFB"/>
                </a:solidFill>
                <a:latin typeface="Times New Roman"/>
                <a:cs typeface="Times New Roman"/>
              </a:rPr>
              <a:t>moral </a:t>
            </a:r>
            <a:r>
              <a:rPr dirty="0" sz="2250" spc="254">
                <a:solidFill>
                  <a:srgbClr val="EDFBFB"/>
                </a:solidFill>
                <a:latin typeface="Times New Roman"/>
                <a:cs typeface="Times New Roman"/>
              </a:rPr>
              <a:t>para </a:t>
            </a:r>
            <a:r>
              <a:rPr dirty="0" sz="2250" spc="195">
                <a:solidFill>
                  <a:srgbClr val="EDFBFB"/>
                </a:solidFill>
                <a:latin typeface="Times New Roman"/>
                <a:cs typeface="Times New Roman"/>
              </a:rPr>
              <a:t>gobernarlos, </a:t>
            </a:r>
            <a:r>
              <a:rPr dirty="0" sz="2250" spc="-55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240">
                <a:solidFill>
                  <a:srgbClr val="EDFBFB"/>
                </a:solidFill>
                <a:latin typeface="Times New Roman"/>
                <a:cs typeface="Times New Roman"/>
              </a:rPr>
              <a:t>y</a:t>
            </a:r>
            <a:r>
              <a:rPr dirty="0" sz="2250" spc="-3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150" spc="120">
                <a:solidFill>
                  <a:srgbClr val="EDFBFB"/>
                </a:solidFill>
                <a:latin typeface="Times New Roman"/>
                <a:cs typeface="Times New Roman"/>
              </a:rPr>
              <a:t>l</a:t>
            </a:r>
            <a:r>
              <a:rPr dirty="0" sz="2150" spc="200">
                <a:solidFill>
                  <a:srgbClr val="EDFBFB"/>
                </a:solidFill>
                <a:latin typeface="Times New Roman"/>
                <a:cs typeface="Times New Roman"/>
              </a:rPr>
              <a:t>a</a:t>
            </a:r>
            <a:r>
              <a:rPr dirty="0" sz="2150" spc="3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105">
                <a:solidFill>
                  <a:srgbClr val="EDFBFB"/>
                </a:solidFill>
                <a:latin typeface="Times New Roman"/>
                <a:cs typeface="Times New Roman"/>
              </a:rPr>
              <a:t>violación</a:t>
            </a:r>
            <a:r>
              <a:rPr dirty="0" sz="2250" spc="6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120">
                <a:solidFill>
                  <a:srgbClr val="EDFBFB"/>
                </a:solidFill>
                <a:latin typeface="Times New Roman"/>
                <a:cs typeface="Times New Roman"/>
              </a:rPr>
              <a:t>de</a:t>
            </a:r>
            <a:r>
              <a:rPr dirty="0" sz="2250" spc="204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85">
                <a:solidFill>
                  <a:srgbClr val="EDFBFB"/>
                </a:solidFill>
                <a:latin typeface="Times New Roman"/>
                <a:cs typeface="Times New Roman"/>
              </a:rPr>
              <a:t>ta</a:t>
            </a:r>
            <a:r>
              <a:rPr dirty="0" sz="2250" spc="70">
                <a:solidFill>
                  <a:srgbClr val="EDFBFB"/>
                </a:solidFill>
                <a:latin typeface="Times New Roman"/>
                <a:cs typeface="Times New Roman"/>
              </a:rPr>
              <a:t>l</a:t>
            </a:r>
            <a:r>
              <a:rPr dirty="0" sz="2250" spc="27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140">
                <a:solidFill>
                  <a:srgbClr val="EDFBFB"/>
                </a:solidFill>
                <a:latin typeface="Times New Roman"/>
                <a:cs typeface="Times New Roman"/>
              </a:rPr>
              <a:t>ley</a:t>
            </a:r>
            <a:r>
              <a:rPr dirty="0" sz="2250" spc="90">
                <a:solidFill>
                  <a:srgbClr val="EDFBFB"/>
                </a:solidFill>
                <a:latin typeface="Times New Roman"/>
                <a:cs typeface="Times New Roman"/>
              </a:rPr>
              <a:t>,</a:t>
            </a:r>
            <a:r>
              <a:rPr dirty="0" sz="2250" spc="-16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225">
                <a:solidFill>
                  <a:srgbClr val="EDFBFB"/>
                </a:solidFill>
                <a:latin typeface="Times New Roman"/>
                <a:cs typeface="Times New Roman"/>
              </a:rPr>
              <a:t>ser</a:t>
            </a:r>
            <a:r>
              <a:rPr dirty="0" sz="2250" spc="260">
                <a:solidFill>
                  <a:srgbClr val="EDFBFB"/>
                </a:solidFill>
                <a:latin typeface="Times New Roman"/>
                <a:cs typeface="Times New Roman"/>
              </a:rPr>
              <a:t>á</a:t>
            </a:r>
            <a:r>
              <a:rPr dirty="0" sz="2250" spc="17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195">
                <a:solidFill>
                  <a:srgbClr val="EDFBFB"/>
                </a:solidFill>
                <a:latin typeface="Times New Roman"/>
                <a:cs typeface="Times New Roman"/>
              </a:rPr>
              <a:t>pecado</a:t>
            </a:r>
            <a:r>
              <a:rPr dirty="0" sz="2250" spc="-14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195">
                <a:solidFill>
                  <a:srgbClr val="EDFBFB"/>
                </a:solidFill>
                <a:latin typeface="Times New Roman"/>
                <a:cs typeface="Times New Roman"/>
              </a:rPr>
              <a:t>dondequiera;</a:t>
            </a:r>
            <a:r>
              <a:rPr dirty="0" sz="2250" spc="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185">
                <a:solidFill>
                  <a:srgbClr val="EDFBFB"/>
                </a:solidFill>
                <a:latin typeface="Times New Roman"/>
                <a:cs typeface="Times New Roman"/>
              </a:rPr>
              <a:t>se</a:t>
            </a:r>
            <a:r>
              <a:rPr dirty="0" sz="2250" spc="200">
                <a:solidFill>
                  <a:srgbClr val="EDFBFB"/>
                </a:solidFill>
                <a:latin typeface="Times New Roman"/>
                <a:cs typeface="Times New Roman"/>
              </a:rPr>
              <a:t>a</a:t>
            </a:r>
            <a:r>
              <a:rPr dirty="0" sz="2250" spc="14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75">
                <a:solidFill>
                  <a:srgbClr val="EDFBFB"/>
                </a:solidFill>
                <a:latin typeface="Times New Roman"/>
                <a:cs typeface="Times New Roman"/>
              </a:rPr>
              <a:t>ciel</a:t>
            </a:r>
            <a:r>
              <a:rPr dirty="0" sz="2250" spc="114">
                <a:solidFill>
                  <a:srgbClr val="EDFBFB"/>
                </a:solidFill>
                <a:latin typeface="Times New Roman"/>
                <a:cs typeface="Times New Roman"/>
              </a:rPr>
              <a:t>o</a:t>
            </a:r>
            <a:r>
              <a:rPr dirty="0" sz="2250" spc="-114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114">
                <a:solidFill>
                  <a:srgbClr val="EDFBFB"/>
                </a:solidFill>
                <a:latin typeface="Times New Roman"/>
                <a:cs typeface="Times New Roman"/>
              </a:rPr>
              <a:t>o</a:t>
            </a:r>
            <a:r>
              <a:rPr dirty="0" sz="2250" spc="5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2250" spc="254">
                <a:solidFill>
                  <a:srgbClr val="EDFBFB"/>
                </a:solidFill>
                <a:latin typeface="Times New Roman"/>
                <a:cs typeface="Times New Roman"/>
              </a:rPr>
              <a:t>tierra.»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447556" y="6299365"/>
            <a:ext cx="7660005" cy="433705"/>
          </a:xfrm>
          <a:custGeom>
            <a:avLst/>
            <a:gdLst/>
            <a:ahLst/>
            <a:cxnLst/>
            <a:rect l="l" t="t" r="r" b="b"/>
            <a:pathLst>
              <a:path w="7660005" h="433704">
                <a:moveTo>
                  <a:pt x="7659662" y="141401"/>
                </a:moveTo>
                <a:lnTo>
                  <a:pt x="6871271" y="141401"/>
                </a:lnTo>
                <a:lnTo>
                  <a:pt x="6871271" y="0"/>
                </a:lnTo>
                <a:lnTo>
                  <a:pt x="6813944" y="0"/>
                </a:lnTo>
                <a:lnTo>
                  <a:pt x="6813944" y="141401"/>
                </a:lnTo>
                <a:lnTo>
                  <a:pt x="0" y="141401"/>
                </a:lnTo>
                <a:lnTo>
                  <a:pt x="0" y="433654"/>
                </a:lnTo>
                <a:lnTo>
                  <a:pt x="7659662" y="433654"/>
                </a:lnTo>
                <a:lnTo>
                  <a:pt x="7659662" y="141401"/>
                </a:lnTo>
                <a:close/>
              </a:path>
            </a:pathLst>
          </a:custGeom>
          <a:solidFill>
            <a:srgbClr val="1D54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34861" y="6292973"/>
            <a:ext cx="7688580" cy="4298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800735">
              <a:lnSpc>
                <a:spcPts val="1315"/>
              </a:lnSpc>
              <a:spcBef>
                <a:spcPts val="105"/>
              </a:spcBef>
            </a:pPr>
            <a:r>
              <a:rPr dirty="0" sz="1250" spc="100">
                <a:solidFill>
                  <a:srgbClr val="C6EFF6"/>
                </a:solidFill>
                <a:latin typeface="Times New Roman"/>
                <a:cs typeface="Times New Roman"/>
              </a:rPr>
              <a:t>,</a:t>
            </a: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ts val="1855"/>
              </a:lnSpc>
            </a:pPr>
            <a:r>
              <a:rPr dirty="0" sz="1700" spc="85">
                <a:solidFill>
                  <a:srgbClr val="EDFBFB"/>
                </a:solidFill>
                <a:latin typeface="Times New Roman"/>
                <a:cs typeface="Times New Roman"/>
              </a:rPr>
              <a:t>Contenido:</a:t>
            </a:r>
            <a:r>
              <a:rPr dirty="0" sz="1700" spc="-5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75">
                <a:solidFill>
                  <a:srgbClr val="EDFBFB"/>
                </a:solidFill>
                <a:latin typeface="Times New Roman"/>
                <a:cs typeface="Times New Roman"/>
              </a:rPr>
              <a:t>Manoel</a:t>
            </a:r>
            <a:r>
              <a:rPr dirty="0" sz="1700" spc="6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90">
                <a:solidFill>
                  <a:srgbClr val="EDFBFB"/>
                </a:solidFill>
                <a:latin typeface="Times New Roman"/>
                <a:cs typeface="Times New Roman"/>
              </a:rPr>
              <a:t>Roberto</a:t>
            </a:r>
            <a:r>
              <a:rPr dirty="0" sz="1700" spc="-6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EDFBFB"/>
                </a:solidFill>
                <a:latin typeface="Times New Roman"/>
                <a:cs typeface="Times New Roman"/>
              </a:rPr>
              <a:t>-</a:t>
            </a:r>
            <a:r>
              <a:rPr dirty="0" sz="1700" spc="3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40">
                <a:solidFill>
                  <a:srgbClr val="EDFBFB"/>
                </a:solidFill>
                <a:latin typeface="Times New Roman"/>
                <a:cs typeface="Times New Roman"/>
              </a:rPr>
              <a:t>Diseño:</a:t>
            </a:r>
            <a:r>
              <a:rPr dirty="0" sz="1700" spc="-2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15">
                <a:solidFill>
                  <a:srgbClr val="EDFBFB"/>
                </a:solidFill>
                <a:latin typeface="Times New Roman"/>
                <a:cs typeface="Times New Roman"/>
              </a:rPr>
              <a:t>Elias</a:t>
            </a:r>
            <a:r>
              <a:rPr dirty="0" sz="1700" spc="-9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105">
                <a:solidFill>
                  <a:srgbClr val="EDFBFB"/>
                </a:solidFill>
                <a:latin typeface="Times New Roman"/>
                <a:cs typeface="Times New Roman"/>
              </a:rPr>
              <a:t>Duarte</a:t>
            </a:r>
            <a:r>
              <a:rPr dirty="0" sz="1700" spc="-3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80">
                <a:solidFill>
                  <a:srgbClr val="EDFBFB"/>
                </a:solidFill>
                <a:latin typeface="Times New Roman"/>
                <a:cs typeface="Times New Roman"/>
              </a:rPr>
              <a:t>-</a:t>
            </a:r>
            <a:r>
              <a:rPr dirty="0" sz="1700" spc="-75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EDFBFB"/>
                </a:solidFill>
                <a:latin typeface="Times New Roman"/>
                <a:cs typeface="Times New Roman"/>
              </a:rPr>
              <a:t>Traducción:</a:t>
            </a:r>
            <a:r>
              <a:rPr dirty="0" sz="1700" spc="4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55">
                <a:solidFill>
                  <a:srgbClr val="EDFBFB"/>
                </a:solidFill>
                <a:latin typeface="Times New Roman"/>
                <a:cs typeface="Times New Roman"/>
              </a:rPr>
              <a:t>Ronald</a:t>
            </a:r>
            <a:r>
              <a:rPr dirty="0" sz="1700" spc="50">
                <a:solidFill>
                  <a:srgbClr val="EDFBFB"/>
                </a:solidFill>
                <a:latin typeface="Times New Roman"/>
                <a:cs typeface="Times New Roman"/>
              </a:rPr>
              <a:t> </a:t>
            </a:r>
            <a:r>
              <a:rPr dirty="0" sz="1700" spc="85">
                <a:solidFill>
                  <a:srgbClr val="EDFBFB"/>
                </a:solidFill>
                <a:latin typeface="Times New Roman"/>
                <a:cs typeface="Times New Roman"/>
              </a:rPr>
              <a:t>Alvarez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7784" y="0"/>
            <a:ext cx="2656225" cy="67066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0819" y="2030729"/>
            <a:ext cx="2312253" cy="160908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45468" y="1820015"/>
            <a:ext cx="2140267" cy="1819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54568" y="1896639"/>
            <a:ext cx="2159377" cy="16474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89832" y="2088197"/>
            <a:ext cx="917257" cy="1130194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2613228" y="0"/>
            <a:ext cx="10160" cy="613410"/>
          </a:xfrm>
          <a:custGeom>
            <a:avLst/>
            <a:gdLst/>
            <a:ahLst/>
            <a:cxnLst/>
            <a:rect l="l" t="t" r="r" b="b"/>
            <a:pathLst>
              <a:path w="10160" h="613410">
                <a:moveTo>
                  <a:pt x="0" y="0"/>
                </a:moveTo>
                <a:lnTo>
                  <a:pt x="9554" y="0"/>
                </a:lnTo>
                <a:lnTo>
                  <a:pt x="9554" y="613197"/>
                </a:lnTo>
                <a:lnTo>
                  <a:pt x="0" y="61319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249012" y="4348586"/>
            <a:ext cx="0" cy="766445"/>
          </a:xfrm>
          <a:custGeom>
            <a:avLst/>
            <a:gdLst/>
            <a:ahLst/>
            <a:cxnLst/>
            <a:rect l="l" t="t" r="r" b="b"/>
            <a:pathLst>
              <a:path w="0" h="766445">
                <a:moveTo>
                  <a:pt x="0" y="766233"/>
                </a:moveTo>
                <a:lnTo>
                  <a:pt x="0" y="0"/>
                </a:lnTo>
              </a:path>
            </a:pathLst>
          </a:custGeom>
          <a:ln w="9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701336" y="0"/>
            <a:ext cx="0" cy="766445"/>
          </a:xfrm>
          <a:custGeom>
            <a:avLst/>
            <a:gdLst/>
            <a:ahLst/>
            <a:cxnLst/>
            <a:rect l="l" t="t" r="r" b="b"/>
            <a:pathLst>
              <a:path w="0" h="766445">
                <a:moveTo>
                  <a:pt x="0" y="766444"/>
                </a:moveTo>
                <a:lnTo>
                  <a:pt x="0" y="0"/>
                </a:lnTo>
              </a:path>
            </a:pathLst>
          </a:custGeom>
          <a:ln w="3175">
            <a:solidFill>
              <a:srgbClr val="D4DA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609039" y="4367742"/>
            <a:ext cx="0" cy="747395"/>
          </a:xfrm>
          <a:custGeom>
            <a:avLst/>
            <a:gdLst/>
            <a:ahLst/>
            <a:cxnLst/>
            <a:rect l="l" t="t" r="r" b="b"/>
            <a:pathLst>
              <a:path w="0" h="747395">
                <a:moveTo>
                  <a:pt x="0" y="747077"/>
                </a:moveTo>
                <a:lnTo>
                  <a:pt x="0" y="0"/>
                </a:lnTo>
              </a:path>
            </a:pathLst>
          </a:custGeom>
          <a:ln w="286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56224" y="641931"/>
            <a:ext cx="4662805" cy="0"/>
          </a:xfrm>
          <a:custGeom>
            <a:avLst/>
            <a:gdLst/>
            <a:ahLst/>
            <a:cxnLst/>
            <a:rect l="l" t="t" r="r" b="b"/>
            <a:pathLst>
              <a:path w="4662805" h="0">
                <a:moveTo>
                  <a:pt x="0" y="0"/>
                </a:moveTo>
                <a:lnTo>
                  <a:pt x="4662725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39556" y="1700291"/>
            <a:ext cx="1452880" cy="10160"/>
          </a:xfrm>
          <a:custGeom>
            <a:avLst/>
            <a:gdLst/>
            <a:ahLst/>
            <a:cxnLst/>
            <a:rect l="l" t="t" r="r" b="b"/>
            <a:pathLst>
              <a:path w="1452879" h="10160">
                <a:moveTo>
                  <a:pt x="0" y="0"/>
                </a:moveTo>
                <a:lnTo>
                  <a:pt x="1452443" y="0"/>
                </a:lnTo>
                <a:lnTo>
                  <a:pt x="1452443" y="9577"/>
                </a:lnTo>
                <a:lnTo>
                  <a:pt x="0" y="95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1198184" y="5095664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4" h="0">
                <a:moveTo>
                  <a:pt x="0" y="0"/>
                </a:moveTo>
                <a:lnTo>
                  <a:pt x="439519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249012" y="5095664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 h="0">
                <a:moveTo>
                  <a:pt x="0" y="0"/>
                </a:moveTo>
                <a:lnTo>
                  <a:pt x="535066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255317" y="5095664"/>
            <a:ext cx="573405" cy="0"/>
          </a:xfrm>
          <a:custGeom>
            <a:avLst/>
            <a:gdLst/>
            <a:ahLst/>
            <a:cxnLst/>
            <a:rect l="l" t="t" r="r" b="b"/>
            <a:pathLst>
              <a:path w="573404" h="0">
                <a:moveTo>
                  <a:pt x="0" y="0"/>
                </a:moveTo>
                <a:lnTo>
                  <a:pt x="573285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39911" y="5095664"/>
            <a:ext cx="669290" cy="0"/>
          </a:xfrm>
          <a:custGeom>
            <a:avLst/>
            <a:gdLst/>
            <a:ahLst/>
            <a:cxnLst/>
            <a:rect l="l" t="t" r="r" b="b"/>
            <a:pathLst>
              <a:path w="669290" h="0">
                <a:moveTo>
                  <a:pt x="0" y="0"/>
                </a:moveTo>
                <a:lnTo>
                  <a:pt x="668833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579983" y="5095664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 h="0">
                <a:moveTo>
                  <a:pt x="0" y="0"/>
                </a:moveTo>
                <a:lnTo>
                  <a:pt x="535066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16153" y="5095664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 h="0">
                <a:moveTo>
                  <a:pt x="0" y="0"/>
                </a:moveTo>
                <a:lnTo>
                  <a:pt x="611504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70881" y="5095664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5" h="0">
                <a:moveTo>
                  <a:pt x="0" y="0"/>
                </a:moveTo>
                <a:lnTo>
                  <a:pt x="439519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40819" y="5095664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5" h="0">
                <a:moveTo>
                  <a:pt x="0" y="0"/>
                </a:moveTo>
                <a:lnTo>
                  <a:pt x="515957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43150" y="28006"/>
            <a:ext cx="582930" cy="249554"/>
          </a:xfrm>
          <a:custGeom>
            <a:avLst/>
            <a:gdLst/>
            <a:ahLst/>
            <a:cxnLst/>
            <a:rect l="l" t="t" r="r" b="b"/>
            <a:pathLst>
              <a:path w="582930" h="249554">
                <a:moveTo>
                  <a:pt x="582840" y="249278"/>
                </a:moveTo>
                <a:lnTo>
                  <a:pt x="0" y="249278"/>
                </a:lnTo>
                <a:lnTo>
                  <a:pt x="0" y="0"/>
                </a:lnTo>
                <a:lnTo>
                  <a:pt x="582840" y="0"/>
                </a:lnTo>
                <a:lnTo>
                  <a:pt x="582840" y="249278"/>
                </a:lnTo>
                <a:close/>
              </a:path>
            </a:pathLst>
          </a:custGeom>
          <a:solidFill>
            <a:srgbClr val="0C1A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30451" y="22630"/>
            <a:ext cx="6203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100">
                <a:solidFill>
                  <a:srgbClr val="F2F9FB"/>
                </a:solidFill>
                <a:latin typeface="Times New Roman"/>
                <a:cs typeface="Times New Roman"/>
              </a:rPr>
              <a:t>Martes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12370" y="248298"/>
            <a:ext cx="2077085" cy="249554"/>
          </a:xfrm>
          <a:custGeom>
            <a:avLst/>
            <a:gdLst/>
            <a:ahLst/>
            <a:cxnLst/>
            <a:rect l="l" t="t" r="r" b="b"/>
            <a:pathLst>
              <a:path w="2077085" h="249554">
                <a:moveTo>
                  <a:pt x="2076893" y="249278"/>
                </a:moveTo>
                <a:lnTo>
                  <a:pt x="0" y="249278"/>
                </a:lnTo>
                <a:lnTo>
                  <a:pt x="0" y="0"/>
                </a:lnTo>
                <a:lnTo>
                  <a:pt x="2076893" y="0"/>
                </a:lnTo>
                <a:lnTo>
                  <a:pt x="2076893" y="249278"/>
                </a:lnTo>
                <a:close/>
              </a:path>
            </a:pathLst>
          </a:custGeom>
          <a:solidFill>
            <a:srgbClr val="0C1A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99670" y="242922"/>
            <a:ext cx="213868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114">
                <a:solidFill>
                  <a:srgbClr val="F2F9FB"/>
                </a:solidFill>
                <a:latin typeface="Times New Roman"/>
                <a:cs typeface="Times New Roman"/>
              </a:rPr>
              <a:t>9</a:t>
            </a:r>
            <a:r>
              <a:rPr dirty="0" sz="1450" spc="-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450" spc="110">
                <a:solidFill>
                  <a:srgbClr val="F2F9FB"/>
                </a:solidFill>
                <a:latin typeface="Times New Roman"/>
                <a:cs typeface="Times New Roman"/>
              </a:rPr>
              <a:t>de</a:t>
            </a:r>
            <a:r>
              <a:rPr dirty="0" sz="1450" spc="10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450" spc="95">
                <a:solidFill>
                  <a:srgbClr val="F2F9FB"/>
                </a:solidFill>
                <a:latin typeface="Times New Roman"/>
                <a:cs typeface="Times New Roman"/>
              </a:rPr>
              <a:t>noviembre</a:t>
            </a:r>
            <a:r>
              <a:rPr dirty="0" sz="1450" spc="-5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450" spc="80">
                <a:solidFill>
                  <a:srgbClr val="F2F9FB"/>
                </a:solidFill>
                <a:latin typeface="Times New Roman"/>
                <a:cs typeface="Times New Roman"/>
              </a:rPr>
              <a:t>del</a:t>
            </a:r>
            <a:r>
              <a:rPr dirty="0" sz="1450" spc="2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450" spc="155">
                <a:solidFill>
                  <a:srgbClr val="F2F9FB"/>
                </a:solidFill>
                <a:latin typeface="Times New Roman"/>
                <a:cs typeface="Times New Roman"/>
              </a:rPr>
              <a:t>2021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03145" y="0"/>
            <a:ext cx="2581275" cy="5695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550" spc="120" b="1">
                <a:solidFill>
                  <a:srgbClr val="0A183D"/>
                </a:solidFill>
                <a:latin typeface="Arial"/>
                <a:cs typeface="Arial"/>
              </a:rPr>
              <a:t>LETOVLAK</a:t>
            </a:r>
            <a:endParaRPr sz="35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00212" y="825067"/>
            <a:ext cx="7190105" cy="395605"/>
          </a:xfrm>
          <a:custGeom>
            <a:avLst/>
            <a:gdLst/>
            <a:ahLst/>
            <a:cxnLst/>
            <a:rect l="l" t="t" r="r" b="b"/>
            <a:pathLst>
              <a:path w="7190105" h="395605">
                <a:moveTo>
                  <a:pt x="1930057" y="0"/>
                </a:moveTo>
                <a:lnTo>
                  <a:pt x="0" y="0"/>
                </a:lnTo>
                <a:lnTo>
                  <a:pt x="0" y="395414"/>
                </a:lnTo>
                <a:lnTo>
                  <a:pt x="1930057" y="395414"/>
                </a:lnTo>
                <a:lnTo>
                  <a:pt x="1930057" y="0"/>
                </a:lnTo>
                <a:close/>
              </a:path>
              <a:path w="7190105" h="395605">
                <a:moveTo>
                  <a:pt x="7190054" y="0"/>
                </a:moveTo>
                <a:lnTo>
                  <a:pt x="1987042" y="0"/>
                </a:lnTo>
                <a:lnTo>
                  <a:pt x="1987042" y="395414"/>
                </a:lnTo>
                <a:lnTo>
                  <a:pt x="7190054" y="395414"/>
                </a:lnTo>
                <a:lnTo>
                  <a:pt x="7190054" y="0"/>
                </a:lnTo>
                <a:close/>
              </a:path>
            </a:pathLst>
          </a:custGeom>
          <a:solidFill>
            <a:srgbClr val="0C1A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587519" y="823982"/>
            <a:ext cx="7183120" cy="37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00" spc="150">
                <a:solidFill>
                  <a:srgbClr val="F2F9FB"/>
                </a:solidFill>
                <a:latin typeface="Times New Roman"/>
                <a:cs typeface="Times New Roman"/>
              </a:rPr>
              <a:t>Deuteronomio</a:t>
            </a:r>
            <a:r>
              <a:rPr dirty="0" sz="2300" spc="-114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95">
                <a:solidFill>
                  <a:srgbClr val="F2F9FB"/>
                </a:solidFill>
                <a:latin typeface="Times New Roman"/>
                <a:cs typeface="Times New Roman"/>
              </a:rPr>
              <a:t>10:12</a:t>
            </a:r>
            <a:r>
              <a:rPr dirty="0" sz="2300" spc="-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05">
                <a:solidFill>
                  <a:srgbClr val="F2F9FB"/>
                </a:solidFill>
                <a:latin typeface="Times New Roman"/>
                <a:cs typeface="Times New Roman"/>
              </a:rPr>
              <a:t>y</a:t>
            </a:r>
            <a:r>
              <a:rPr dirty="0" sz="2300" spc="-204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05">
                <a:solidFill>
                  <a:srgbClr val="F2F9FB"/>
                </a:solidFill>
                <a:latin typeface="Times New Roman"/>
                <a:cs typeface="Times New Roman"/>
              </a:rPr>
              <a:t>13</a:t>
            </a:r>
            <a:r>
              <a:rPr dirty="0" sz="2300" spc="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80">
                <a:solidFill>
                  <a:srgbClr val="F2F9FB"/>
                </a:solidFill>
                <a:latin typeface="Times New Roman"/>
                <a:cs typeface="Times New Roman"/>
              </a:rPr>
              <a:t>revela</a:t>
            </a:r>
            <a:r>
              <a:rPr dirty="0" sz="2300" spc="3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225">
                <a:solidFill>
                  <a:srgbClr val="F2F9FB"/>
                </a:solidFill>
                <a:latin typeface="Times New Roman"/>
                <a:cs typeface="Times New Roman"/>
              </a:rPr>
              <a:t>cuatro</a:t>
            </a:r>
            <a:r>
              <a:rPr dirty="0" sz="2300" spc="6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10">
                <a:solidFill>
                  <a:srgbClr val="F2F9FB"/>
                </a:solidFill>
                <a:latin typeface="Times New Roman"/>
                <a:cs typeface="Times New Roman"/>
              </a:rPr>
              <a:t>principios</a:t>
            </a:r>
            <a:r>
              <a:rPr dirty="0" sz="2300" spc="-1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35">
                <a:solidFill>
                  <a:srgbClr val="F2F9FB"/>
                </a:solidFill>
                <a:latin typeface="Times New Roman"/>
                <a:cs typeface="Times New Roman"/>
              </a:rPr>
              <a:t>que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81518" y="1189037"/>
            <a:ext cx="7081520" cy="395605"/>
          </a:xfrm>
          <a:custGeom>
            <a:avLst/>
            <a:gdLst/>
            <a:ahLst/>
            <a:cxnLst/>
            <a:rect l="l" t="t" r="r" b="b"/>
            <a:pathLst>
              <a:path w="7081520" h="395605">
                <a:moveTo>
                  <a:pt x="1633867" y="0"/>
                </a:moveTo>
                <a:lnTo>
                  <a:pt x="0" y="0"/>
                </a:lnTo>
                <a:lnTo>
                  <a:pt x="0" y="395401"/>
                </a:lnTo>
                <a:lnTo>
                  <a:pt x="1633867" y="395401"/>
                </a:lnTo>
                <a:lnTo>
                  <a:pt x="1633867" y="0"/>
                </a:lnTo>
                <a:close/>
              </a:path>
              <a:path w="7081520" h="395605">
                <a:moveTo>
                  <a:pt x="7081367" y="0"/>
                </a:moveTo>
                <a:lnTo>
                  <a:pt x="1718691" y="0"/>
                </a:lnTo>
                <a:lnTo>
                  <a:pt x="1718691" y="395401"/>
                </a:lnTo>
                <a:lnTo>
                  <a:pt x="7081367" y="395401"/>
                </a:lnTo>
                <a:lnTo>
                  <a:pt x="7081367" y="0"/>
                </a:lnTo>
                <a:close/>
              </a:path>
            </a:pathLst>
          </a:custGeom>
          <a:solidFill>
            <a:srgbClr val="0C1A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668824" y="1187944"/>
            <a:ext cx="7121525" cy="37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00" spc="225">
                <a:solidFill>
                  <a:srgbClr val="F2F9FB"/>
                </a:solidFill>
                <a:latin typeface="Times New Roman"/>
                <a:cs typeface="Times New Roman"/>
              </a:rPr>
              <a:t>demuestran</a:t>
            </a:r>
            <a:r>
              <a:rPr dirty="0" sz="2300" spc="9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70">
                <a:solidFill>
                  <a:srgbClr val="F2F9FB"/>
                </a:solidFill>
                <a:latin typeface="Times New Roman"/>
                <a:cs typeface="Times New Roman"/>
              </a:rPr>
              <a:t>el</a:t>
            </a:r>
            <a:r>
              <a:rPr dirty="0" sz="2300" spc="-10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280">
                <a:solidFill>
                  <a:srgbClr val="F2F9FB"/>
                </a:solidFill>
                <a:latin typeface="Times New Roman"/>
                <a:cs typeface="Times New Roman"/>
              </a:rPr>
              <a:t>amor</a:t>
            </a:r>
            <a:r>
              <a:rPr dirty="0" sz="2300" spc="1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280">
                <a:solidFill>
                  <a:srgbClr val="F2F9FB"/>
                </a:solidFill>
                <a:latin typeface="Times New Roman"/>
                <a:cs typeface="Times New Roman"/>
              </a:rPr>
              <a:t>y</a:t>
            </a:r>
            <a:r>
              <a:rPr dirty="0" sz="2300" spc="-114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95">
                <a:solidFill>
                  <a:srgbClr val="F2F9FB"/>
                </a:solidFill>
                <a:latin typeface="Times New Roman"/>
                <a:cs typeface="Times New Roman"/>
              </a:rPr>
              <a:t>la</a:t>
            </a:r>
            <a:r>
              <a:rPr dirty="0" sz="2300" spc="-7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200">
                <a:solidFill>
                  <a:srgbClr val="F2F9FB"/>
                </a:solidFill>
                <a:latin typeface="Times New Roman"/>
                <a:cs typeface="Times New Roman"/>
              </a:rPr>
              <a:t>gracia</a:t>
            </a:r>
            <a:r>
              <a:rPr dirty="0" sz="2300" spc="4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229">
                <a:solidFill>
                  <a:srgbClr val="F2F9FB"/>
                </a:solidFill>
                <a:latin typeface="Times New Roman"/>
                <a:cs typeface="Times New Roman"/>
              </a:rPr>
              <a:t>de</a:t>
            </a:r>
            <a:r>
              <a:rPr dirty="0" sz="2300" spc="13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50">
                <a:solidFill>
                  <a:srgbClr val="F2F9FB"/>
                </a:solidFill>
                <a:latin typeface="Times New Roman"/>
                <a:cs typeface="Times New Roman"/>
              </a:rPr>
              <a:t>Dios</a:t>
            </a:r>
            <a:r>
              <a:rPr dirty="0" sz="2300" spc="-15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50">
                <a:solidFill>
                  <a:srgbClr val="F2F9FB"/>
                </a:solidFill>
                <a:latin typeface="Times New Roman"/>
                <a:cs typeface="Times New Roman"/>
              </a:rPr>
              <a:t>a</a:t>
            </a:r>
            <a:r>
              <a:rPr dirty="0" sz="2300" spc="35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50">
                <a:solidFill>
                  <a:srgbClr val="F2F9FB"/>
                </a:solidFill>
                <a:latin typeface="Times New Roman"/>
                <a:cs typeface="Times New Roman"/>
              </a:rPr>
              <a:t>su</a:t>
            </a:r>
            <a:r>
              <a:rPr dirty="0" sz="2300" spc="3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75">
                <a:solidFill>
                  <a:srgbClr val="F2F9FB"/>
                </a:solidFill>
                <a:latin typeface="Times New Roman"/>
                <a:cs typeface="Times New Roman"/>
              </a:rPr>
              <a:t>pueblo.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335"/>
              <a:t>•</a:t>
            </a:r>
            <a:r>
              <a:rPr dirty="0" spc="325">
                <a:solidFill>
                  <a:srgbClr val="7097B5"/>
                </a:solidFill>
              </a:rPr>
              <a:t>•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1307275" y="549416"/>
            <a:ext cx="329565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heavy" sz="2350" spc="85">
                <a:solidFill>
                  <a:srgbClr val="496285"/>
                </a:solidFill>
                <a:uFill>
                  <a:solidFill>
                    <a:srgbClr val="496285"/>
                  </a:solidFill>
                </a:uFill>
                <a:latin typeface="Times New Roman"/>
                <a:cs typeface="Times New Roman"/>
              </a:rPr>
              <a:t>'®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051451" y="504718"/>
            <a:ext cx="904875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00" spc="310">
                <a:solidFill>
                  <a:srgbClr val="EF9042"/>
                </a:solidFill>
                <a:latin typeface="Arial"/>
                <a:cs typeface="Arial"/>
              </a:rPr>
              <a:t>•</a:t>
            </a:r>
            <a:r>
              <a:rPr dirty="0" sz="5700" spc="310">
                <a:solidFill>
                  <a:srgbClr val="E6183A"/>
                </a:solidFill>
                <a:latin typeface="Arial"/>
                <a:cs typeface="Arial"/>
              </a:rPr>
              <a:t>•</a:t>
            </a:r>
            <a:r>
              <a:rPr dirty="0" sz="5700" spc="305">
                <a:solidFill>
                  <a:srgbClr val="A3318C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818424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969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5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72376" y="3803798"/>
            <a:ext cx="1099185" cy="395605"/>
          </a:xfrm>
          <a:prstGeom prst="rect">
            <a:avLst/>
          </a:prstGeom>
          <a:solidFill>
            <a:srgbClr val="0C1A3B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300" spc="100">
                <a:solidFill>
                  <a:srgbClr val="F2F9FB"/>
                </a:solidFill>
                <a:latin typeface="Times New Roman"/>
                <a:cs typeface="Times New Roman"/>
              </a:rPr>
              <a:t>Seguirle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45087" y="3803798"/>
            <a:ext cx="958850" cy="395605"/>
          </a:xfrm>
          <a:prstGeom prst="rect">
            <a:avLst/>
          </a:prstGeom>
          <a:solidFill>
            <a:srgbClr val="0C1A3B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300" spc="90">
                <a:solidFill>
                  <a:srgbClr val="F2F9FB"/>
                </a:solidFill>
                <a:latin typeface="Times New Roman"/>
                <a:cs typeface="Times New Roman"/>
              </a:rPr>
              <a:t>Amarle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19242" y="3803798"/>
            <a:ext cx="1041400" cy="395605"/>
          </a:xfrm>
          <a:prstGeom prst="rect">
            <a:avLst/>
          </a:prstGeom>
          <a:solidFill>
            <a:srgbClr val="0C1A3B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300" spc="95">
                <a:solidFill>
                  <a:srgbClr val="F2F9FB"/>
                </a:solidFill>
                <a:latin typeface="Times New Roman"/>
                <a:cs typeface="Times New Roman"/>
              </a:rPr>
              <a:t>Servirle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251889" y="1414621"/>
            <a:ext cx="285750" cy="82994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250" spc="204">
                <a:solidFill>
                  <a:srgbClr val="E9576B"/>
                </a:solidFill>
                <a:latin typeface="Arial"/>
                <a:cs typeface="Arial"/>
              </a:rPr>
              <a:t>•</a:t>
            </a:r>
            <a:endParaRPr sz="52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996262" y="2532044"/>
            <a:ext cx="17081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114" b="1">
                <a:solidFill>
                  <a:srgbClr val="5D7BB3"/>
                </a:solidFill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353513" y="3186535"/>
            <a:ext cx="241300" cy="692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350" spc="170">
                <a:solidFill>
                  <a:srgbClr val="2AAFD3"/>
                </a:solidFill>
                <a:latin typeface="Arial"/>
                <a:cs typeface="Arial"/>
              </a:rPr>
              <a:t>•</a:t>
            </a:r>
            <a:endParaRPr sz="43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39209" y="4399738"/>
            <a:ext cx="2164715" cy="5619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750" spc="55">
                <a:solidFill>
                  <a:srgbClr val="050505"/>
                </a:solidFill>
                <a:latin typeface="Times New Roman"/>
                <a:cs typeface="Times New Roman"/>
              </a:rPr>
              <a:t>Principi</a:t>
            </a:r>
            <a:r>
              <a:rPr dirty="0" sz="1750" spc="80">
                <a:solidFill>
                  <a:srgbClr val="050505"/>
                </a:solidFill>
                <a:latin typeface="Times New Roman"/>
                <a:cs typeface="Times New Roman"/>
              </a:rPr>
              <a:t>o</a:t>
            </a:r>
            <a:r>
              <a:rPr dirty="0" sz="1750" spc="-11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75">
                <a:solidFill>
                  <a:srgbClr val="050505"/>
                </a:solidFill>
                <a:latin typeface="Times New Roman"/>
                <a:cs typeface="Times New Roman"/>
              </a:rPr>
              <a:t>de</a:t>
            </a:r>
            <a:r>
              <a:rPr dirty="0" sz="175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-17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45">
                <a:solidFill>
                  <a:srgbClr val="050505"/>
                </a:solidFill>
                <a:latin typeface="Times New Roman"/>
                <a:cs typeface="Times New Roman"/>
              </a:rPr>
              <a:t>Felicidad</a:t>
            </a:r>
            <a:endParaRPr sz="1750">
              <a:latin typeface="Times New Roman"/>
              <a:cs typeface="Times New Roman"/>
            </a:endParaRPr>
          </a:p>
          <a:p>
            <a:pPr algn="ctr" marL="5080">
              <a:lnSpc>
                <a:spcPct val="100000"/>
              </a:lnSpc>
              <a:spcBef>
                <a:spcPts val="10"/>
              </a:spcBef>
            </a:pPr>
            <a:r>
              <a:rPr dirty="0" sz="1750" spc="35">
                <a:solidFill>
                  <a:srgbClr val="050505"/>
                </a:solidFill>
                <a:latin typeface="Arial"/>
                <a:cs typeface="Arial"/>
              </a:rPr>
              <a:t>(</a:t>
            </a:r>
            <a:r>
              <a:rPr dirty="0" sz="1750" spc="65">
                <a:solidFill>
                  <a:srgbClr val="050505"/>
                </a:solidFill>
                <a:latin typeface="Arial"/>
                <a:cs typeface="Arial"/>
              </a:rPr>
              <a:t>P</a:t>
            </a:r>
            <a:r>
              <a:rPr dirty="0" sz="1750" spc="55">
                <a:solidFill>
                  <a:srgbClr val="050505"/>
                </a:solidFill>
                <a:latin typeface="Arial"/>
                <a:cs typeface="Arial"/>
              </a:rPr>
              <a:t>v</a:t>
            </a:r>
            <a:r>
              <a:rPr dirty="0" sz="1750" spc="-235">
                <a:solidFill>
                  <a:srgbClr val="050505"/>
                </a:solidFill>
                <a:latin typeface="Arial"/>
                <a:cs typeface="Arial"/>
              </a:rPr>
              <a:t> </a:t>
            </a:r>
            <a:r>
              <a:rPr dirty="0" sz="1750" spc="105">
                <a:solidFill>
                  <a:srgbClr val="050505"/>
                </a:solidFill>
                <a:latin typeface="Arial"/>
                <a:cs typeface="Arial"/>
              </a:rPr>
              <a:t>8:32</a:t>
            </a:r>
            <a:r>
              <a:rPr dirty="0" sz="1750" spc="75">
                <a:solidFill>
                  <a:srgbClr val="050505"/>
                </a:solidFill>
                <a:latin typeface="Arial"/>
                <a:cs typeface="Arial"/>
              </a:rPr>
              <a:t>)</a:t>
            </a:r>
            <a:endParaRPr sz="17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624098" y="4390161"/>
            <a:ext cx="2400300" cy="5740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70890" marR="5080" indent="-758825">
              <a:lnSpc>
                <a:spcPts val="2190"/>
              </a:lnSpc>
              <a:spcBef>
                <a:spcPts val="105"/>
              </a:spcBef>
            </a:pPr>
            <a:r>
              <a:rPr dirty="0" sz="1750" spc="55">
                <a:solidFill>
                  <a:srgbClr val="050505"/>
                </a:solidFill>
                <a:latin typeface="Times New Roman"/>
                <a:cs typeface="Times New Roman"/>
              </a:rPr>
              <a:t>Principio </a:t>
            </a:r>
            <a:r>
              <a:rPr dirty="0" sz="1750" spc="65">
                <a:solidFill>
                  <a:srgbClr val="050505"/>
                </a:solidFill>
                <a:latin typeface="Times New Roman"/>
                <a:cs typeface="Times New Roman"/>
              </a:rPr>
              <a:t>de </a:t>
            </a:r>
            <a:r>
              <a:rPr dirty="0" sz="1750" spc="90">
                <a:solidFill>
                  <a:srgbClr val="050505"/>
                </a:solidFill>
                <a:latin typeface="Times New Roman"/>
                <a:cs typeface="Times New Roman"/>
              </a:rPr>
              <a:t>Obediencia </a:t>
            </a:r>
            <a:r>
              <a:rPr dirty="0" sz="1750" spc="-425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25">
                <a:solidFill>
                  <a:srgbClr val="050505"/>
                </a:solidFill>
                <a:latin typeface="Times New Roman"/>
                <a:cs typeface="Times New Roman"/>
              </a:rPr>
              <a:t>(Jn</a:t>
            </a:r>
            <a:r>
              <a:rPr dirty="0" sz="1850" spc="25">
                <a:solidFill>
                  <a:srgbClr val="050505"/>
                </a:solidFill>
                <a:latin typeface="Times New Roman"/>
                <a:cs typeface="Times New Roman"/>
              </a:rPr>
              <a:t>14:15)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576521" y="4399738"/>
            <a:ext cx="2113280" cy="5645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2055"/>
              </a:lnSpc>
              <a:spcBef>
                <a:spcPts val="110"/>
              </a:spcBef>
            </a:pPr>
            <a:r>
              <a:rPr dirty="0" sz="1750" spc="55">
                <a:solidFill>
                  <a:srgbClr val="050505"/>
                </a:solidFill>
                <a:latin typeface="Times New Roman"/>
                <a:cs typeface="Times New Roman"/>
              </a:rPr>
              <a:t>Principio</a:t>
            </a:r>
            <a:r>
              <a:rPr dirty="0" sz="1750" spc="-65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65">
                <a:solidFill>
                  <a:srgbClr val="050505"/>
                </a:solidFill>
                <a:latin typeface="Times New Roman"/>
                <a:cs typeface="Times New Roman"/>
              </a:rPr>
              <a:t>de</a:t>
            </a:r>
            <a:r>
              <a:rPr dirty="0" sz="1750" spc="245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75">
                <a:solidFill>
                  <a:srgbClr val="050505"/>
                </a:solidFill>
                <a:latin typeface="Times New Roman"/>
                <a:cs typeface="Times New Roman"/>
              </a:rPr>
              <a:t>Libertad</a:t>
            </a:r>
            <a:endParaRPr sz="1750">
              <a:latin typeface="Times New Roman"/>
              <a:cs typeface="Times New Roman"/>
            </a:endParaRPr>
          </a:p>
          <a:p>
            <a:pPr algn="ctr" marR="25400">
              <a:lnSpc>
                <a:spcPts val="2175"/>
              </a:lnSpc>
            </a:pPr>
            <a:r>
              <a:rPr dirty="0" sz="1850" spc="-20">
                <a:solidFill>
                  <a:srgbClr val="050505"/>
                </a:solidFill>
                <a:latin typeface="Times New Roman"/>
                <a:cs typeface="Times New Roman"/>
              </a:rPr>
              <a:t>(</a:t>
            </a:r>
            <a:r>
              <a:rPr dirty="0" sz="1850" spc="-40">
                <a:solidFill>
                  <a:srgbClr val="050505"/>
                </a:solidFill>
                <a:latin typeface="Times New Roman"/>
                <a:cs typeface="Times New Roman"/>
              </a:rPr>
              <a:t>É</a:t>
            </a:r>
            <a:r>
              <a:rPr dirty="0" sz="1850" spc="-25">
                <a:solidFill>
                  <a:srgbClr val="050505"/>
                </a:solidFill>
                <a:latin typeface="Times New Roman"/>
                <a:cs typeface="Times New Roman"/>
              </a:rPr>
              <a:t>x</a:t>
            </a:r>
            <a:r>
              <a:rPr dirty="0" sz="1850" spc="-165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850">
                <a:solidFill>
                  <a:srgbClr val="050505"/>
                </a:solidFill>
                <a:latin typeface="Times New Roman"/>
                <a:cs typeface="Times New Roman"/>
              </a:rPr>
              <a:t>8:1)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697385" y="3803798"/>
            <a:ext cx="1475105" cy="395605"/>
          </a:xfrm>
          <a:prstGeom prst="rect">
            <a:avLst/>
          </a:prstGeom>
          <a:solidFill>
            <a:srgbClr val="0C1A3B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300" spc="100">
                <a:solidFill>
                  <a:srgbClr val="F2F9FB"/>
                </a:solidFill>
                <a:latin typeface="Times New Roman"/>
                <a:cs typeface="Times New Roman"/>
              </a:rPr>
              <a:t>Obedecerle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548052" y="4399738"/>
            <a:ext cx="1740535" cy="56451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417830" marR="5080" indent="-405765">
              <a:lnSpc>
                <a:spcPts val="2110"/>
              </a:lnSpc>
              <a:spcBef>
                <a:spcPts val="170"/>
              </a:spcBef>
            </a:pPr>
            <a:r>
              <a:rPr dirty="0" sz="1750" spc="55">
                <a:solidFill>
                  <a:srgbClr val="050505"/>
                </a:solidFill>
                <a:latin typeface="Times New Roman"/>
                <a:cs typeface="Times New Roman"/>
              </a:rPr>
              <a:t>Principio</a:t>
            </a:r>
            <a:r>
              <a:rPr dirty="0" sz="1750" spc="-8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65">
                <a:solidFill>
                  <a:srgbClr val="050505"/>
                </a:solidFill>
                <a:latin typeface="Times New Roman"/>
                <a:cs typeface="Times New Roman"/>
              </a:rPr>
              <a:t>de</a:t>
            </a:r>
            <a:r>
              <a:rPr dirty="0" sz="1750" spc="10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90">
                <a:solidFill>
                  <a:srgbClr val="050505"/>
                </a:solidFill>
                <a:latin typeface="Times New Roman"/>
                <a:cs typeface="Times New Roman"/>
              </a:rPr>
              <a:t>Vida </a:t>
            </a:r>
            <a:r>
              <a:rPr dirty="0" sz="1750" spc="-425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750" spc="35">
                <a:solidFill>
                  <a:srgbClr val="050505"/>
                </a:solidFill>
                <a:latin typeface="Times New Roman"/>
                <a:cs typeface="Times New Roman"/>
              </a:rPr>
              <a:t>(Pv</a:t>
            </a:r>
            <a:r>
              <a:rPr dirty="0" sz="1850" spc="35">
                <a:solidFill>
                  <a:srgbClr val="050505"/>
                </a:solidFill>
                <a:latin typeface="Times New Roman"/>
                <a:cs typeface="Times New Roman"/>
              </a:rPr>
              <a:t>19:16)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82604" y="5709804"/>
            <a:ext cx="11264900" cy="395605"/>
          </a:xfrm>
          <a:prstGeom prst="rect">
            <a:avLst/>
          </a:prstGeom>
          <a:solidFill>
            <a:srgbClr val="0C1A3B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300" spc="-15">
                <a:solidFill>
                  <a:srgbClr val="F2F9FB"/>
                </a:solidFill>
                <a:latin typeface="Times New Roman"/>
                <a:cs typeface="Times New Roman"/>
              </a:rPr>
              <a:t>Por</a:t>
            </a:r>
            <a:r>
              <a:rPr dirty="0" sz="2300" spc="34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235">
                <a:solidFill>
                  <a:srgbClr val="F2F9FB"/>
                </a:solidFill>
                <a:latin typeface="Times New Roman"/>
                <a:cs typeface="Times New Roman"/>
              </a:rPr>
              <a:t>amor</a:t>
            </a:r>
            <a:r>
              <a:rPr dirty="0" sz="2300" spc="10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0">
                <a:solidFill>
                  <a:srgbClr val="F2F9FB"/>
                </a:solidFill>
                <a:latin typeface="Times New Roman"/>
                <a:cs typeface="Times New Roman"/>
              </a:rPr>
              <a:t>Dios</a:t>
            </a:r>
            <a:r>
              <a:rPr dirty="0" sz="2300" spc="-4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5">
                <a:solidFill>
                  <a:srgbClr val="F2F9FB"/>
                </a:solidFill>
                <a:latin typeface="Times New Roman"/>
                <a:cs typeface="Times New Roman"/>
              </a:rPr>
              <a:t>le</a:t>
            </a:r>
            <a:r>
              <a:rPr dirty="0" sz="2300" spc="-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0">
                <a:solidFill>
                  <a:srgbClr val="F2F9FB"/>
                </a:solidFill>
                <a:latin typeface="Times New Roman"/>
                <a:cs typeface="Times New Roman"/>
              </a:rPr>
              <a:t>dió</a:t>
            </a:r>
            <a:r>
              <a:rPr dirty="0" sz="2300" spc="36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5">
                <a:solidFill>
                  <a:srgbClr val="F2F9FB"/>
                </a:solidFill>
                <a:latin typeface="Times New Roman"/>
                <a:cs typeface="Times New Roman"/>
              </a:rPr>
              <a:t>la</a:t>
            </a:r>
            <a:r>
              <a:rPr dirty="0" sz="2300" spc="229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5">
                <a:solidFill>
                  <a:srgbClr val="F2F9FB"/>
                </a:solidFill>
                <a:latin typeface="Times New Roman"/>
                <a:cs typeface="Times New Roman"/>
              </a:rPr>
              <a:t>ley</a:t>
            </a:r>
            <a:r>
              <a:rPr dirty="0" sz="2300" spc="18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0">
                <a:solidFill>
                  <a:srgbClr val="F2F9FB"/>
                </a:solidFill>
                <a:latin typeface="Times New Roman"/>
                <a:cs typeface="Times New Roman"/>
              </a:rPr>
              <a:t>a</a:t>
            </a:r>
            <a:r>
              <a:rPr dirty="0" sz="2300" spc="31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0">
                <a:solidFill>
                  <a:srgbClr val="F2F9FB"/>
                </a:solidFill>
                <a:latin typeface="Times New Roman"/>
                <a:cs typeface="Times New Roman"/>
              </a:rPr>
              <a:t>su</a:t>
            </a:r>
            <a:r>
              <a:rPr dirty="0" sz="2300" spc="33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20">
                <a:solidFill>
                  <a:srgbClr val="F2F9FB"/>
                </a:solidFill>
                <a:latin typeface="Times New Roman"/>
                <a:cs typeface="Times New Roman"/>
              </a:rPr>
              <a:t>pueblo;</a:t>
            </a:r>
            <a:r>
              <a:rPr dirty="0" sz="2300" spc="-6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30">
                <a:solidFill>
                  <a:srgbClr val="F2F9FB"/>
                </a:solidFill>
                <a:latin typeface="Times New Roman"/>
                <a:cs typeface="Times New Roman"/>
              </a:rPr>
              <a:t>de</a:t>
            </a:r>
            <a:r>
              <a:rPr dirty="0" sz="2300" spc="14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40">
                <a:solidFill>
                  <a:srgbClr val="F2F9FB"/>
                </a:solidFill>
                <a:latin typeface="Times New Roman"/>
                <a:cs typeface="Times New Roman"/>
              </a:rPr>
              <a:t>cuya</a:t>
            </a:r>
            <a:r>
              <a:rPr dirty="0" sz="2300" spc="-7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30">
                <a:solidFill>
                  <a:srgbClr val="F2F9FB"/>
                </a:solidFill>
                <a:latin typeface="Times New Roman"/>
                <a:cs typeface="Times New Roman"/>
              </a:rPr>
              <a:t>obediencia</a:t>
            </a:r>
            <a:r>
              <a:rPr dirty="0" sz="2300" spc="23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40">
                <a:solidFill>
                  <a:srgbClr val="F2F9FB"/>
                </a:solidFill>
                <a:latin typeface="Times New Roman"/>
                <a:cs typeface="Times New Roman"/>
              </a:rPr>
              <a:t>resultaría</a:t>
            </a:r>
            <a:r>
              <a:rPr dirty="0" sz="2300" spc="13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60">
                <a:solidFill>
                  <a:srgbClr val="F2F9FB"/>
                </a:solidFill>
                <a:latin typeface="Times New Roman"/>
                <a:cs typeface="Times New Roman"/>
              </a:rPr>
              <a:t>su</a:t>
            </a:r>
            <a:r>
              <a:rPr dirty="0" sz="2300" spc="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2300" spc="175">
                <a:solidFill>
                  <a:srgbClr val="F2F9FB"/>
                </a:solidFill>
                <a:latin typeface="Times New Roman"/>
                <a:cs typeface="Times New Roman"/>
              </a:rPr>
              <a:t>prosperidad.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788282" y="6421601"/>
            <a:ext cx="1061085" cy="292735"/>
          </a:xfrm>
          <a:custGeom>
            <a:avLst/>
            <a:gdLst/>
            <a:ahLst/>
            <a:cxnLst/>
            <a:rect l="l" t="t" r="r" b="b"/>
            <a:pathLst>
              <a:path w="1061085" h="292734">
                <a:moveTo>
                  <a:pt x="1060578" y="292257"/>
                </a:moveTo>
                <a:lnTo>
                  <a:pt x="0" y="292257"/>
                </a:lnTo>
                <a:lnTo>
                  <a:pt x="0" y="0"/>
                </a:lnTo>
                <a:lnTo>
                  <a:pt x="1060578" y="0"/>
                </a:lnTo>
                <a:lnTo>
                  <a:pt x="1060578" y="292257"/>
                </a:lnTo>
                <a:close/>
              </a:path>
            </a:pathLst>
          </a:custGeom>
          <a:solidFill>
            <a:srgbClr val="0C1A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920509" y="6421601"/>
            <a:ext cx="7467600" cy="292735"/>
          </a:xfrm>
          <a:custGeom>
            <a:avLst/>
            <a:gdLst/>
            <a:ahLst/>
            <a:cxnLst/>
            <a:rect l="l" t="t" r="r" b="b"/>
            <a:pathLst>
              <a:path w="7467600" h="292734">
                <a:moveTo>
                  <a:pt x="7467494" y="292257"/>
                </a:moveTo>
                <a:lnTo>
                  <a:pt x="0" y="292257"/>
                </a:lnTo>
                <a:lnTo>
                  <a:pt x="0" y="0"/>
                </a:lnTo>
                <a:lnTo>
                  <a:pt x="7467494" y="0"/>
                </a:lnTo>
                <a:lnTo>
                  <a:pt x="7467494" y="292257"/>
                </a:lnTo>
                <a:close/>
              </a:path>
            </a:pathLst>
          </a:custGeom>
          <a:solidFill>
            <a:srgbClr val="0C1A3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775583" y="6417486"/>
            <a:ext cx="8660765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700" spc="85">
                <a:solidFill>
                  <a:srgbClr val="F2F9FB"/>
                </a:solidFill>
                <a:latin typeface="Times New Roman"/>
                <a:cs typeface="Times New Roman"/>
              </a:rPr>
              <a:t>Contenido:</a:t>
            </a:r>
            <a:r>
              <a:rPr dirty="0" sz="1700" spc="2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2F9FB"/>
                </a:solidFill>
                <a:latin typeface="Times New Roman"/>
                <a:cs typeface="Times New Roman"/>
              </a:rPr>
              <a:t>Manoel</a:t>
            </a:r>
            <a:r>
              <a:rPr dirty="0" sz="1700" spc="5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90">
                <a:solidFill>
                  <a:srgbClr val="F2F9FB"/>
                </a:solidFill>
                <a:latin typeface="Times New Roman"/>
                <a:cs typeface="Times New Roman"/>
              </a:rPr>
              <a:t>Roberto</a:t>
            </a:r>
            <a:r>
              <a:rPr dirty="0" sz="1700" spc="2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2F9FB"/>
                </a:solidFill>
                <a:latin typeface="Times New Roman"/>
                <a:cs typeface="Times New Roman"/>
              </a:rPr>
              <a:t>-</a:t>
            </a:r>
            <a:r>
              <a:rPr dirty="0" sz="1700" spc="4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35">
                <a:solidFill>
                  <a:srgbClr val="F2F9FB"/>
                </a:solidFill>
                <a:latin typeface="Times New Roman"/>
                <a:cs typeface="Times New Roman"/>
              </a:rPr>
              <a:t>Diseño:</a:t>
            </a:r>
            <a:r>
              <a:rPr dirty="0" sz="1700" spc="-5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15">
                <a:solidFill>
                  <a:srgbClr val="F2F9FB"/>
                </a:solidFill>
                <a:latin typeface="Times New Roman"/>
                <a:cs typeface="Times New Roman"/>
              </a:rPr>
              <a:t>Elias</a:t>
            </a:r>
            <a:r>
              <a:rPr dirty="0" sz="1700" spc="-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105">
                <a:solidFill>
                  <a:srgbClr val="F2F9FB"/>
                </a:solidFill>
                <a:latin typeface="Times New Roman"/>
                <a:cs typeface="Times New Roman"/>
              </a:rPr>
              <a:t>Duarte</a:t>
            </a:r>
            <a:r>
              <a:rPr dirty="0" sz="1700" spc="-10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80">
                <a:solidFill>
                  <a:srgbClr val="F2F9FB"/>
                </a:solidFill>
                <a:latin typeface="Times New Roman"/>
                <a:cs typeface="Times New Roman"/>
              </a:rPr>
              <a:t>-</a:t>
            </a:r>
            <a:r>
              <a:rPr dirty="0" sz="1700" spc="-7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2F9FB"/>
                </a:solidFill>
                <a:latin typeface="Times New Roman"/>
                <a:cs typeface="Times New Roman"/>
              </a:rPr>
              <a:t>Traducción:</a:t>
            </a:r>
            <a:r>
              <a:rPr dirty="0" sz="1700" spc="40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30">
                <a:solidFill>
                  <a:srgbClr val="F2F9FB"/>
                </a:solidFill>
                <a:latin typeface="Times New Roman"/>
                <a:cs typeface="Times New Roman"/>
              </a:rPr>
              <a:t>Eliezer</a:t>
            </a:r>
            <a:r>
              <a:rPr dirty="0" sz="1700" spc="-85">
                <a:solidFill>
                  <a:srgbClr val="F2F9FB"/>
                </a:solidFill>
                <a:latin typeface="Times New Roman"/>
                <a:cs typeface="Times New Roman"/>
              </a:rPr>
              <a:t> </a:t>
            </a:r>
            <a:r>
              <a:rPr dirty="0" sz="1700" spc="114">
                <a:solidFill>
                  <a:srgbClr val="F2F9FB"/>
                </a:solidFill>
                <a:latin typeface="Times New Roman"/>
                <a:cs typeface="Times New Roman"/>
              </a:rPr>
              <a:t>Guzmán-Carballo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49885"/>
            <a:ext cx="12192000" cy="4770120"/>
            <a:chOff x="0" y="2049885"/>
            <a:chExt cx="12192000" cy="47701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049885"/>
              <a:ext cx="12192000" cy="21071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79755"/>
              <a:ext cx="12192000" cy="453993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713749" y="2490470"/>
              <a:ext cx="401320" cy="0"/>
            </a:xfrm>
            <a:custGeom>
              <a:avLst/>
              <a:gdLst/>
              <a:ahLst/>
              <a:cxnLst/>
              <a:rect l="l" t="t" r="r" b="b"/>
              <a:pathLst>
                <a:path w="401320" h="0">
                  <a:moveTo>
                    <a:pt x="0" y="0"/>
                  </a:moveTo>
                  <a:lnTo>
                    <a:pt x="401300" y="0"/>
                  </a:lnTo>
                </a:path>
              </a:pathLst>
            </a:custGeom>
            <a:ln w="47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866343" y="28006"/>
            <a:ext cx="758190" cy="249554"/>
          </a:xfrm>
          <a:prstGeom prst="rect">
            <a:avLst/>
          </a:prstGeom>
          <a:solidFill>
            <a:srgbClr val="525252"/>
          </a:solidFill>
        </p:spPr>
        <p:txBody>
          <a:bodyPr wrap="square" lIns="0" tIns="82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dirty="0" sz="1450" spc="60">
                <a:solidFill>
                  <a:srgbClr val="F9F9F9"/>
                </a:solidFill>
                <a:latin typeface="Times New Roman"/>
                <a:cs typeface="Times New Roman"/>
              </a:rPr>
              <a:t>Domingo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8130" y="248298"/>
            <a:ext cx="2092325" cy="252729"/>
          </a:xfrm>
          <a:custGeom>
            <a:avLst/>
            <a:gdLst/>
            <a:ahLst/>
            <a:cxnLst/>
            <a:rect l="l" t="t" r="r" b="b"/>
            <a:pathLst>
              <a:path w="2092325" h="252729">
                <a:moveTo>
                  <a:pt x="2092023" y="252623"/>
                </a:moveTo>
                <a:lnTo>
                  <a:pt x="0" y="252623"/>
                </a:lnTo>
                <a:lnTo>
                  <a:pt x="0" y="0"/>
                </a:lnTo>
                <a:lnTo>
                  <a:pt x="2092023" y="0"/>
                </a:lnTo>
                <a:lnTo>
                  <a:pt x="2092023" y="252623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65430" y="242922"/>
            <a:ext cx="2153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65" i="1">
                <a:solidFill>
                  <a:srgbClr val="F9F9F9"/>
                </a:solidFill>
                <a:latin typeface="Arial"/>
                <a:cs typeface="Arial"/>
              </a:rPr>
              <a:t>7</a:t>
            </a:r>
            <a:r>
              <a:rPr dirty="0" sz="1450" spc="40" i="1">
                <a:solidFill>
                  <a:srgbClr val="F9F9F9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F9F9F9"/>
                </a:solidFill>
                <a:latin typeface="Times New Roman"/>
                <a:cs typeface="Times New Roman"/>
              </a:rPr>
              <a:t>de</a:t>
            </a:r>
            <a:r>
              <a:rPr dirty="0" sz="1450" spc="21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450" spc="95">
                <a:solidFill>
                  <a:srgbClr val="F9F9F9"/>
                </a:solidFill>
                <a:latin typeface="Times New Roman"/>
                <a:cs typeface="Times New Roman"/>
              </a:rPr>
              <a:t>noviembre</a:t>
            </a:r>
            <a:r>
              <a:rPr dirty="0" sz="1450" spc="-5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450" spc="80">
                <a:solidFill>
                  <a:srgbClr val="F9F9F9"/>
                </a:solidFill>
                <a:latin typeface="Times New Roman"/>
                <a:cs typeface="Times New Roman"/>
              </a:rPr>
              <a:t>del</a:t>
            </a:r>
            <a:r>
              <a:rPr dirty="0" sz="1450" spc="2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450" spc="155">
                <a:solidFill>
                  <a:srgbClr val="F9F9F9"/>
                </a:solidFill>
                <a:latin typeface="Times New Roman"/>
                <a:cs typeface="Times New Roman"/>
              </a:rPr>
              <a:t>2021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6991" y="0"/>
            <a:ext cx="6850380" cy="6616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4150" spc="-125" b="1">
                <a:solidFill>
                  <a:srgbClr val="525252"/>
                </a:solidFill>
                <a:latin typeface="Arial"/>
                <a:cs typeface="Arial"/>
              </a:rPr>
              <a:t>L</a:t>
            </a:r>
            <a:r>
              <a:rPr dirty="0" sz="4150" spc="-145" b="1">
                <a:solidFill>
                  <a:srgbClr val="525252"/>
                </a:solidFill>
                <a:latin typeface="Arial"/>
                <a:cs typeface="Arial"/>
              </a:rPr>
              <a:t>A</a:t>
            </a:r>
            <a:r>
              <a:rPr dirty="0" sz="4150" spc="-180" b="1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4150" spc="-290" b="1">
                <a:solidFill>
                  <a:srgbClr val="525252"/>
                </a:solidFill>
                <a:latin typeface="Arial"/>
                <a:cs typeface="Arial"/>
              </a:rPr>
              <a:t>LE</a:t>
            </a:r>
            <a:r>
              <a:rPr dirty="0" sz="4150" spc="-300" b="1">
                <a:solidFill>
                  <a:srgbClr val="525252"/>
                </a:solidFill>
                <a:latin typeface="Arial"/>
                <a:cs typeface="Arial"/>
              </a:rPr>
              <a:t>Y</a:t>
            </a:r>
            <a:r>
              <a:rPr dirty="0" sz="4150" spc="-60" b="1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4150" spc="-140" b="1">
                <a:solidFill>
                  <a:srgbClr val="525252"/>
                </a:solidFill>
                <a:latin typeface="Arial"/>
                <a:cs typeface="Arial"/>
              </a:rPr>
              <a:t>E</a:t>
            </a:r>
            <a:r>
              <a:rPr dirty="0" sz="4150" spc="-145" b="1">
                <a:solidFill>
                  <a:srgbClr val="525252"/>
                </a:solidFill>
                <a:latin typeface="Arial"/>
                <a:cs typeface="Arial"/>
              </a:rPr>
              <a:t>N</a:t>
            </a:r>
            <a:r>
              <a:rPr dirty="0" sz="4150" spc="-175" b="1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4150" spc="-140" b="1">
                <a:solidFill>
                  <a:srgbClr val="525252"/>
                </a:solidFill>
                <a:latin typeface="Arial"/>
                <a:cs typeface="Arial"/>
              </a:rPr>
              <a:t>DEUTERONOMIO</a:t>
            </a:r>
            <a:endParaRPr sz="41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91702" y="860777"/>
            <a:ext cx="650240" cy="366395"/>
          </a:xfrm>
          <a:custGeom>
            <a:avLst/>
            <a:gdLst/>
            <a:ahLst/>
            <a:cxnLst/>
            <a:rect l="l" t="t" r="r" b="b"/>
            <a:pathLst>
              <a:path w="650239" h="366394">
                <a:moveTo>
                  <a:pt x="649724" y="365781"/>
                </a:moveTo>
                <a:lnTo>
                  <a:pt x="0" y="365781"/>
                </a:lnTo>
                <a:lnTo>
                  <a:pt x="0" y="0"/>
                </a:lnTo>
                <a:lnTo>
                  <a:pt x="649724" y="0"/>
                </a:lnTo>
                <a:lnTo>
                  <a:pt x="649724" y="365781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36739" y="818427"/>
            <a:ext cx="6228080" cy="404495"/>
          </a:xfrm>
          <a:custGeom>
            <a:avLst/>
            <a:gdLst/>
            <a:ahLst/>
            <a:cxnLst/>
            <a:rect l="l" t="t" r="r" b="b"/>
            <a:pathLst>
              <a:path w="6228080" h="404494">
                <a:moveTo>
                  <a:pt x="6227910" y="404003"/>
                </a:moveTo>
                <a:lnTo>
                  <a:pt x="0" y="404003"/>
                </a:lnTo>
                <a:lnTo>
                  <a:pt x="0" y="0"/>
                </a:lnTo>
                <a:lnTo>
                  <a:pt x="6227910" y="0"/>
                </a:lnTo>
                <a:lnTo>
                  <a:pt x="6227910" y="404003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679003" y="817597"/>
            <a:ext cx="7026909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0" spc="260" b="1">
                <a:solidFill>
                  <a:srgbClr val="F9F9F9"/>
                </a:solidFill>
                <a:latin typeface="Arial"/>
                <a:cs typeface="Arial"/>
              </a:rPr>
              <a:t>Para</a:t>
            </a:r>
            <a:r>
              <a:rPr dirty="0" sz="2000" spc="-85" b="1">
                <a:solidFill>
                  <a:srgbClr val="F9F9F9"/>
                </a:solidFill>
                <a:latin typeface="Arial"/>
                <a:cs typeface="Arial"/>
              </a:rPr>
              <a:t> </a:t>
            </a:r>
            <a:r>
              <a:rPr dirty="0" sz="2350" spc="200">
                <a:solidFill>
                  <a:srgbClr val="F9F9F9"/>
                </a:solidFill>
                <a:latin typeface="Times New Roman"/>
                <a:cs typeface="Times New Roman"/>
              </a:rPr>
              <a:t>la</a:t>
            </a:r>
            <a:r>
              <a:rPr dirty="0" sz="2350" spc="-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14">
                <a:solidFill>
                  <a:srgbClr val="F9F9F9"/>
                </a:solidFill>
                <a:latin typeface="Times New Roman"/>
                <a:cs typeface="Times New Roman"/>
              </a:rPr>
              <a:t>nación</a:t>
            </a:r>
            <a:r>
              <a:rPr dirty="0" sz="2350" spc="18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15">
                <a:solidFill>
                  <a:srgbClr val="F9F9F9"/>
                </a:solidFill>
                <a:latin typeface="Times New Roman"/>
                <a:cs typeface="Times New Roman"/>
              </a:rPr>
              <a:t>hebrea,</a:t>
            </a:r>
            <a:r>
              <a:rPr dirty="0" sz="2350" spc="-2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45">
                <a:solidFill>
                  <a:srgbClr val="F9F9F9"/>
                </a:solidFill>
                <a:latin typeface="Times New Roman"/>
                <a:cs typeface="Times New Roman"/>
              </a:rPr>
              <a:t>ya</a:t>
            </a:r>
            <a:r>
              <a:rPr dirty="0" sz="2350" spc="-7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45">
                <a:solidFill>
                  <a:srgbClr val="F9F9F9"/>
                </a:solidFill>
                <a:latin typeface="Times New Roman"/>
                <a:cs typeface="Times New Roman"/>
              </a:rPr>
              <a:t>en</a:t>
            </a:r>
            <a:r>
              <a:rPr dirty="0" sz="2350" spc="-14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85">
                <a:solidFill>
                  <a:srgbClr val="F9F9F9"/>
                </a:solidFill>
                <a:latin typeface="Times New Roman"/>
                <a:cs typeface="Times New Roman"/>
              </a:rPr>
              <a:t>el</a:t>
            </a:r>
            <a:r>
              <a:rPr dirty="0" sz="2350" spc="-10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80">
                <a:solidFill>
                  <a:srgbClr val="F9F9F9"/>
                </a:solidFill>
                <a:latin typeface="Times New Roman"/>
                <a:cs typeface="Times New Roman"/>
              </a:rPr>
              <a:t>umbral</a:t>
            </a:r>
            <a:r>
              <a:rPr dirty="0" sz="2350" spc="1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80">
                <a:solidFill>
                  <a:srgbClr val="F9F9F9"/>
                </a:solidFill>
                <a:latin typeface="Times New Roman"/>
                <a:cs typeface="Times New Roman"/>
              </a:rPr>
              <a:t>de</a:t>
            </a:r>
            <a:r>
              <a:rPr dirty="0" sz="2350" spc="5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29">
                <a:solidFill>
                  <a:srgbClr val="F9F9F9"/>
                </a:solidFill>
                <a:latin typeface="Times New Roman"/>
                <a:cs typeface="Times New Roman"/>
              </a:rPr>
              <a:t>Canaán;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33586" y="1182388"/>
            <a:ext cx="4504690" cy="404495"/>
          </a:xfrm>
          <a:custGeom>
            <a:avLst/>
            <a:gdLst/>
            <a:ahLst/>
            <a:cxnLst/>
            <a:rect l="l" t="t" r="r" b="b"/>
            <a:pathLst>
              <a:path w="4504690" h="404494">
                <a:moveTo>
                  <a:pt x="4504460" y="404003"/>
                </a:moveTo>
                <a:lnTo>
                  <a:pt x="0" y="404003"/>
                </a:lnTo>
                <a:lnTo>
                  <a:pt x="0" y="0"/>
                </a:lnTo>
                <a:lnTo>
                  <a:pt x="4504460" y="0"/>
                </a:lnTo>
                <a:lnTo>
                  <a:pt x="4504460" y="404003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920887" y="1181558"/>
            <a:ext cx="4564380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175">
                <a:solidFill>
                  <a:srgbClr val="F9F9F9"/>
                </a:solidFill>
                <a:latin typeface="Times New Roman"/>
                <a:cs typeface="Times New Roman"/>
              </a:rPr>
              <a:t>la</a:t>
            </a:r>
            <a:r>
              <a:rPr dirty="0" sz="2350" spc="-11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35">
                <a:solidFill>
                  <a:srgbClr val="F9F9F9"/>
                </a:solidFill>
                <a:latin typeface="Times New Roman"/>
                <a:cs typeface="Times New Roman"/>
              </a:rPr>
              <a:t>obediencia</a:t>
            </a:r>
            <a:r>
              <a:rPr dirty="0" sz="2350" spc="12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35">
                <a:solidFill>
                  <a:srgbClr val="F9F9F9"/>
                </a:solidFill>
                <a:latin typeface="Times New Roman"/>
                <a:cs typeface="Times New Roman"/>
              </a:rPr>
              <a:t>a</a:t>
            </a:r>
            <a:r>
              <a:rPr dirty="0" sz="2350" spc="33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10">
                <a:solidFill>
                  <a:srgbClr val="F9F9F9"/>
                </a:solidFill>
                <a:latin typeface="Times New Roman"/>
                <a:cs typeface="Times New Roman"/>
              </a:rPr>
              <a:t>la</a:t>
            </a:r>
            <a:r>
              <a:rPr dirty="0" sz="2350" spc="4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20">
                <a:solidFill>
                  <a:srgbClr val="F9F9F9"/>
                </a:solidFill>
                <a:latin typeface="Times New Roman"/>
                <a:cs typeface="Times New Roman"/>
              </a:rPr>
              <a:t>ley</a:t>
            </a:r>
            <a:r>
              <a:rPr dirty="0" sz="2350" spc="-13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25">
                <a:solidFill>
                  <a:srgbClr val="F9F9F9"/>
                </a:solidFill>
                <a:latin typeface="Times New Roman"/>
                <a:cs typeface="Times New Roman"/>
              </a:rPr>
              <a:t>significaba: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1184708" y="0"/>
            <a:ext cx="913765" cy="9296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u="heavy" sz="5900" spc="-30">
                <a:uFill>
                  <a:solidFill>
                    <a:srgbClr val="496283"/>
                  </a:solidFill>
                </a:uFill>
                <a:latin typeface="Courier New"/>
                <a:cs typeface="Courier New"/>
              </a:rPr>
              <a:t>•</a:t>
            </a:r>
            <a:r>
              <a:rPr dirty="0" sz="5900" spc="-60">
                <a:solidFill>
                  <a:srgbClr val="7097B5"/>
                </a:solidFill>
                <a:latin typeface="Courier New"/>
                <a:cs typeface="Courier New"/>
              </a:rPr>
              <a:t>•</a:t>
            </a:r>
            <a:endParaRPr sz="59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107142" y="504718"/>
            <a:ext cx="11303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 spc="-15">
                <a:solidFill>
                  <a:srgbClr val="496283"/>
                </a:solidFill>
                <a:latin typeface="Times New Roman"/>
                <a:cs typeface="Times New Roman"/>
              </a:rPr>
              <a:t>r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979243" y="191839"/>
            <a:ext cx="1209675" cy="929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00" spc="160">
                <a:solidFill>
                  <a:srgbClr val="F09042"/>
                </a:solidFill>
                <a:latin typeface="Times New Roman"/>
                <a:cs typeface="Times New Roman"/>
              </a:rPr>
              <a:t>.</a:t>
            </a:r>
            <a:r>
              <a:rPr dirty="0" sz="5900" spc="-2900">
                <a:solidFill>
                  <a:srgbClr val="496283"/>
                </a:solidFill>
                <a:latin typeface="Times New Roman"/>
                <a:cs typeface="Times New Roman"/>
              </a:rPr>
              <a:t>1</a:t>
            </a:r>
            <a:r>
              <a:rPr dirty="0" sz="5900" spc="150">
                <a:solidFill>
                  <a:srgbClr val="A3318C"/>
                </a:solidFill>
                <a:latin typeface="Times New Roman"/>
                <a:cs typeface="Times New Roman"/>
              </a:rPr>
              <a:t>•</a:t>
            </a:r>
            <a:r>
              <a:rPr dirty="0" sz="5900" spc="-490">
                <a:solidFill>
                  <a:srgbClr val="A3318C"/>
                </a:solidFill>
                <a:latin typeface="Times New Roman"/>
                <a:cs typeface="Times New Roman"/>
              </a:rPr>
              <a:t> </a:t>
            </a:r>
            <a:r>
              <a:rPr dirty="0" sz="5900" spc="204">
                <a:solidFill>
                  <a:srgbClr val="496283"/>
                </a:solidFill>
                <a:latin typeface="Times New Roman"/>
                <a:cs typeface="Times New Roman"/>
              </a:rPr>
              <a:t>6'</a:t>
            </a:r>
            <a:endParaRPr sz="5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761253" y="632424"/>
            <a:ext cx="1341120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4629" sz="1800" spc="307">
                <a:solidFill>
                  <a:srgbClr val="646767"/>
                </a:solidFill>
                <a:latin typeface="Times New Roman"/>
                <a:cs typeface="Times New Roman"/>
              </a:rPr>
              <a:t>INFO</a:t>
            </a:r>
            <a:r>
              <a:rPr dirty="0" baseline="4629" sz="1800" spc="-292">
                <a:solidFill>
                  <a:srgbClr val="496283"/>
                </a:solidFill>
                <a:latin typeface="Times New Roman"/>
                <a:cs typeface="Times New Roman"/>
              </a:rPr>
              <a:t>L</a:t>
            </a:r>
            <a:r>
              <a:rPr dirty="0" sz="5600" spc="-1560">
                <a:solidFill>
                  <a:srgbClr val="E6183A"/>
                </a:solidFill>
                <a:latin typeface="Arial"/>
                <a:cs typeface="Arial"/>
              </a:rPr>
              <a:t>•</a:t>
            </a:r>
            <a:r>
              <a:rPr dirty="0" baseline="4629" sz="1800" spc="322">
                <a:solidFill>
                  <a:srgbClr val="496283"/>
                </a:solidFill>
                <a:latin typeface="Times New Roman"/>
                <a:cs typeface="Times New Roman"/>
              </a:rPr>
              <a:t>ECCIÓN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4521" y="2174469"/>
            <a:ext cx="498475" cy="906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50" spc="844">
                <a:solidFill>
                  <a:srgbClr val="050101"/>
                </a:solidFill>
                <a:latin typeface="Times New Roman"/>
                <a:cs typeface="Times New Roman"/>
              </a:rPr>
              <a:t>o</a:t>
            </a:r>
            <a:endParaRPr sz="5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49885"/>
            <a:ext cx="12192000" cy="4770120"/>
            <a:chOff x="0" y="2049885"/>
            <a:chExt cx="12192000" cy="47701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049885"/>
              <a:ext cx="12192000" cy="21071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79755"/>
              <a:ext cx="12192000" cy="453993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713749" y="2490470"/>
              <a:ext cx="401320" cy="0"/>
            </a:xfrm>
            <a:custGeom>
              <a:avLst/>
              <a:gdLst/>
              <a:ahLst/>
              <a:cxnLst/>
              <a:rect l="l" t="t" r="r" b="b"/>
              <a:pathLst>
                <a:path w="401320" h="0">
                  <a:moveTo>
                    <a:pt x="0" y="0"/>
                  </a:moveTo>
                  <a:lnTo>
                    <a:pt x="401300" y="0"/>
                  </a:lnTo>
                </a:path>
              </a:pathLst>
            </a:custGeom>
            <a:ln w="47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999428" y="21368"/>
            <a:ext cx="468630" cy="258445"/>
          </a:xfrm>
          <a:custGeom>
            <a:avLst/>
            <a:gdLst/>
            <a:ahLst/>
            <a:cxnLst/>
            <a:rect l="l" t="t" r="r" b="b"/>
            <a:pathLst>
              <a:path w="468630" h="258445">
                <a:moveTo>
                  <a:pt x="468183" y="257874"/>
                </a:moveTo>
                <a:lnTo>
                  <a:pt x="0" y="257874"/>
                </a:lnTo>
                <a:lnTo>
                  <a:pt x="0" y="0"/>
                </a:lnTo>
                <a:lnTo>
                  <a:pt x="468183" y="0"/>
                </a:lnTo>
                <a:lnTo>
                  <a:pt x="468183" y="257874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99428" y="21368"/>
            <a:ext cx="494030" cy="25844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dirty="0" sz="1500" spc="15">
                <a:solidFill>
                  <a:srgbClr val="F9F9F9"/>
                </a:solidFill>
                <a:latin typeface="Times New Roman"/>
                <a:cs typeface="Times New Roman"/>
              </a:rPr>
              <a:t>Lunes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9184" y="241660"/>
            <a:ext cx="2080895" cy="258445"/>
          </a:xfrm>
          <a:custGeom>
            <a:avLst/>
            <a:gdLst/>
            <a:ahLst/>
            <a:cxnLst/>
            <a:rect l="l" t="t" r="r" b="b"/>
            <a:pathLst>
              <a:path w="2080895" h="258445">
                <a:moveTo>
                  <a:pt x="2080836" y="257874"/>
                </a:moveTo>
                <a:lnTo>
                  <a:pt x="0" y="257874"/>
                </a:lnTo>
                <a:lnTo>
                  <a:pt x="0" y="0"/>
                </a:lnTo>
                <a:lnTo>
                  <a:pt x="2080836" y="0"/>
                </a:lnTo>
                <a:lnTo>
                  <a:pt x="2080836" y="257874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76484" y="236537"/>
            <a:ext cx="2139315" cy="255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00" spc="20">
                <a:solidFill>
                  <a:srgbClr val="F9F9F9"/>
                </a:solidFill>
                <a:latin typeface="Times New Roman"/>
                <a:cs typeface="Times New Roman"/>
              </a:rPr>
              <a:t>8</a:t>
            </a:r>
            <a:r>
              <a:rPr dirty="0" sz="1500" spc="8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500" spc="20">
                <a:solidFill>
                  <a:srgbClr val="F9F9F9"/>
                </a:solidFill>
                <a:latin typeface="Times New Roman"/>
                <a:cs typeface="Times New Roman"/>
              </a:rPr>
              <a:t>de</a:t>
            </a:r>
            <a:r>
              <a:rPr dirty="0" sz="1500" spc="22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500" spc="70">
                <a:solidFill>
                  <a:srgbClr val="F9F9F9"/>
                </a:solidFill>
                <a:latin typeface="Times New Roman"/>
                <a:cs typeface="Times New Roman"/>
              </a:rPr>
              <a:t>noviembre</a:t>
            </a:r>
            <a:r>
              <a:rPr dirty="0" sz="1500" spc="-5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500" spc="60">
                <a:solidFill>
                  <a:srgbClr val="F9F9F9"/>
                </a:solidFill>
                <a:latin typeface="Times New Roman"/>
                <a:cs typeface="Times New Roman"/>
              </a:rPr>
              <a:t>del</a:t>
            </a:r>
            <a:r>
              <a:rPr dirty="0" sz="1500" spc="1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500" spc="120">
                <a:solidFill>
                  <a:srgbClr val="F9F9F9"/>
                </a:solidFill>
                <a:latin typeface="Times New Roman"/>
                <a:cs typeface="Times New Roman"/>
              </a:rPr>
              <a:t>2021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56991" y="0"/>
            <a:ext cx="6850380" cy="6616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4150" spc="-125" b="1">
                <a:solidFill>
                  <a:srgbClr val="525252"/>
                </a:solidFill>
                <a:latin typeface="Arial"/>
                <a:cs typeface="Arial"/>
              </a:rPr>
              <a:t>L</a:t>
            </a:r>
            <a:r>
              <a:rPr dirty="0" sz="4150" spc="-145" b="1">
                <a:solidFill>
                  <a:srgbClr val="525252"/>
                </a:solidFill>
                <a:latin typeface="Arial"/>
                <a:cs typeface="Arial"/>
              </a:rPr>
              <a:t>A</a:t>
            </a:r>
            <a:r>
              <a:rPr dirty="0" sz="4150" spc="-180" b="1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4150" spc="-290" b="1">
                <a:solidFill>
                  <a:srgbClr val="525252"/>
                </a:solidFill>
                <a:latin typeface="Arial"/>
                <a:cs typeface="Arial"/>
              </a:rPr>
              <a:t>LE</a:t>
            </a:r>
            <a:r>
              <a:rPr dirty="0" sz="4150" spc="-300" b="1">
                <a:solidFill>
                  <a:srgbClr val="525252"/>
                </a:solidFill>
                <a:latin typeface="Arial"/>
                <a:cs typeface="Arial"/>
              </a:rPr>
              <a:t>Y</a:t>
            </a:r>
            <a:r>
              <a:rPr dirty="0" sz="4150" spc="-60" b="1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4150" spc="-140" b="1">
                <a:solidFill>
                  <a:srgbClr val="525252"/>
                </a:solidFill>
                <a:latin typeface="Arial"/>
                <a:cs typeface="Arial"/>
              </a:rPr>
              <a:t>E</a:t>
            </a:r>
            <a:r>
              <a:rPr dirty="0" sz="4150" spc="-145" b="1">
                <a:solidFill>
                  <a:srgbClr val="525252"/>
                </a:solidFill>
                <a:latin typeface="Arial"/>
                <a:cs typeface="Arial"/>
              </a:rPr>
              <a:t>N</a:t>
            </a:r>
            <a:r>
              <a:rPr dirty="0" sz="4150" spc="-175" b="1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4150" spc="-140" b="1">
                <a:solidFill>
                  <a:srgbClr val="525252"/>
                </a:solidFill>
                <a:latin typeface="Arial"/>
                <a:cs typeface="Arial"/>
              </a:rPr>
              <a:t>DEUTERONOMIO</a:t>
            </a:r>
            <a:endParaRPr sz="41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91702" y="860777"/>
            <a:ext cx="650240" cy="366395"/>
          </a:xfrm>
          <a:custGeom>
            <a:avLst/>
            <a:gdLst/>
            <a:ahLst/>
            <a:cxnLst/>
            <a:rect l="l" t="t" r="r" b="b"/>
            <a:pathLst>
              <a:path w="650239" h="366394">
                <a:moveTo>
                  <a:pt x="649724" y="365781"/>
                </a:moveTo>
                <a:lnTo>
                  <a:pt x="0" y="365781"/>
                </a:lnTo>
                <a:lnTo>
                  <a:pt x="0" y="0"/>
                </a:lnTo>
                <a:lnTo>
                  <a:pt x="649724" y="0"/>
                </a:lnTo>
                <a:lnTo>
                  <a:pt x="649724" y="365781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36739" y="818427"/>
            <a:ext cx="6228080" cy="404495"/>
          </a:xfrm>
          <a:custGeom>
            <a:avLst/>
            <a:gdLst/>
            <a:ahLst/>
            <a:cxnLst/>
            <a:rect l="l" t="t" r="r" b="b"/>
            <a:pathLst>
              <a:path w="6228080" h="404494">
                <a:moveTo>
                  <a:pt x="6227910" y="404003"/>
                </a:moveTo>
                <a:lnTo>
                  <a:pt x="0" y="404003"/>
                </a:lnTo>
                <a:lnTo>
                  <a:pt x="0" y="0"/>
                </a:lnTo>
                <a:lnTo>
                  <a:pt x="6227910" y="0"/>
                </a:lnTo>
                <a:lnTo>
                  <a:pt x="6227910" y="404003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679003" y="817597"/>
            <a:ext cx="7026909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00" spc="260" b="1">
                <a:solidFill>
                  <a:srgbClr val="F9F9F9"/>
                </a:solidFill>
                <a:latin typeface="Arial"/>
                <a:cs typeface="Arial"/>
              </a:rPr>
              <a:t>Para</a:t>
            </a:r>
            <a:r>
              <a:rPr dirty="0" sz="2000" spc="-85" b="1">
                <a:solidFill>
                  <a:srgbClr val="F9F9F9"/>
                </a:solidFill>
                <a:latin typeface="Arial"/>
                <a:cs typeface="Arial"/>
              </a:rPr>
              <a:t> </a:t>
            </a:r>
            <a:r>
              <a:rPr dirty="0" sz="2350" spc="200">
                <a:solidFill>
                  <a:srgbClr val="F9F9F9"/>
                </a:solidFill>
                <a:latin typeface="Times New Roman"/>
                <a:cs typeface="Times New Roman"/>
              </a:rPr>
              <a:t>la</a:t>
            </a:r>
            <a:r>
              <a:rPr dirty="0" sz="2350" spc="-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14">
                <a:solidFill>
                  <a:srgbClr val="F9F9F9"/>
                </a:solidFill>
                <a:latin typeface="Times New Roman"/>
                <a:cs typeface="Times New Roman"/>
              </a:rPr>
              <a:t>nación</a:t>
            </a:r>
            <a:r>
              <a:rPr dirty="0" sz="2350" spc="18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15">
                <a:solidFill>
                  <a:srgbClr val="F9F9F9"/>
                </a:solidFill>
                <a:latin typeface="Times New Roman"/>
                <a:cs typeface="Times New Roman"/>
              </a:rPr>
              <a:t>hebrea,</a:t>
            </a:r>
            <a:r>
              <a:rPr dirty="0" sz="2350" spc="-2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45">
                <a:solidFill>
                  <a:srgbClr val="F9F9F9"/>
                </a:solidFill>
                <a:latin typeface="Times New Roman"/>
                <a:cs typeface="Times New Roman"/>
              </a:rPr>
              <a:t>ya</a:t>
            </a:r>
            <a:r>
              <a:rPr dirty="0" sz="2350" spc="-7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45">
                <a:solidFill>
                  <a:srgbClr val="F9F9F9"/>
                </a:solidFill>
                <a:latin typeface="Times New Roman"/>
                <a:cs typeface="Times New Roman"/>
              </a:rPr>
              <a:t>en</a:t>
            </a:r>
            <a:r>
              <a:rPr dirty="0" sz="2350" spc="-14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85">
                <a:solidFill>
                  <a:srgbClr val="F9F9F9"/>
                </a:solidFill>
                <a:latin typeface="Times New Roman"/>
                <a:cs typeface="Times New Roman"/>
              </a:rPr>
              <a:t>el</a:t>
            </a:r>
            <a:r>
              <a:rPr dirty="0" sz="2350" spc="-10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80">
                <a:solidFill>
                  <a:srgbClr val="F9F9F9"/>
                </a:solidFill>
                <a:latin typeface="Times New Roman"/>
                <a:cs typeface="Times New Roman"/>
              </a:rPr>
              <a:t>umbral</a:t>
            </a:r>
            <a:r>
              <a:rPr dirty="0" sz="2350" spc="1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80">
                <a:solidFill>
                  <a:srgbClr val="F9F9F9"/>
                </a:solidFill>
                <a:latin typeface="Times New Roman"/>
                <a:cs typeface="Times New Roman"/>
              </a:rPr>
              <a:t>de</a:t>
            </a:r>
            <a:r>
              <a:rPr dirty="0" sz="2350" spc="5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229">
                <a:solidFill>
                  <a:srgbClr val="F9F9F9"/>
                </a:solidFill>
                <a:latin typeface="Times New Roman"/>
                <a:cs typeface="Times New Roman"/>
              </a:rPr>
              <a:t>Canaán;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33586" y="1182388"/>
            <a:ext cx="4504690" cy="404495"/>
          </a:xfrm>
          <a:custGeom>
            <a:avLst/>
            <a:gdLst/>
            <a:ahLst/>
            <a:cxnLst/>
            <a:rect l="l" t="t" r="r" b="b"/>
            <a:pathLst>
              <a:path w="4504690" h="404494">
                <a:moveTo>
                  <a:pt x="4504460" y="404003"/>
                </a:moveTo>
                <a:lnTo>
                  <a:pt x="0" y="404003"/>
                </a:lnTo>
                <a:lnTo>
                  <a:pt x="0" y="0"/>
                </a:lnTo>
                <a:lnTo>
                  <a:pt x="4504460" y="0"/>
                </a:lnTo>
                <a:lnTo>
                  <a:pt x="4504460" y="404003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20887" y="1181558"/>
            <a:ext cx="4564380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175">
                <a:solidFill>
                  <a:srgbClr val="F9F9F9"/>
                </a:solidFill>
                <a:latin typeface="Times New Roman"/>
                <a:cs typeface="Times New Roman"/>
              </a:rPr>
              <a:t>la</a:t>
            </a:r>
            <a:r>
              <a:rPr dirty="0" sz="2350" spc="-11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35">
                <a:solidFill>
                  <a:srgbClr val="F9F9F9"/>
                </a:solidFill>
                <a:latin typeface="Times New Roman"/>
                <a:cs typeface="Times New Roman"/>
              </a:rPr>
              <a:t>obediencia</a:t>
            </a:r>
            <a:r>
              <a:rPr dirty="0" sz="2350" spc="12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35">
                <a:solidFill>
                  <a:srgbClr val="F9F9F9"/>
                </a:solidFill>
                <a:latin typeface="Times New Roman"/>
                <a:cs typeface="Times New Roman"/>
              </a:rPr>
              <a:t>a</a:t>
            </a:r>
            <a:r>
              <a:rPr dirty="0" sz="2350" spc="33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10">
                <a:solidFill>
                  <a:srgbClr val="F9F9F9"/>
                </a:solidFill>
                <a:latin typeface="Times New Roman"/>
                <a:cs typeface="Times New Roman"/>
              </a:rPr>
              <a:t>la</a:t>
            </a:r>
            <a:r>
              <a:rPr dirty="0" sz="2350" spc="4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20">
                <a:solidFill>
                  <a:srgbClr val="F9F9F9"/>
                </a:solidFill>
                <a:latin typeface="Times New Roman"/>
                <a:cs typeface="Times New Roman"/>
              </a:rPr>
              <a:t>ley</a:t>
            </a:r>
            <a:r>
              <a:rPr dirty="0" sz="2350" spc="-13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350" spc="125">
                <a:solidFill>
                  <a:srgbClr val="F9F9F9"/>
                </a:solidFill>
                <a:latin typeface="Times New Roman"/>
                <a:cs typeface="Times New Roman"/>
              </a:rPr>
              <a:t>significaba: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1184708" y="0"/>
            <a:ext cx="913765" cy="9296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u="heavy" sz="5900" spc="-30">
                <a:uFill>
                  <a:solidFill>
                    <a:srgbClr val="496283"/>
                  </a:solidFill>
                </a:uFill>
                <a:latin typeface="Courier New"/>
                <a:cs typeface="Courier New"/>
              </a:rPr>
              <a:t>•</a:t>
            </a:r>
            <a:r>
              <a:rPr dirty="0" sz="5900" spc="-60">
                <a:solidFill>
                  <a:srgbClr val="7097B5"/>
                </a:solidFill>
                <a:latin typeface="Courier New"/>
                <a:cs typeface="Courier New"/>
              </a:rPr>
              <a:t>•</a:t>
            </a:r>
            <a:endParaRPr sz="59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107142" y="504718"/>
            <a:ext cx="11303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 spc="-15">
                <a:solidFill>
                  <a:srgbClr val="496283"/>
                </a:solidFill>
                <a:latin typeface="Times New Roman"/>
                <a:cs typeface="Times New Roman"/>
              </a:rPr>
              <a:t>r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979243" y="191839"/>
            <a:ext cx="1209675" cy="929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00" spc="160">
                <a:solidFill>
                  <a:srgbClr val="F09042"/>
                </a:solidFill>
                <a:latin typeface="Times New Roman"/>
                <a:cs typeface="Times New Roman"/>
              </a:rPr>
              <a:t>.</a:t>
            </a:r>
            <a:r>
              <a:rPr dirty="0" sz="5900" spc="-2900">
                <a:solidFill>
                  <a:srgbClr val="496283"/>
                </a:solidFill>
                <a:latin typeface="Times New Roman"/>
                <a:cs typeface="Times New Roman"/>
              </a:rPr>
              <a:t>1</a:t>
            </a:r>
            <a:r>
              <a:rPr dirty="0" sz="5900" spc="150">
                <a:solidFill>
                  <a:srgbClr val="A3318C"/>
                </a:solidFill>
                <a:latin typeface="Times New Roman"/>
                <a:cs typeface="Times New Roman"/>
              </a:rPr>
              <a:t>•</a:t>
            </a:r>
            <a:r>
              <a:rPr dirty="0" sz="5900" spc="-490">
                <a:solidFill>
                  <a:srgbClr val="A3318C"/>
                </a:solidFill>
                <a:latin typeface="Times New Roman"/>
                <a:cs typeface="Times New Roman"/>
              </a:rPr>
              <a:t> </a:t>
            </a:r>
            <a:r>
              <a:rPr dirty="0" sz="5900" spc="204">
                <a:solidFill>
                  <a:srgbClr val="496283"/>
                </a:solidFill>
                <a:latin typeface="Times New Roman"/>
                <a:cs typeface="Times New Roman"/>
              </a:rPr>
              <a:t>6'</a:t>
            </a:r>
            <a:endParaRPr sz="5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61253" y="632424"/>
            <a:ext cx="1341120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4629" sz="1800" spc="307">
                <a:solidFill>
                  <a:srgbClr val="646767"/>
                </a:solidFill>
                <a:latin typeface="Times New Roman"/>
                <a:cs typeface="Times New Roman"/>
              </a:rPr>
              <a:t>INFO</a:t>
            </a:r>
            <a:r>
              <a:rPr dirty="0" baseline="4629" sz="1800" spc="-292">
                <a:solidFill>
                  <a:srgbClr val="496283"/>
                </a:solidFill>
                <a:latin typeface="Times New Roman"/>
                <a:cs typeface="Times New Roman"/>
              </a:rPr>
              <a:t>L</a:t>
            </a:r>
            <a:r>
              <a:rPr dirty="0" sz="5600" spc="-1560">
                <a:solidFill>
                  <a:srgbClr val="E6183A"/>
                </a:solidFill>
                <a:latin typeface="Arial"/>
                <a:cs typeface="Arial"/>
              </a:rPr>
              <a:t>•</a:t>
            </a:r>
            <a:r>
              <a:rPr dirty="0" baseline="4629" sz="1800" spc="322">
                <a:solidFill>
                  <a:srgbClr val="496283"/>
                </a:solidFill>
                <a:latin typeface="Times New Roman"/>
                <a:cs typeface="Times New Roman"/>
              </a:rPr>
              <a:t>ECCIÓN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94521" y="2174469"/>
            <a:ext cx="498475" cy="906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50" spc="844">
                <a:solidFill>
                  <a:srgbClr val="050101"/>
                </a:solidFill>
                <a:latin typeface="Times New Roman"/>
                <a:cs typeface="Times New Roman"/>
              </a:rPr>
              <a:t>o</a:t>
            </a:r>
            <a:endParaRPr sz="5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8896" y="0"/>
            <a:ext cx="611505" cy="67066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766444"/>
            <a:ext cx="11255513" cy="342889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860125" y="641931"/>
            <a:ext cx="2255520" cy="0"/>
          </a:xfrm>
          <a:custGeom>
            <a:avLst/>
            <a:gdLst/>
            <a:ahLst/>
            <a:cxnLst/>
            <a:rect l="l" t="t" r="r" b="b"/>
            <a:pathLst>
              <a:path w="2255520" h="0">
                <a:moveTo>
                  <a:pt x="0" y="0"/>
                </a:moveTo>
                <a:lnTo>
                  <a:pt x="2254924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7952" y="21368"/>
            <a:ext cx="793115" cy="258445"/>
          </a:xfrm>
          <a:custGeom>
            <a:avLst/>
            <a:gdLst/>
            <a:ahLst/>
            <a:cxnLst/>
            <a:rect l="l" t="t" r="r" b="b"/>
            <a:pathLst>
              <a:path w="793114" h="258445">
                <a:moveTo>
                  <a:pt x="793045" y="257874"/>
                </a:moveTo>
                <a:lnTo>
                  <a:pt x="0" y="257874"/>
                </a:lnTo>
                <a:lnTo>
                  <a:pt x="0" y="0"/>
                </a:lnTo>
                <a:lnTo>
                  <a:pt x="793045" y="0"/>
                </a:lnTo>
                <a:lnTo>
                  <a:pt x="793045" y="257874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37952" y="21368"/>
            <a:ext cx="805815" cy="25844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5"/>
              </a:spcBef>
            </a:pPr>
            <a:r>
              <a:rPr dirty="0" sz="1500" spc="20">
                <a:solidFill>
                  <a:srgbClr val="F6F9FB"/>
                </a:solidFill>
                <a:latin typeface="Times New Roman"/>
                <a:cs typeface="Times New Roman"/>
              </a:rPr>
              <a:t>Miércoles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0263" y="241660"/>
            <a:ext cx="2168525" cy="258445"/>
          </a:xfrm>
          <a:custGeom>
            <a:avLst/>
            <a:gdLst/>
            <a:ahLst/>
            <a:cxnLst/>
            <a:rect l="l" t="t" r="r" b="b"/>
            <a:pathLst>
              <a:path w="2168525" h="258445">
                <a:moveTo>
                  <a:pt x="2167976" y="257874"/>
                </a:moveTo>
                <a:lnTo>
                  <a:pt x="0" y="257874"/>
                </a:lnTo>
                <a:lnTo>
                  <a:pt x="0" y="0"/>
                </a:lnTo>
                <a:lnTo>
                  <a:pt x="2167976" y="0"/>
                </a:lnTo>
                <a:lnTo>
                  <a:pt x="2167976" y="257874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7564" y="236537"/>
            <a:ext cx="2226310" cy="255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00" spc="30">
                <a:solidFill>
                  <a:srgbClr val="F6F9FB"/>
                </a:solidFill>
                <a:latin typeface="Times New Roman"/>
                <a:cs typeface="Times New Roman"/>
              </a:rPr>
              <a:t>10</a:t>
            </a:r>
            <a:r>
              <a:rPr dirty="0" sz="1500" spc="-2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00" spc="30">
                <a:solidFill>
                  <a:srgbClr val="F6F9FB"/>
                </a:solidFill>
                <a:latin typeface="Times New Roman"/>
                <a:cs typeface="Times New Roman"/>
              </a:rPr>
              <a:t>de</a:t>
            </a:r>
            <a:r>
              <a:rPr dirty="0" sz="1500" spc="204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00" spc="70">
                <a:solidFill>
                  <a:srgbClr val="F6F9FB"/>
                </a:solidFill>
                <a:latin typeface="Times New Roman"/>
                <a:cs typeface="Times New Roman"/>
              </a:rPr>
              <a:t>noviembre</a:t>
            </a:r>
            <a:r>
              <a:rPr dirty="0" sz="1500" spc="-5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00" spc="60">
                <a:solidFill>
                  <a:srgbClr val="F6F9FB"/>
                </a:solidFill>
                <a:latin typeface="Times New Roman"/>
                <a:cs typeface="Times New Roman"/>
              </a:rPr>
              <a:t>del</a:t>
            </a:r>
            <a:r>
              <a:rPr dirty="0" sz="1500" spc="1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00" spc="120">
                <a:solidFill>
                  <a:srgbClr val="F6F9FB"/>
                </a:solidFill>
                <a:latin typeface="Times New Roman"/>
                <a:cs typeface="Times New Roman"/>
              </a:rPr>
              <a:t>2021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191370" y="0"/>
            <a:ext cx="4810125" cy="608330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800" spc="-100">
                <a:solidFill>
                  <a:srgbClr val="2F343D"/>
                </a:solidFill>
              </a:rPr>
              <a:t>ESCLAV</a:t>
            </a:r>
            <a:r>
              <a:rPr dirty="0" sz="3800" spc="-110">
                <a:solidFill>
                  <a:srgbClr val="2F343D"/>
                </a:solidFill>
              </a:rPr>
              <a:t>O</a:t>
            </a:r>
            <a:r>
              <a:rPr dirty="0" sz="3800" spc="110">
                <a:solidFill>
                  <a:srgbClr val="2F343D"/>
                </a:solidFill>
              </a:rPr>
              <a:t> </a:t>
            </a:r>
            <a:r>
              <a:rPr dirty="0" sz="3800" spc="-125">
                <a:solidFill>
                  <a:srgbClr val="2F343D"/>
                </a:solidFill>
              </a:rPr>
              <a:t>E</a:t>
            </a:r>
            <a:r>
              <a:rPr dirty="0" sz="3800" spc="-130">
                <a:solidFill>
                  <a:srgbClr val="2F343D"/>
                </a:solidFill>
              </a:rPr>
              <a:t>N</a:t>
            </a:r>
            <a:r>
              <a:rPr dirty="0" sz="3800" spc="-215">
                <a:solidFill>
                  <a:srgbClr val="2F343D"/>
                </a:solidFill>
              </a:rPr>
              <a:t> </a:t>
            </a:r>
            <a:r>
              <a:rPr dirty="0" sz="3800" spc="-170">
                <a:solidFill>
                  <a:srgbClr val="2F343D"/>
                </a:solidFill>
              </a:rPr>
              <a:t>EGIPTO</a:t>
            </a:r>
            <a:endParaRPr sz="3800"/>
          </a:p>
        </p:txBody>
      </p:sp>
      <p:sp>
        <p:nvSpPr>
          <p:cNvPr id="10" name="object 10"/>
          <p:cNvSpPr txBox="1"/>
          <p:nvPr/>
        </p:nvSpPr>
        <p:spPr>
          <a:xfrm>
            <a:off x="11338093" y="25823"/>
            <a:ext cx="617220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00" spc="335">
                <a:solidFill>
                  <a:srgbClr val="8CC15B"/>
                </a:solidFill>
                <a:latin typeface="Arial"/>
                <a:cs typeface="Arial"/>
              </a:rPr>
              <a:t>•</a:t>
            </a:r>
            <a:r>
              <a:rPr dirty="0" sz="5700" spc="325">
                <a:solidFill>
                  <a:srgbClr val="7097B5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7275" y="549416"/>
            <a:ext cx="329565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heavy" sz="2350" spc="85">
                <a:solidFill>
                  <a:srgbClr val="496285"/>
                </a:solidFill>
                <a:uFill>
                  <a:solidFill>
                    <a:srgbClr val="496285"/>
                  </a:solidFill>
                </a:uFill>
                <a:latin typeface="Times New Roman"/>
                <a:cs typeface="Times New Roman"/>
              </a:rPr>
              <a:t>'®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51451" y="504718"/>
            <a:ext cx="904875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00" spc="310">
                <a:solidFill>
                  <a:srgbClr val="EF9042"/>
                </a:solidFill>
                <a:latin typeface="Arial"/>
                <a:cs typeface="Arial"/>
              </a:rPr>
              <a:t>•</a:t>
            </a:r>
            <a:r>
              <a:rPr dirty="0" sz="5700" spc="310">
                <a:solidFill>
                  <a:srgbClr val="E6183A"/>
                </a:solidFill>
                <a:latin typeface="Arial"/>
                <a:cs typeface="Arial"/>
              </a:rPr>
              <a:t>•</a:t>
            </a:r>
            <a:r>
              <a:rPr dirty="0" sz="5700" spc="305">
                <a:solidFill>
                  <a:srgbClr val="A3318C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18424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969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5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47068" y="4074089"/>
            <a:ext cx="3581400" cy="11277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325"/>
              </a:lnSpc>
              <a:spcBef>
                <a:spcPts val="110"/>
              </a:spcBef>
            </a:pPr>
            <a:r>
              <a:rPr dirty="0" sz="2200" spc="125">
                <a:solidFill>
                  <a:srgbClr val="2F343D"/>
                </a:solidFill>
                <a:latin typeface="Times New Roman"/>
                <a:cs typeface="Times New Roman"/>
              </a:rPr>
              <a:t>,</a:t>
            </a:r>
            <a:endParaRPr sz="2200">
              <a:latin typeface="Times New Roman"/>
              <a:cs typeface="Times New Roman"/>
            </a:endParaRPr>
          </a:p>
          <a:p>
            <a:pPr algn="ctr" marL="208915">
              <a:lnSpc>
                <a:spcPts val="2920"/>
              </a:lnSpc>
            </a:pPr>
            <a:r>
              <a:rPr dirty="0" sz="2750" spc="65">
                <a:solidFill>
                  <a:srgbClr val="2F343D"/>
                </a:solidFill>
                <a:latin typeface="Times New Roman"/>
                <a:cs typeface="Times New Roman"/>
              </a:rPr>
              <a:t>Enfasis</a:t>
            </a:r>
            <a:r>
              <a:rPr dirty="0" sz="2750" spc="-85">
                <a:solidFill>
                  <a:srgbClr val="2F343D"/>
                </a:solidFill>
                <a:latin typeface="Times New Roman"/>
                <a:cs typeface="Times New Roman"/>
              </a:rPr>
              <a:t> </a:t>
            </a:r>
            <a:r>
              <a:rPr dirty="0" sz="2750" spc="75">
                <a:solidFill>
                  <a:srgbClr val="2F343D"/>
                </a:solidFill>
                <a:latin typeface="Times New Roman"/>
                <a:cs typeface="Times New Roman"/>
              </a:rPr>
              <a:t>en</a:t>
            </a:r>
            <a:r>
              <a:rPr dirty="0" sz="2750" spc="320">
                <a:solidFill>
                  <a:srgbClr val="2F343D"/>
                </a:solidFill>
                <a:latin typeface="Times New Roman"/>
                <a:cs typeface="Times New Roman"/>
              </a:rPr>
              <a:t> </a:t>
            </a:r>
            <a:r>
              <a:rPr dirty="0" sz="2750" spc="60">
                <a:solidFill>
                  <a:srgbClr val="2F343D"/>
                </a:solidFill>
                <a:latin typeface="Times New Roman"/>
                <a:cs typeface="Times New Roman"/>
              </a:rPr>
              <a:t>la</a:t>
            </a:r>
            <a:r>
              <a:rPr dirty="0" sz="2750" spc="114">
                <a:solidFill>
                  <a:srgbClr val="2F343D"/>
                </a:solidFill>
                <a:latin typeface="Times New Roman"/>
                <a:cs typeface="Times New Roman"/>
              </a:rPr>
              <a:t> </a:t>
            </a:r>
            <a:r>
              <a:rPr dirty="0" sz="2750" spc="135">
                <a:solidFill>
                  <a:srgbClr val="2F343D"/>
                </a:solidFill>
                <a:latin typeface="Times New Roman"/>
                <a:cs typeface="Times New Roman"/>
              </a:rPr>
              <a:t>creación</a:t>
            </a:r>
            <a:endParaRPr sz="2750">
              <a:latin typeface="Times New Roman"/>
              <a:cs typeface="Times New Roman"/>
            </a:endParaRPr>
          </a:p>
          <a:p>
            <a:pPr algn="ctr" marL="230504">
              <a:lnSpc>
                <a:spcPts val="3415"/>
              </a:lnSpc>
            </a:pPr>
            <a:r>
              <a:rPr dirty="0" sz="2900" spc="-100">
                <a:solidFill>
                  <a:srgbClr val="2F343D"/>
                </a:solidFill>
                <a:latin typeface="Times New Roman"/>
                <a:cs typeface="Times New Roman"/>
              </a:rPr>
              <a:t>(Éx</a:t>
            </a:r>
            <a:r>
              <a:rPr dirty="0" sz="2900" spc="-30">
                <a:solidFill>
                  <a:srgbClr val="2F343D"/>
                </a:solidFill>
                <a:latin typeface="Times New Roman"/>
                <a:cs typeface="Times New Roman"/>
              </a:rPr>
              <a:t> </a:t>
            </a:r>
            <a:r>
              <a:rPr dirty="0" sz="2750" spc="-95">
                <a:solidFill>
                  <a:srgbClr val="2F343D"/>
                </a:solidFill>
                <a:latin typeface="Arial"/>
                <a:cs typeface="Arial"/>
              </a:rPr>
              <a:t>20:11)</a:t>
            </a:r>
            <a:endParaRPr sz="27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32804" y="4074089"/>
            <a:ext cx="3816985" cy="112395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325"/>
              </a:lnSpc>
              <a:spcBef>
                <a:spcPts val="110"/>
              </a:spcBef>
            </a:pPr>
            <a:r>
              <a:rPr dirty="0" sz="2200" spc="-40">
                <a:solidFill>
                  <a:srgbClr val="2F343D"/>
                </a:solidFill>
                <a:latin typeface="Times New Roman"/>
                <a:cs typeface="Times New Roman"/>
              </a:rPr>
              <a:t>,</a:t>
            </a:r>
            <a:endParaRPr sz="2200">
              <a:latin typeface="Times New Roman"/>
              <a:cs typeface="Times New Roman"/>
            </a:endParaRPr>
          </a:p>
          <a:p>
            <a:pPr algn="ctr" marL="218440">
              <a:lnSpc>
                <a:spcPts val="2985"/>
              </a:lnSpc>
              <a:tabLst>
                <a:tab pos="1858010" algn="l"/>
                <a:tab pos="2258060" algn="l"/>
              </a:tabLst>
            </a:pPr>
            <a:r>
              <a:rPr dirty="0" sz="2750" spc="55">
                <a:solidFill>
                  <a:srgbClr val="2F343D"/>
                </a:solidFill>
                <a:latin typeface="Times New Roman"/>
                <a:cs typeface="Times New Roman"/>
              </a:rPr>
              <a:t>Enfasis</a:t>
            </a:r>
            <a:r>
              <a:rPr dirty="0" sz="2750" spc="-65">
                <a:solidFill>
                  <a:srgbClr val="2F343D"/>
                </a:solidFill>
                <a:latin typeface="Times New Roman"/>
                <a:cs typeface="Times New Roman"/>
              </a:rPr>
              <a:t> </a:t>
            </a:r>
            <a:r>
              <a:rPr dirty="0" sz="2750" spc="65">
                <a:solidFill>
                  <a:srgbClr val="2F343D"/>
                </a:solidFill>
                <a:latin typeface="Times New Roman"/>
                <a:cs typeface="Times New Roman"/>
              </a:rPr>
              <a:t>en	</a:t>
            </a:r>
            <a:r>
              <a:rPr dirty="0" sz="2750" spc="50">
                <a:solidFill>
                  <a:srgbClr val="2F343D"/>
                </a:solidFill>
                <a:latin typeface="Times New Roman"/>
                <a:cs typeface="Times New Roman"/>
              </a:rPr>
              <a:t>la	</a:t>
            </a:r>
            <a:r>
              <a:rPr dirty="0" sz="2750" spc="135">
                <a:solidFill>
                  <a:srgbClr val="2F343D"/>
                </a:solidFill>
                <a:latin typeface="Times New Roman"/>
                <a:cs typeface="Times New Roman"/>
              </a:rPr>
              <a:t>redención</a:t>
            </a:r>
            <a:endParaRPr sz="2750">
              <a:latin typeface="Times New Roman"/>
              <a:cs typeface="Times New Roman"/>
            </a:endParaRPr>
          </a:p>
          <a:p>
            <a:pPr algn="ctr" marL="219710">
              <a:lnSpc>
                <a:spcPct val="100000"/>
              </a:lnSpc>
              <a:spcBef>
                <a:spcPts val="20"/>
              </a:spcBef>
            </a:pPr>
            <a:r>
              <a:rPr dirty="0" sz="2750" spc="35">
                <a:solidFill>
                  <a:srgbClr val="2F343D"/>
                </a:solidFill>
                <a:latin typeface="Arial"/>
                <a:cs typeface="Arial"/>
              </a:rPr>
              <a:t>(</a:t>
            </a:r>
            <a:r>
              <a:rPr dirty="0" sz="2750" spc="80">
                <a:solidFill>
                  <a:srgbClr val="2F343D"/>
                </a:solidFill>
                <a:latin typeface="Arial"/>
                <a:cs typeface="Arial"/>
              </a:rPr>
              <a:t>D</a:t>
            </a:r>
            <a:r>
              <a:rPr dirty="0" sz="2750" spc="30">
                <a:solidFill>
                  <a:srgbClr val="2F343D"/>
                </a:solidFill>
                <a:latin typeface="Arial"/>
                <a:cs typeface="Arial"/>
              </a:rPr>
              <a:t>t</a:t>
            </a:r>
            <a:r>
              <a:rPr dirty="0" sz="2750" spc="-250">
                <a:solidFill>
                  <a:srgbClr val="2F343D"/>
                </a:solidFill>
                <a:latin typeface="Arial"/>
                <a:cs typeface="Arial"/>
              </a:rPr>
              <a:t> </a:t>
            </a:r>
            <a:r>
              <a:rPr dirty="0" sz="2750" spc="-70">
                <a:solidFill>
                  <a:srgbClr val="2F343D"/>
                </a:solidFill>
                <a:latin typeface="Arial"/>
                <a:cs typeface="Arial"/>
              </a:rPr>
              <a:t>5:15</a:t>
            </a:r>
            <a:r>
              <a:rPr dirty="0" sz="2750" spc="-45">
                <a:solidFill>
                  <a:srgbClr val="2F343D"/>
                </a:solidFill>
                <a:latin typeface="Arial"/>
                <a:cs typeface="Arial"/>
              </a:rPr>
              <a:t>)</a:t>
            </a:r>
            <a:endParaRPr sz="27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40019" y="5420284"/>
            <a:ext cx="7698740" cy="696595"/>
          </a:xfrm>
          <a:prstGeom prst="rect">
            <a:avLst/>
          </a:prstGeom>
          <a:solidFill>
            <a:srgbClr val="31363F"/>
          </a:solidFill>
        </p:spPr>
        <p:txBody>
          <a:bodyPr wrap="square" lIns="0" tIns="10160" rIns="0" bIns="0" rtlCol="0" vert="horz">
            <a:spAutoFit/>
          </a:bodyPr>
          <a:lstStyle/>
          <a:p>
            <a:pPr marL="422909" indent="-423545">
              <a:lnSpc>
                <a:spcPts val="2640"/>
              </a:lnSpc>
              <a:spcBef>
                <a:spcPts val="80"/>
              </a:spcBef>
            </a:pPr>
            <a:r>
              <a:rPr dirty="0" sz="2100" spc="-170">
                <a:solidFill>
                  <a:srgbClr val="F6F9FB"/>
                </a:solidFill>
                <a:latin typeface="Times New Roman"/>
                <a:cs typeface="Times New Roman"/>
              </a:rPr>
              <a:t>El</a:t>
            </a:r>
            <a:r>
              <a:rPr dirty="0" sz="2100" spc="-1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60">
                <a:solidFill>
                  <a:srgbClr val="F6F9FB"/>
                </a:solidFill>
                <a:latin typeface="Times New Roman"/>
                <a:cs typeface="Times New Roman"/>
              </a:rPr>
              <a:t>sábado</a:t>
            </a:r>
            <a:r>
              <a:rPr dirty="0" sz="2100" spc="-17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29">
                <a:solidFill>
                  <a:srgbClr val="F6F9FB"/>
                </a:solidFill>
                <a:latin typeface="Times New Roman"/>
                <a:cs typeface="Times New Roman"/>
              </a:rPr>
              <a:t>era</a:t>
            </a:r>
            <a:r>
              <a:rPr dirty="0" sz="2100" spc="21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45">
                <a:solidFill>
                  <a:srgbClr val="F6F9FB"/>
                </a:solidFill>
                <a:latin typeface="Times New Roman"/>
                <a:cs typeface="Times New Roman"/>
              </a:rPr>
              <a:t>para</a:t>
            </a:r>
            <a:r>
              <a:rPr dirty="0" sz="2100" spc="8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14">
                <a:solidFill>
                  <a:srgbClr val="F6F9FB"/>
                </a:solidFill>
                <a:latin typeface="Times New Roman"/>
                <a:cs typeface="Times New Roman"/>
              </a:rPr>
              <a:t>Israel</a:t>
            </a:r>
            <a:r>
              <a:rPr dirty="0" sz="2100" spc="1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60">
                <a:solidFill>
                  <a:srgbClr val="F6F9FB"/>
                </a:solidFill>
                <a:latin typeface="Times New Roman"/>
                <a:cs typeface="Times New Roman"/>
              </a:rPr>
              <a:t>un</a:t>
            </a:r>
            <a:r>
              <a:rPr dirty="0" sz="2100" spc="5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70">
                <a:solidFill>
                  <a:srgbClr val="F6F9FB"/>
                </a:solidFill>
                <a:latin typeface="Times New Roman"/>
                <a:cs typeface="Times New Roman"/>
              </a:rPr>
              <a:t>recordatorio</a:t>
            </a:r>
            <a:r>
              <a:rPr dirty="0" sz="2100" spc="-6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00">
                <a:solidFill>
                  <a:srgbClr val="F6F9FB"/>
                </a:solidFill>
                <a:latin typeface="Times New Roman"/>
                <a:cs typeface="Times New Roman"/>
              </a:rPr>
              <a:t>de</a:t>
            </a:r>
            <a:r>
              <a:rPr dirty="0" sz="2100" spc="10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50">
                <a:solidFill>
                  <a:srgbClr val="F6F9FB"/>
                </a:solidFill>
                <a:latin typeface="Times New Roman"/>
                <a:cs typeface="Times New Roman"/>
              </a:rPr>
              <a:t>la</a:t>
            </a:r>
            <a:r>
              <a:rPr dirty="0" sz="2100" spc="-9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80">
                <a:solidFill>
                  <a:srgbClr val="F6F9FB"/>
                </a:solidFill>
                <a:latin typeface="Times New Roman"/>
                <a:cs typeface="Times New Roman"/>
              </a:rPr>
              <a:t>gracia</a:t>
            </a:r>
            <a:r>
              <a:rPr dirty="0" sz="2100" spc="1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10">
                <a:solidFill>
                  <a:srgbClr val="F6F9FB"/>
                </a:solidFill>
                <a:latin typeface="Times New Roman"/>
                <a:cs typeface="Times New Roman"/>
              </a:rPr>
              <a:t>de</a:t>
            </a:r>
            <a:r>
              <a:rPr dirty="0" sz="2100" spc="114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40">
                <a:solidFill>
                  <a:srgbClr val="F6F9FB"/>
                </a:solidFill>
                <a:latin typeface="Times New Roman"/>
                <a:cs typeface="Times New Roman"/>
              </a:rPr>
              <a:t>Dios, </a:t>
            </a:r>
            <a:r>
              <a:rPr dirty="0" sz="2100" spc="-509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15">
                <a:solidFill>
                  <a:srgbClr val="F6F9FB"/>
                </a:solidFill>
                <a:latin typeface="Times New Roman"/>
                <a:cs typeface="Times New Roman"/>
              </a:rPr>
              <a:t>tanto</a:t>
            </a:r>
            <a:r>
              <a:rPr dirty="0" sz="2100" spc="-15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60">
                <a:solidFill>
                  <a:srgbClr val="F6F9FB"/>
                </a:solidFill>
                <a:latin typeface="Times New Roman"/>
                <a:cs typeface="Times New Roman"/>
              </a:rPr>
              <a:t>de</a:t>
            </a:r>
            <a:r>
              <a:rPr dirty="0" sz="2100" spc="-2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95">
                <a:solidFill>
                  <a:srgbClr val="F6F9FB"/>
                </a:solidFill>
                <a:latin typeface="Times New Roman"/>
                <a:cs typeface="Times New Roman"/>
              </a:rPr>
              <a:t>la</a:t>
            </a:r>
            <a:r>
              <a:rPr dirty="0" sz="2100" spc="-18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20">
                <a:solidFill>
                  <a:srgbClr val="F6F9FB"/>
                </a:solidFill>
                <a:latin typeface="Times New Roman"/>
                <a:cs typeface="Times New Roman"/>
              </a:rPr>
              <a:t>creación</a:t>
            </a:r>
            <a:r>
              <a:rPr dirty="0" sz="2100" spc="8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60">
                <a:solidFill>
                  <a:srgbClr val="F6F9FB"/>
                </a:solidFill>
                <a:latin typeface="Times New Roman"/>
                <a:cs typeface="Times New Roman"/>
              </a:rPr>
              <a:t>como</a:t>
            </a:r>
            <a:r>
              <a:rPr dirty="0" sz="2100" spc="-5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40">
                <a:solidFill>
                  <a:srgbClr val="F6F9FB"/>
                </a:solidFill>
                <a:latin typeface="Times New Roman"/>
                <a:cs typeface="Times New Roman"/>
              </a:rPr>
              <a:t>de</a:t>
            </a:r>
            <a:r>
              <a:rPr dirty="0" sz="2100" spc="10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30">
                <a:solidFill>
                  <a:srgbClr val="F6F9FB"/>
                </a:solidFill>
                <a:latin typeface="Times New Roman"/>
                <a:cs typeface="Times New Roman"/>
              </a:rPr>
              <a:t>su</a:t>
            </a:r>
            <a:r>
              <a:rPr dirty="0" sz="2100" spc="14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130">
                <a:solidFill>
                  <a:srgbClr val="F6F9FB"/>
                </a:solidFill>
                <a:latin typeface="Times New Roman"/>
                <a:cs typeface="Times New Roman"/>
              </a:rPr>
              <a:t>redención</a:t>
            </a:r>
            <a:r>
              <a:rPr dirty="0" sz="2100" spc="3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210">
                <a:solidFill>
                  <a:srgbClr val="F6F9FB"/>
                </a:solidFill>
                <a:latin typeface="Times New Roman"/>
                <a:cs typeface="Times New Roman"/>
              </a:rPr>
              <a:t>desde</a:t>
            </a:r>
            <a:r>
              <a:rPr dirty="0" sz="2100" spc="-3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100" spc="90">
                <a:solidFill>
                  <a:srgbClr val="F6F9FB"/>
                </a:solidFill>
                <a:latin typeface="Times New Roman"/>
                <a:cs typeface="Times New Roman"/>
              </a:rPr>
              <a:t>Egipto.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407791" y="6299365"/>
            <a:ext cx="6527800" cy="433705"/>
          </a:xfrm>
          <a:custGeom>
            <a:avLst/>
            <a:gdLst/>
            <a:ahLst/>
            <a:cxnLst/>
            <a:rect l="l" t="t" r="r" b="b"/>
            <a:pathLst>
              <a:path w="6527800" h="433704">
                <a:moveTo>
                  <a:pt x="6527432" y="141401"/>
                </a:moveTo>
                <a:lnTo>
                  <a:pt x="5739054" y="141401"/>
                </a:lnTo>
                <a:lnTo>
                  <a:pt x="5739054" y="0"/>
                </a:lnTo>
                <a:lnTo>
                  <a:pt x="5691276" y="0"/>
                </a:lnTo>
                <a:lnTo>
                  <a:pt x="5691276" y="141401"/>
                </a:lnTo>
                <a:lnTo>
                  <a:pt x="0" y="141401"/>
                </a:lnTo>
                <a:lnTo>
                  <a:pt x="0" y="433654"/>
                </a:lnTo>
                <a:lnTo>
                  <a:pt x="6527432" y="433654"/>
                </a:lnTo>
                <a:lnTo>
                  <a:pt x="6527432" y="141401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75575" y="6440757"/>
            <a:ext cx="1061085" cy="292735"/>
          </a:xfrm>
          <a:custGeom>
            <a:avLst/>
            <a:gdLst/>
            <a:ahLst/>
            <a:cxnLst/>
            <a:rect l="l" t="t" r="r" b="b"/>
            <a:pathLst>
              <a:path w="1061085" h="292734">
                <a:moveTo>
                  <a:pt x="1060578" y="292257"/>
                </a:moveTo>
                <a:lnTo>
                  <a:pt x="0" y="292257"/>
                </a:lnTo>
                <a:lnTo>
                  <a:pt x="0" y="0"/>
                </a:lnTo>
                <a:lnTo>
                  <a:pt x="1060578" y="0"/>
                </a:lnTo>
                <a:lnTo>
                  <a:pt x="1060578" y="292257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262875" y="6292973"/>
            <a:ext cx="7688580" cy="4298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799465">
              <a:lnSpc>
                <a:spcPts val="1315"/>
              </a:lnSpc>
              <a:spcBef>
                <a:spcPts val="105"/>
              </a:spcBef>
            </a:pPr>
            <a:r>
              <a:rPr dirty="0" sz="1250" spc="35">
                <a:solidFill>
                  <a:srgbClr val="E6EBED"/>
                </a:solidFill>
                <a:latin typeface="Times New Roman"/>
                <a:cs typeface="Times New Roman"/>
              </a:rPr>
              <a:t>,</a:t>
            </a: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ts val="1855"/>
              </a:lnSpc>
            </a:pPr>
            <a:r>
              <a:rPr dirty="0" sz="1700" spc="85">
                <a:solidFill>
                  <a:srgbClr val="F6F9FB"/>
                </a:solidFill>
                <a:latin typeface="Times New Roman"/>
                <a:cs typeface="Times New Roman"/>
              </a:rPr>
              <a:t>Contenido:</a:t>
            </a:r>
            <a:r>
              <a:rPr dirty="0" sz="1700" spc="2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6F9FB"/>
                </a:solidFill>
                <a:latin typeface="Times New Roman"/>
                <a:cs typeface="Times New Roman"/>
              </a:rPr>
              <a:t>Manoel</a:t>
            </a:r>
            <a:r>
              <a:rPr dirty="0" sz="1700" spc="4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90">
                <a:solidFill>
                  <a:srgbClr val="F6F9FB"/>
                </a:solidFill>
                <a:latin typeface="Times New Roman"/>
                <a:cs typeface="Times New Roman"/>
              </a:rPr>
              <a:t>Roberto</a:t>
            </a:r>
            <a:r>
              <a:rPr dirty="0" sz="1700" spc="1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6F9FB"/>
                </a:solidFill>
                <a:latin typeface="Times New Roman"/>
                <a:cs typeface="Times New Roman"/>
              </a:rPr>
              <a:t>-</a:t>
            </a:r>
            <a:r>
              <a:rPr dirty="0" sz="1700" spc="35">
                <a:solidFill>
                  <a:srgbClr val="F6F9FB"/>
                </a:solidFill>
                <a:latin typeface="Times New Roman"/>
                <a:cs typeface="Times New Roman"/>
              </a:rPr>
              <a:t> Diseño:</a:t>
            </a:r>
            <a:r>
              <a:rPr dirty="0" sz="1700" spc="3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-5">
                <a:solidFill>
                  <a:srgbClr val="F6F9FB"/>
                </a:solidFill>
                <a:latin typeface="Times New Roman"/>
                <a:cs typeface="Times New Roman"/>
              </a:rPr>
              <a:t>Elias</a:t>
            </a:r>
            <a:r>
              <a:rPr dirty="0" sz="1700" spc="1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105">
                <a:solidFill>
                  <a:srgbClr val="F6F9FB"/>
                </a:solidFill>
                <a:latin typeface="Times New Roman"/>
                <a:cs typeface="Times New Roman"/>
              </a:rPr>
              <a:t>Duarte</a:t>
            </a:r>
            <a:r>
              <a:rPr dirty="0" sz="1700" spc="-114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80">
                <a:solidFill>
                  <a:srgbClr val="F6F9FB"/>
                </a:solidFill>
                <a:latin typeface="Times New Roman"/>
                <a:cs typeface="Times New Roman"/>
              </a:rPr>
              <a:t>-</a:t>
            </a:r>
            <a:r>
              <a:rPr dirty="0" sz="1700" spc="-7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65">
                <a:solidFill>
                  <a:srgbClr val="F6F9FB"/>
                </a:solidFill>
                <a:latin typeface="Times New Roman"/>
                <a:cs typeface="Times New Roman"/>
              </a:rPr>
              <a:t>Traducción:</a:t>
            </a:r>
            <a:r>
              <a:rPr dirty="0" sz="1700" spc="4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70">
                <a:solidFill>
                  <a:srgbClr val="F6F9FB"/>
                </a:solidFill>
                <a:latin typeface="Times New Roman"/>
                <a:cs typeface="Times New Roman"/>
              </a:rPr>
              <a:t>Ronald</a:t>
            </a:r>
            <a:r>
              <a:rPr dirty="0" sz="1700" spc="-5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700" spc="85">
                <a:solidFill>
                  <a:srgbClr val="F6F9FB"/>
                </a:solidFill>
                <a:latin typeface="Times New Roman"/>
                <a:cs typeface="Times New Roman"/>
              </a:rPr>
              <a:t>Alvarez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8628" y="2049885"/>
            <a:ext cx="2140267" cy="21262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35263" y="2049885"/>
            <a:ext cx="2121157" cy="212629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92788" y="2088197"/>
            <a:ext cx="2102048" cy="206882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31203" y="2049885"/>
            <a:ext cx="2159377" cy="212629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970840" y="34643"/>
            <a:ext cx="589280" cy="241300"/>
          </a:xfrm>
          <a:prstGeom prst="rect">
            <a:avLst/>
          </a:prstGeom>
          <a:solidFill>
            <a:srgbClr val="33363F"/>
          </a:solidFill>
        </p:spPr>
        <p:txBody>
          <a:bodyPr wrap="square" lIns="0" tIns="762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0"/>
              </a:spcBef>
            </a:pPr>
            <a:r>
              <a:rPr dirty="0" sz="1400" spc="125">
                <a:solidFill>
                  <a:srgbClr val="F4F7F9"/>
                </a:solidFill>
                <a:latin typeface="Times New Roman"/>
                <a:cs typeface="Times New Roman"/>
              </a:rPr>
              <a:t>Jueves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0406" y="254936"/>
            <a:ext cx="2157730" cy="241300"/>
          </a:xfrm>
          <a:custGeom>
            <a:avLst/>
            <a:gdLst/>
            <a:ahLst/>
            <a:cxnLst/>
            <a:rect l="l" t="t" r="r" b="b"/>
            <a:pathLst>
              <a:path w="2157730" h="241300">
                <a:moveTo>
                  <a:pt x="2157211" y="240682"/>
                </a:moveTo>
                <a:lnTo>
                  <a:pt x="0" y="240682"/>
                </a:lnTo>
                <a:lnTo>
                  <a:pt x="0" y="0"/>
                </a:lnTo>
                <a:lnTo>
                  <a:pt x="2157211" y="0"/>
                </a:lnTo>
                <a:lnTo>
                  <a:pt x="2157211" y="240682"/>
                </a:lnTo>
                <a:close/>
              </a:path>
            </a:pathLst>
          </a:custGeom>
          <a:solidFill>
            <a:srgbClr val="33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57706" y="249307"/>
            <a:ext cx="221805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30">
                <a:solidFill>
                  <a:srgbClr val="F4F7F9"/>
                </a:solidFill>
                <a:latin typeface="Times New Roman"/>
                <a:cs typeface="Times New Roman"/>
              </a:rPr>
              <a:t>11</a:t>
            </a:r>
            <a:r>
              <a:rPr dirty="0" sz="1400" spc="13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-25">
                <a:solidFill>
                  <a:srgbClr val="F4F7F9"/>
                </a:solidFill>
                <a:latin typeface="Times New Roman"/>
                <a:cs typeface="Times New Roman"/>
              </a:rPr>
              <a:t>de</a:t>
            </a:r>
            <a:r>
              <a:rPr dirty="0" sz="1400" spc="43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120">
                <a:solidFill>
                  <a:srgbClr val="F4F7F9"/>
                </a:solidFill>
                <a:latin typeface="Times New Roman"/>
                <a:cs typeface="Times New Roman"/>
              </a:rPr>
              <a:t>noviembre</a:t>
            </a:r>
            <a:r>
              <a:rPr dirty="0" sz="1400" spc="-3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100">
                <a:solidFill>
                  <a:srgbClr val="F4F7F9"/>
                </a:solidFill>
                <a:latin typeface="Times New Roman"/>
                <a:cs typeface="Times New Roman"/>
              </a:rPr>
              <a:t>del</a:t>
            </a:r>
            <a:r>
              <a:rPr dirty="0" sz="1400" spc="3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175">
                <a:solidFill>
                  <a:srgbClr val="F4F7F9"/>
                </a:solidFill>
                <a:latin typeface="Times New Roman"/>
                <a:cs typeface="Times New Roman"/>
              </a:rPr>
              <a:t>2021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293218" y="13052"/>
            <a:ext cx="4983480" cy="52387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250" spc="270">
                <a:solidFill>
                  <a:srgbClr val="31343B"/>
                </a:solidFill>
              </a:rPr>
              <a:t>-</a:t>
            </a:r>
            <a:r>
              <a:rPr dirty="0" sz="3250" spc="-10">
                <a:solidFill>
                  <a:srgbClr val="31343B"/>
                </a:solidFill>
              </a:rPr>
              <a:t> </a:t>
            </a:r>
            <a:r>
              <a:rPr dirty="0" sz="3250" spc="315" b="1">
                <a:solidFill>
                  <a:srgbClr val="31343B"/>
                </a:solidFill>
                <a:latin typeface="Arial"/>
                <a:cs typeface="Arial"/>
              </a:rPr>
              <a:t>NOPOR</a:t>
            </a:r>
            <a:r>
              <a:rPr dirty="0" sz="3250" spc="15" b="1">
                <a:solidFill>
                  <a:srgbClr val="31343B"/>
                </a:solidFill>
                <a:latin typeface="Arial"/>
                <a:cs typeface="Arial"/>
              </a:rPr>
              <a:t> </a:t>
            </a:r>
            <a:r>
              <a:rPr dirty="0" sz="3250" spc="25" b="1">
                <a:solidFill>
                  <a:srgbClr val="31343B"/>
                </a:solidFill>
                <a:latin typeface="Arial"/>
                <a:cs typeface="Arial"/>
              </a:rPr>
              <a:t>TU</a:t>
            </a:r>
            <a:r>
              <a:rPr dirty="0" sz="3250" spc="-210" b="1">
                <a:solidFill>
                  <a:srgbClr val="31343B"/>
                </a:solidFill>
                <a:latin typeface="Arial"/>
                <a:cs typeface="Arial"/>
              </a:rPr>
              <a:t> </a:t>
            </a:r>
            <a:r>
              <a:rPr dirty="0" sz="3250" spc="60">
                <a:solidFill>
                  <a:srgbClr val="31343B"/>
                </a:solidFill>
              </a:rPr>
              <a:t>JUSTICIA</a:t>
            </a:r>
            <a:r>
              <a:rPr dirty="0" sz="3250" spc="240">
                <a:solidFill>
                  <a:srgbClr val="31343B"/>
                </a:solidFill>
              </a:rPr>
              <a:t> </a:t>
            </a:r>
            <a:r>
              <a:rPr dirty="0" sz="3250" spc="35">
                <a:solidFill>
                  <a:srgbClr val="31343B"/>
                </a:solidFill>
              </a:rPr>
              <a:t>-</a:t>
            </a:r>
            <a:endParaRPr sz="32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034" y="816245"/>
            <a:ext cx="9699625" cy="704850"/>
          </a:xfrm>
          <a:prstGeom prst="rect">
            <a:avLst/>
          </a:prstGeom>
          <a:solidFill>
            <a:srgbClr val="33363F"/>
          </a:solidFill>
        </p:spPr>
        <p:txBody>
          <a:bodyPr wrap="square" lIns="0" tIns="4445" rIns="0" bIns="0" rtlCol="0" vert="horz">
            <a:spAutoFit/>
          </a:bodyPr>
          <a:lstStyle/>
          <a:p>
            <a:pPr indent="14604">
              <a:lnSpc>
                <a:spcPct val="102299"/>
              </a:lnSpc>
              <a:spcBef>
                <a:spcPts val="35"/>
              </a:spcBef>
            </a:pPr>
            <a:r>
              <a:rPr dirty="0" sz="2150" spc="90">
                <a:solidFill>
                  <a:srgbClr val="F4F7F9"/>
                </a:solidFill>
                <a:latin typeface="Times New Roman"/>
                <a:cs typeface="Times New Roman"/>
              </a:rPr>
              <a:t>Después</a:t>
            </a:r>
            <a:r>
              <a:rPr dirty="0" sz="2150" spc="-11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90">
                <a:solidFill>
                  <a:srgbClr val="F4F7F9"/>
                </a:solidFill>
                <a:latin typeface="Times New Roman"/>
                <a:cs typeface="Times New Roman"/>
              </a:rPr>
              <a:t>de</a:t>
            </a:r>
            <a:r>
              <a:rPr dirty="0" sz="2150" spc="17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60">
                <a:solidFill>
                  <a:srgbClr val="F4F7F9"/>
                </a:solidFill>
                <a:latin typeface="Times New Roman"/>
                <a:cs typeface="Times New Roman"/>
              </a:rPr>
              <a:t>cruzar</a:t>
            </a:r>
            <a:r>
              <a:rPr dirty="0" sz="2150" spc="-4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40">
                <a:solidFill>
                  <a:srgbClr val="F4F7F9"/>
                </a:solidFill>
                <a:latin typeface="Times New Roman"/>
                <a:cs typeface="Times New Roman"/>
              </a:rPr>
              <a:t>el</a:t>
            </a:r>
            <a:r>
              <a:rPr dirty="0" sz="2150" spc="-23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95">
                <a:solidFill>
                  <a:srgbClr val="F4F7F9"/>
                </a:solidFill>
                <a:latin typeface="Times New Roman"/>
                <a:cs typeface="Times New Roman"/>
              </a:rPr>
              <a:t>Jordán,</a:t>
            </a:r>
            <a:r>
              <a:rPr dirty="0" sz="2150" spc="-7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50">
                <a:solidFill>
                  <a:srgbClr val="F4F7F9"/>
                </a:solidFill>
                <a:latin typeface="Times New Roman"/>
                <a:cs typeface="Times New Roman"/>
              </a:rPr>
              <a:t>Moisés</a:t>
            </a:r>
            <a:r>
              <a:rPr dirty="0" sz="2150" spc="8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75">
                <a:solidFill>
                  <a:srgbClr val="F4F7F9"/>
                </a:solidFill>
                <a:latin typeface="Times New Roman"/>
                <a:cs typeface="Times New Roman"/>
              </a:rPr>
              <a:t>hizo</a:t>
            </a:r>
            <a:r>
              <a:rPr dirty="0" sz="2150" spc="-9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85">
                <a:solidFill>
                  <a:srgbClr val="F4F7F9"/>
                </a:solidFill>
                <a:latin typeface="Times New Roman"/>
                <a:cs typeface="Times New Roman"/>
              </a:rPr>
              <a:t>que</a:t>
            </a:r>
            <a:r>
              <a:rPr dirty="0" sz="2150" spc="33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80">
                <a:solidFill>
                  <a:srgbClr val="F4F7F9"/>
                </a:solidFill>
                <a:latin typeface="Times New Roman"/>
                <a:cs typeface="Times New Roman"/>
              </a:rPr>
              <a:t>Israel</a:t>
            </a:r>
            <a:r>
              <a:rPr dirty="0" sz="2150" spc="12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35">
                <a:solidFill>
                  <a:srgbClr val="F4F7F9"/>
                </a:solidFill>
                <a:latin typeface="Times New Roman"/>
                <a:cs typeface="Times New Roman"/>
              </a:rPr>
              <a:t>pusiera</a:t>
            </a:r>
            <a:r>
              <a:rPr dirty="0" sz="2150" spc="12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25">
                <a:solidFill>
                  <a:srgbClr val="F4F7F9"/>
                </a:solidFill>
                <a:latin typeface="Times New Roman"/>
                <a:cs typeface="Times New Roman"/>
              </a:rPr>
              <a:t>lo</a:t>
            </a:r>
            <a:r>
              <a:rPr dirty="0" sz="2150" spc="-13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95">
                <a:solidFill>
                  <a:srgbClr val="F4F7F9"/>
                </a:solidFill>
                <a:latin typeface="Times New Roman"/>
                <a:cs typeface="Times New Roman"/>
              </a:rPr>
              <a:t>pies</a:t>
            </a:r>
            <a:r>
              <a:rPr dirty="0" sz="2150" spc="-12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10">
                <a:solidFill>
                  <a:srgbClr val="F4F7F9"/>
                </a:solidFill>
                <a:latin typeface="Times New Roman"/>
                <a:cs typeface="Times New Roman"/>
              </a:rPr>
              <a:t>en</a:t>
            </a:r>
            <a:r>
              <a:rPr dirty="0" sz="2150" spc="15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85">
                <a:solidFill>
                  <a:srgbClr val="F4F7F9"/>
                </a:solidFill>
                <a:latin typeface="Times New Roman"/>
                <a:cs typeface="Times New Roman"/>
              </a:rPr>
              <a:t>la</a:t>
            </a:r>
            <a:r>
              <a:rPr dirty="0" sz="2150" spc="3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55">
                <a:solidFill>
                  <a:srgbClr val="F4F7F9"/>
                </a:solidFill>
                <a:latin typeface="Times New Roman"/>
                <a:cs typeface="Times New Roman"/>
              </a:rPr>
              <a:t>tierra </a:t>
            </a:r>
            <a:r>
              <a:rPr dirty="0" sz="2150" spc="16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210">
                <a:solidFill>
                  <a:srgbClr val="F4F7F9"/>
                </a:solidFill>
                <a:latin typeface="Times New Roman"/>
                <a:cs typeface="Times New Roman"/>
              </a:rPr>
              <a:t>en</a:t>
            </a:r>
            <a:r>
              <a:rPr dirty="0" sz="2150" spc="-14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70">
                <a:solidFill>
                  <a:srgbClr val="F4F7F9"/>
                </a:solidFill>
                <a:latin typeface="Times New Roman"/>
                <a:cs typeface="Times New Roman"/>
              </a:rPr>
              <a:t>cuanto</a:t>
            </a:r>
            <a:r>
              <a:rPr dirty="0" sz="2150" spc="-16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75">
                <a:solidFill>
                  <a:srgbClr val="F4F7F9"/>
                </a:solidFill>
                <a:latin typeface="Times New Roman"/>
                <a:cs typeface="Times New Roman"/>
              </a:rPr>
              <a:t>a</a:t>
            </a:r>
            <a:r>
              <a:rPr dirty="0" sz="2150" spc="11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70">
                <a:solidFill>
                  <a:srgbClr val="F4F7F9"/>
                </a:solidFill>
                <a:latin typeface="Times New Roman"/>
                <a:cs typeface="Times New Roman"/>
              </a:rPr>
              <a:t>su</a:t>
            </a:r>
            <a:r>
              <a:rPr dirty="0" sz="2150" spc="-5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80">
                <a:solidFill>
                  <a:srgbClr val="F4F7F9"/>
                </a:solidFill>
                <a:latin typeface="Times New Roman"/>
                <a:cs typeface="Times New Roman"/>
              </a:rPr>
              <a:t>insignificancia,</a:t>
            </a:r>
            <a:r>
              <a:rPr dirty="0" sz="2150" spc="-2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225">
                <a:solidFill>
                  <a:srgbClr val="F4F7F9"/>
                </a:solidFill>
                <a:latin typeface="Times New Roman"/>
                <a:cs typeface="Times New Roman"/>
              </a:rPr>
              <a:t>para</a:t>
            </a:r>
            <a:r>
              <a:rPr dirty="0" sz="2150" spc="4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90">
                <a:solidFill>
                  <a:srgbClr val="F4F7F9"/>
                </a:solidFill>
                <a:latin typeface="Times New Roman"/>
                <a:cs typeface="Times New Roman"/>
              </a:rPr>
              <a:t>así</a:t>
            </a:r>
            <a:r>
              <a:rPr dirty="0" sz="2150" spc="-27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90">
                <a:solidFill>
                  <a:srgbClr val="F4F7F9"/>
                </a:solidFill>
                <a:latin typeface="Times New Roman"/>
                <a:cs typeface="Times New Roman"/>
              </a:rPr>
              <a:t>exaltar</a:t>
            </a:r>
            <a:r>
              <a:rPr dirty="0" sz="2150" spc="2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75">
                <a:solidFill>
                  <a:srgbClr val="F4F7F9"/>
                </a:solidFill>
                <a:latin typeface="Times New Roman"/>
                <a:cs typeface="Times New Roman"/>
              </a:rPr>
              <a:t>la</a:t>
            </a:r>
            <a:r>
              <a:rPr dirty="0" sz="2150" spc="-11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35">
                <a:solidFill>
                  <a:srgbClr val="F4F7F9"/>
                </a:solidFill>
                <a:latin typeface="Times New Roman"/>
                <a:cs typeface="Times New Roman"/>
              </a:rPr>
              <a:t>justicia</a:t>
            </a:r>
            <a:r>
              <a:rPr dirty="0" sz="2150" spc="13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55">
                <a:solidFill>
                  <a:srgbClr val="F4F7F9"/>
                </a:solidFill>
                <a:latin typeface="Times New Roman"/>
                <a:cs typeface="Times New Roman"/>
              </a:rPr>
              <a:t>y</a:t>
            </a:r>
            <a:r>
              <a:rPr dirty="0" sz="2150" spc="8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35">
                <a:solidFill>
                  <a:srgbClr val="F4F7F9"/>
                </a:solidFill>
                <a:latin typeface="Times New Roman"/>
                <a:cs typeface="Times New Roman"/>
              </a:rPr>
              <a:t>la</a:t>
            </a:r>
            <a:r>
              <a:rPr dirty="0" sz="2150" spc="7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00">
                <a:solidFill>
                  <a:srgbClr val="F4F7F9"/>
                </a:solidFill>
                <a:latin typeface="Times New Roman"/>
                <a:cs typeface="Times New Roman"/>
              </a:rPr>
              <a:t>fidelidad</a:t>
            </a:r>
            <a:r>
              <a:rPr dirty="0" sz="2150" spc="7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2150" spc="125">
                <a:solidFill>
                  <a:srgbClr val="F4F7F9"/>
                </a:solidFill>
                <a:latin typeface="Times New Roman"/>
                <a:cs typeface="Times New Roman"/>
              </a:rPr>
              <a:t>divinas.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38093" y="25823"/>
            <a:ext cx="617220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u="heavy" sz="5700" spc="335">
                <a:solidFill>
                  <a:srgbClr val="8CC15B"/>
                </a:solidFill>
                <a:uFill>
                  <a:solidFill>
                    <a:srgbClr val="496285"/>
                  </a:solidFill>
                </a:uFill>
                <a:latin typeface="Arial"/>
                <a:cs typeface="Arial"/>
              </a:rPr>
              <a:t>•</a:t>
            </a:r>
            <a:r>
              <a:rPr dirty="0" sz="5700" spc="325">
                <a:solidFill>
                  <a:srgbClr val="7097B5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7275" y="549416"/>
            <a:ext cx="329565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85">
                <a:solidFill>
                  <a:srgbClr val="496285"/>
                </a:solidFill>
                <a:latin typeface="Times New Roman"/>
                <a:cs typeface="Times New Roman"/>
              </a:rPr>
              <a:t>'®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051451" y="504718"/>
            <a:ext cx="904875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00" spc="310">
                <a:solidFill>
                  <a:srgbClr val="EF9042"/>
                </a:solidFill>
                <a:latin typeface="Arial"/>
                <a:cs typeface="Arial"/>
              </a:rPr>
              <a:t>•</a:t>
            </a:r>
            <a:r>
              <a:rPr dirty="0" sz="5700" spc="310">
                <a:solidFill>
                  <a:srgbClr val="E6183A"/>
                </a:solidFill>
                <a:latin typeface="Arial"/>
                <a:cs typeface="Arial"/>
              </a:rPr>
              <a:t>•</a:t>
            </a:r>
            <a:r>
              <a:rPr dirty="0" sz="5700" spc="305">
                <a:solidFill>
                  <a:srgbClr val="A3318C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818424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969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5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6701" y="4227336"/>
            <a:ext cx="1830705" cy="1029969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ctr" marL="12700" marR="5080" indent="-5080">
              <a:lnSpc>
                <a:spcPct val="88000"/>
              </a:lnSpc>
              <a:spcBef>
                <a:spcPts val="450"/>
              </a:spcBef>
            </a:pPr>
            <a:r>
              <a:rPr dirty="0" sz="2350" spc="95">
                <a:solidFill>
                  <a:srgbClr val="31343B"/>
                </a:solidFill>
                <a:latin typeface="Times New Roman"/>
                <a:cs typeface="Times New Roman"/>
              </a:rPr>
              <a:t>Israel</a:t>
            </a:r>
            <a:r>
              <a:rPr dirty="0" sz="2350" spc="10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30">
                <a:solidFill>
                  <a:srgbClr val="31343B"/>
                </a:solidFill>
                <a:latin typeface="Times New Roman"/>
                <a:cs typeface="Times New Roman"/>
              </a:rPr>
              <a:t>no </a:t>
            </a:r>
            <a:r>
              <a:rPr dirty="0" sz="2350" spc="13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50">
                <a:solidFill>
                  <a:srgbClr val="31343B"/>
                </a:solidFill>
                <a:latin typeface="Times New Roman"/>
                <a:cs typeface="Times New Roman"/>
              </a:rPr>
              <a:t>tenía</a:t>
            </a:r>
            <a:r>
              <a:rPr dirty="0" sz="2350" spc="11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45">
                <a:solidFill>
                  <a:srgbClr val="31343B"/>
                </a:solidFill>
                <a:latin typeface="Times New Roman"/>
                <a:cs typeface="Times New Roman"/>
              </a:rPr>
              <a:t>méritos </a:t>
            </a:r>
            <a:r>
              <a:rPr dirty="0" sz="2350" spc="-57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450" spc="-35">
                <a:solidFill>
                  <a:srgbClr val="31343B"/>
                </a:solidFill>
                <a:latin typeface="Times New Roman"/>
                <a:cs typeface="Times New Roman"/>
              </a:rPr>
              <a:t>(Dt</a:t>
            </a:r>
            <a:r>
              <a:rPr dirty="0" sz="2450" spc="-9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400" spc="120" b="1">
                <a:solidFill>
                  <a:srgbClr val="31343B"/>
                </a:solidFill>
                <a:latin typeface="Times New Roman"/>
                <a:cs typeface="Times New Roman"/>
              </a:rPr>
              <a:t>9:4)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25605" y="4227336"/>
            <a:ext cx="1283335" cy="103124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just" marL="38100" marR="30480" indent="12700">
              <a:lnSpc>
                <a:spcPct val="87300"/>
              </a:lnSpc>
              <a:spcBef>
                <a:spcPts val="470"/>
              </a:spcBef>
            </a:pPr>
            <a:r>
              <a:rPr dirty="0" sz="2350" spc="114">
                <a:solidFill>
                  <a:srgbClr val="31343B"/>
                </a:solidFill>
                <a:latin typeface="Times New Roman"/>
                <a:cs typeface="Times New Roman"/>
              </a:rPr>
              <a:t>Israel </a:t>
            </a:r>
            <a:r>
              <a:rPr dirty="0" sz="2350" spc="155">
                <a:solidFill>
                  <a:srgbClr val="31343B"/>
                </a:solidFill>
                <a:latin typeface="Times New Roman"/>
                <a:cs typeface="Times New Roman"/>
              </a:rPr>
              <a:t>no </a:t>
            </a:r>
            <a:r>
              <a:rPr dirty="0" sz="2350" spc="-57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85">
                <a:solidFill>
                  <a:srgbClr val="31343B"/>
                </a:solidFill>
                <a:latin typeface="Times New Roman"/>
                <a:cs typeface="Times New Roman"/>
              </a:rPr>
              <a:t>era </a:t>
            </a:r>
            <a:r>
              <a:rPr dirty="0" sz="2350" spc="-10">
                <a:solidFill>
                  <a:srgbClr val="31343B"/>
                </a:solidFill>
                <a:latin typeface="Times New Roman"/>
                <a:cs typeface="Times New Roman"/>
              </a:rPr>
              <a:t>J</a:t>
            </a:r>
            <a:r>
              <a:rPr dirty="0" baseline="29239" sz="2850" spc="-15">
                <a:solidFill>
                  <a:srgbClr val="31343B"/>
                </a:solidFill>
                <a:latin typeface="Arial"/>
                <a:cs typeface="Arial"/>
              </a:rPr>
              <a:t>•</a:t>
            </a:r>
            <a:r>
              <a:rPr dirty="0" sz="2350" spc="-10">
                <a:solidFill>
                  <a:srgbClr val="31343B"/>
                </a:solidFill>
                <a:latin typeface="Times New Roman"/>
                <a:cs typeface="Times New Roman"/>
              </a:rPr>
              <a:t>usto </a:t>
            </a:r>
            <a:r>
              <a:rPr dirty="0" sz="2350" spc="-57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450" spc="-35">
                <a:solidFill>
                  <a:srgbClr val="31343B"/>
                </a:solidFill>
                <a:latin typeface="Times New Roman"/>
                <a:cs typeface="Times New Roman"/>
              </a:rPr>
              <a:t>(Dt</a:t>
            </a:r>
            <a:r>
              <a:rPr dirty="0" sz="2450" spc="-10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500" spc="30" b="1">
                <a:solidFill>
                  <a:srgbClr val="31343B"/>
                </a:solidFill>
                <a:latin typeface="Times New Roman"/>
                <a:cs typeface="Times New Roman"/>
              </a:rPr>
              <a:t>9:5)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95515" y="4227336"/>
            <a:ext cx="2684780" cy="1029969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ctr" marL="12700" marR="5080">
              <a:lnSpc>
                <a:spcPct val="88000"/>
              </a:lnSpc>
              <a:spcBef>
                <a:spcPts val="450"/>
              </a:spcBef>
            </a:pPr>
            <a:r>
              <a:rPr dirty="0" sz="2350" spc="114">
                <a:solidFill>
                  <a:srgbClr val="31343B"/>
                </a:solidFill>
                <a:latin typeface="Times New Roman"/>
                <a:cs typeface="Times New Roman"/>
              </a:rPr>
              <a:t>Israel</a:t>
            </a:r>
            <a:r>
              <a:rPr dirty="0" sz="2350" spc="6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55">
                <a:solidFill>
                  <a:srgbClr val="31343B"/>
                </a:solidFill>
                <a:latin typeface="Times New Roman"/>
                <a:cs typeface="Times New Roman"/>
              </a:rPr>
              <a:t>no</a:t>
            </a:r>
            <a:r>
              <a:rPr dirty="0" sz="2350" spc="3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35">
                <a:solidFill>
                  <a:srgbClr val="31343B"/>
                </a:solidFill>
                <a:latin typeface="Times New Roman"/>
                <a:cs typeface="Times New Roman"/>
              </a:rPr>
              <a:t>merecía</a:t>
            </a:r>
            <a:r>
              <a:rPr dirty="0" sz="2350" spc="10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05">
                <a:solidFill>
                  <a:srgbClr val="31343B"/>
                </a:solidFill>
                <a:latin typeface="Times New Roman"/>
                <a:cs typeface="Times New Roman"/>
              </a:rPr>
              <a:t>la </a:t>
            </a:r>
            <a:r>
              <a:rPr dirty="0" sz="2350" spc="-57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85">
                <a:solidFill>
                  <a:srgbClr val="31343B"/>
                </a:solidFill>
                <a:latin typeface="Times New Roman"/>
                <a:cs typeface="Times New Roman"/>
              </a:rPr>
              <a:t>tierra </a:t>
            </a:r>
            <a:r>
              <a:rPr dirty="0" sz="2350" spc="160">
                <a:solidFill>
                  <a:srgbClr val="31343B"/>
                </a:solidFill>
                <a:latin typeface="Times New Roman"/>
                <a:cs typeface="Times New Roman"/>
              </a:rPr>
              <a:t>prometida </a:t>
            </a:r>
            <a:r>
              <a:rPr dirty="0" sz="2350" spc="16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450" spc="-35">
                <a:solidFill>
                  <a:srgbClr val="31343B"/>
                </a:solidFill>
                <a:latin typeface="Times New Roman"/>
                <a:cs typeface="Times New Roman"/>
              </a:rPr>
              <a:t>(Dt</a:t>
            </a:r>
            <a:r>
              <a:rPr dirty="0" sz="2450" spc="-8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00" spc="100" b="1">
                <a:solidFill>
                  <a:srgbClr val="31343B"/>
                </a:solidFill>
                <a:latin typeface="Arial"/>
                <a:cs typeface="Arial"/>
              </a:rPr>
              <a:t>9:6)</a:t>
            </a:r>
            <a:endParaRPr sz="2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50538" y="4227336"/>
            <a:ext cx="1256030" cy="1029969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marL="102870" marR="5080" indent="-90805">
              <a:lnSpc>
                <a:spcPct val="88000"/>
              </a:lnSpc>
              <a:spcBef>
                <a:spcPts val="450"/>
              </a:spcBef>
            </a:pPr>
            <a:r>
              <a:rPr dirty="0" sz="2350" spc="114">
                <a:solidFill>
                  <a:srgbClr val="31343B"/>
                </a:solidFill>
                <a:latin typeface="Times New Roman"/>
                <a:cs typeface="Times New Roman"/>
              </a:rPr>
              <a:t>Israel</a:t>
            </a:r>
            <a:r>
              <a:rPr dirty="0" sz="2350" spc="-15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20">
                <a:solidFill>
                  <a:srgbClr val="31343B"/>
                </a:solidFill>
                <a:latin typeface="Times New Roman"/>
                <a:cs typeface="Times New Roman"/>
              </a:rPr>
              <a:t>era </a:t>
            </a:r>
            <a:r>
              <a:rPr dirty="0" sz="2350" spc="-570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50" spc="170">
                <a:solidFill>
                  <a:srgbClr val="31343B"/>
                </a:solidFill>
                <a:latin typeface="Times New Roman"/>
                <a:cs typeface="Times New Roman"/>
              </a:rPr>
              <a:t>rebelde </a:t>
            </a:r>
            <a:r>
              <a:rPr dirty="0" sz="2350" spc="175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450" spc="-35">
                <a:solidFill>
                  <a:srgbClr val="31343B"/>
                </a:solidFill>
                <a:latin typeface="Times New Roman"/>
                <a:cs typeface="Times New Roman"/>
              </a:rPr>
              <a:t>(Dt</a:t>
            </a:r>
            <a:r>
              <a:rPr dirty="0" sz="2450" spc="-114">
                <a:solidFill>
                  <a:srgbClr val="31343B"/>
                </a:solidFill>
                <a:latin typeface="Times New Roman"/>
                <a:cs typeface="Times New Roman"/>
              </a:rPr>
              <a:t> </a:t>
            </a:r>
            <a:r>
              <a:rPr dirty="0" sz="2300" spc="100" b="1">
                <a:solidFill>
                  <a:srgbClr val="31343B"/>
                </a:solidFill>
                <a:latin typeface="Arial"/>
                <a:cs typeface="Arial"/>
              </a:rPr>
              <a:t>9:6)</a:t>
            </a:r>
            <a:endParaRPr sz="23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43717" y="5434318"/>
            <a:ext cx="10128250" cy="615315"/>
          </a:xfrm>
          <a:prstGeom prst="rect">
            <a:avLst/>
          </a:prstGeom>
          <a:solidFill>
            <a:srgbClr val="33363F"/>
          </a:solidFill>
        </p:spPr>
        <p:txBody>
          <a:bodyPr wrap="square" lIns="0" tIns="10160" rIns="0" bIns="0" rtlCol="0" vert="horz">
            <a:spAutoFit/>
          </a:bodyPr>
          <a:lstStyle/>
          <a:p>
            <a:pPr algn="ctr" marR="57785">
              <a:lnSpc>
                <a:spcPct val="100000"/>
              </a:lnSpc>
              <a:spcBef>
                <a:spcPts val="80"/>
              </a:spcBef>
            </a:pPr>
            <a:r>
              <a:rPr dirty="0" sz="1850" spc="35">
                <a:solidFill>
                  <a:srgbClr val="F4F7F9"/>
                </a:solidFill>
                <a:latin typeface="Times New Roman"/>
                <a:cs typeface="Times New Roman"/>
              </a:rPr>
              <a:t>La</a:t>
            </a:r>
            <a:r>
              <a:rPr dirty="0" sz="1850" spc="-4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229">
                <a:solidFill>
                  <a:srgbClr val="F4F7F9"/>
                </a:solidFill>
                <a:latin typeface="Times New Roman"/>
                <a:cs typeface="Times New Roman"/>
              </a:rPr>
              <a:t>aditud</a:t>
            </a:r>
            <a:r>
              <a:rPr dirty="0" sz="1850" spc="4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280">
                <a:solidFill>
                  <a:srgbClr val="F4F7F9"/>
                </a:solidFill>
                <a:latin typeface="Times New Roman"/>
                <a:cs typeface="Times New Roman"/>
              </a:rPr>
              <a:t>y</a:t>
            </a:r>
            <a:r>
              <a:rPr dirty="0" sz="1850" spc="-14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200">
                <a:solidFill>
                  <a:srgbClr val="F4F7F9"/>
                </a:solidFill>
                <a:latin typeface="Times New Roman"/>
                <a:cs typeface="Times New Roman"/>
              </a:rPr>
              <a:t>la</a:t>
            </a:r>
            <a:r>
              <a:rPr dirty="0" sz="1850" spc="-17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85">
                <a:solidFill>
                  <a:srgbClr val="F4F7F9"/>
                </a:solidFill>
                <a:latin typeface="Times New Roman"/>
                <a:cs typeface="Times New Roman"/>
              </a:rPr>
              <a:t>condición </a:t>
            </a:r>
            <a:r>
              <a:rPr dirty="0" sz="1850" spc="95">
                <a:solidFill>
                  <a:srgbClr val="F4F7F9"/>
                </a:solidFill>
                <a:latin typeface="Times New Roman"/>
                <a:cs typeface="Times New Roman"/>
              </a:rPr>
              <a:t>de</a:t>
            </a:r>
            <a:r>
              <a:rPr dirty="0" sz="1850" spc="32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05">
                <a:solidFill>
                  <a:srgbClr val="F4F7F9"/>
                </a:solidFill>
                <a:latin typeface="Times New Roman"/>
                <a:cs typeface="Times New Roman"/>
              </a:rPr>
              <a:t>Israel</a:t>
            </a:r>
            <a:r>
              <a:rPr dirty="0" sz="1850" spc="9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40">
                <a:solidFill>
                  <a:srgbClr val="F4F7F9"/>
                </a:solidFill>
                <a:latin typeface="Times New Roman"/>
                <a:cs typeface="Times New Roman"/>
              </a:rPr>
              <a:t>no</a:t>
            </a:r>
            <a:r>
              <a:rPr dirty="0" sz="1850" spc="-9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245">
                <a:solidFill>
                  <a:srgbClr val="F4F7F9"/>
                </a:solidFill>
                <a:latin typeface="Times New Roman"/>
                <a:cs typeface="Times New Roman"/>
              </a:rPr>
              <a:t>eran</a:t>
            </a:r>
            <a:r>
              <a:rPr dirty="0" sz="1850" spc="-4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45">
                <a:solidFill>
                  <a:srgbClr val="F4F7F9"/>
                </a:solidFill>
                <a:latin typeface="Times New Roman"/>
                <a:cs typeface="Times New Roman"/>
              </a:rPr>
              <a:t>diferentes</a:t>
            </a:r>
            <a:r>
              <a:rPr dirty="0" sz="1850" spc="-6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75">
                <a:solidFill>
                  <a:srgbClr val="F4F7F9"/>
                </a:solidFill>
                <a:latin typeface="Times New Roman"/>
                <a:cs typeface="Times New Roman"/>
              </a:rPr>
              <a:t>de</a:t>
            </a:r>
            <a:r>
              <a:rPr dirty="0" sz="1850" spc="7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35">
                <a:solidFill>
                  <a:srgbClr val="F4F7F9"/>
                </a:solidFill>
                <a:latin typeface="Times New Roman"/>
                <a:cs typeface="Times New Roman"/>
              </a:rPr>
              <a:t>las</a:t>
            </a:r>
            <a:r>
              <a:rPr dirty="0" sz="1850" spc="-7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75">
                <a:solidFill>
                  <a:srgbClr val="F4F7F9"/>
                </a:solidFill>
                <a:latin typeface="Times New Roman"/>
                <a:cs typeface="Times New Roman"/>
              </a:rPr>
              <a:t>de</a:t>
            </a:r>
            <a:r>
              <a:rPr dirty="0" sz="1850" spc="15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95">
                <a:solidFill>
                  <a:srgbClr val="F4F7F9"/>
                </a:solidFill>
                <a:latin typeface="Times New Roman"/>
                <a:cs typeface="Times New Roman"/>
              </a:rPr>
              <a:t>losotros</a:t>
            </a:r>
            <a:r>
              <a:rPr dirty="0" sz="1850" spc="-3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25">
                <a:solidFill>
                  <a:srgbClr val="F4F7F9"/>
                </a:solidFill>
                <a:latin typeface="Times New Roman"/>
                <a:cs typeface="Times New Roman"/>
              </a:rPr>
              <a:t>pueblos;</a:t>
            </a:r>
            <a:endParaRPr sz="1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 sz="1850" spc="114">
                <a:solidFill>
                  <a:srgbClr val="F4F7F9"/>
                </a:solidFill>
                <a:latin typeface="Times New Roman"/>
                <a:cs typeface="Times New Roman"/>
              </a:rPr>
              <a:t>lo</a:t>
            </a:r>
            <a:r>
              <a:rPr dirty="0" sz="1850" spc="-11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45">
                <a:solidFill>
                  <a:srgbClr val="F4F7F9"/>
                </a:solidFill>
                <a:latin typeface="Times New Roman"/>
                <a:cs typeface="Times New Roman"/>
              </a:rPr>
              <a:t>que</a:t>
            </a:r>
            <a:r>
              <a:rPr dirty="0" sz="1850" spc="12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90">
                <a:solidFill>
                  <a:srgbClr val="F4F7F9"/>
                </a:solidFill>
                <a:latin typeface="Times New Roman"/>
                <a:cs typeface="Times New Roman"/>
              </a:rPr>
              <a:t>implica</a:t>
            </a:r>
            <a:r>
              <a:rPr dirty="0" sz="1850" spc="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10">
                <a:solidFill>
                  <a:srgbClr val="F4F7F9"/>
                </a:solidFill>
                <a:latin typeface="Times New Roman"/>
                <a:cs typeface="Times New Roman"/>
              </a:rPr>
              <a:t>que</a:t>
            </a:r>
            <a:r>
              <a:rPr dirty="0" sz="1850" spc="35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14">
                <a:solidFill>
                  <a:srgbClr val="F4F7F9"/>
                </a:solidFill>
                <a:latin typeface="Times New Roman"/>
                <a:cs typeface="Times New Roman"/>
              </a:rPr>
              <a:t>recibieron</a:t>
            </a:r>
            <a:r>
              <a:rPr dirty="0" sz="1850" spc="17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00">
                <a:solidFill>
                  <a:srgbClr val="F4F7F9"/>
                </a:solidFill>
                <a:latin typeface="Times New Roman"/>
                <a:cs typeface="Times New Roman"/>
              </a:rPr>
              <a:t>la</a:t>
            </a:r>
            <a:r>
              <a:rPr dirty="0" sz="1850" spc="175">
                <a:solidFill>
                  <a:srgbClr val="F4F7F9"/>
                </a:solidFill>
                <a:latin typeface="Times New Roman"/>
                <a:cs typeface="Times New Roman"/>
              </a:rPr>
              <a:t> promesa,</a:t>
            </a:r>
            <a:r>
              <a:rPr dirty="0" sz="1850" spc="3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40">
                <a:solidFill>
                  <a:srgbClr val="F4F7F9"/>
                </a:solidFill>
                <a:latin typeface="Times New Roman"/>
                <a:cs typeface="Times New Roman"/>
              </a:rPr>
              <a:t>la</a:t>
            </a:r>
            <a:r>
              <a:rPr dirty="0" sz="1850" spc="3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05">
                <a:solidFill>
                  <a:srgbClr val="F4F7F9"/>
                </a:solidFill>
                <a:latin typeface="Times New Roman"/>
                <a:cs typeface="Times New Roman"/>
              </a:rPr>
              <a:t>liberación</a:t>
            </a:r>
            <a:r>
              <a:rPr dirty="0" sz="1850" spc="10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40">
                <a:solidFill>
                  <a:srgbClr val="F4F7F9"/>
                </a:solidFill>
                <a:latin typeface="Times New Roman"/>
                <a:cs typeface="Times New Roman"/>
              </a:rPr>
              <a:t>y</a:t>
            </a:r>
            <a:r>
              <a:rPr dirty="0" sz="185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00">
                <a:solidFill>
                  <a:srgbClr val="F4F7F9"/>
                </a:solidFill>
                <a:latin typeface="Times New Roman"/>
                <a:cs typeface="Times New Roman"/>
              </a:rPr>
              <a:t>las</a:t>
            </a:r>
            <a:r>
              <a:rPr dirty="0" sz="1850" spc="7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10">
                <a:solidFill>
                  <a:srgbClr val="F4F7F9"/>
                </a:solidFill>
                <a:latin typeface="Times New Roman"/>
                <a:cs typeface="Times New Roman"/>
              </a:rPr>
              <a:t>victorias,</a:t>
            </a:r>
            <a:r>
              <a:rPr dirty="0" sz="1850" spc="1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65">
                <a:solidFill>
                  <a:srgbClr val="F4F7F9"/>
                </a:solidFill>
                <a:latin typeface="Times New Roman"/>
                <a:cs typeface="Times New Roman"/>
              </a:rPr>
              <a:t>solamente</a:t>
            </a:r>
            <a:r>
              <a:rPr dirty="0" sz="1850" spc="9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65">
                <a:solidFill>
                  <a:srgbClr val="F4F7F9"/>
                </a:solidFill>
                <a:latin typeface="Times New Roman"/>
                <a:cs typeface="Times New Roman"/>
              </a:rPr>
              <a:t>por</a:t>
            </a:r>
            <a:r>
              <a:rPr dirty="0" sz="1850" spc="-3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850" spc="185">
                <a:solidFill>
                  <a:srgbClr val="F4F7F9"/>
                </a:solidFill>
                <a:latin typeface="Times New Roman"/>
                <a:cs typeface="Times New Roman"/>
              </a:rPr>
              <a:t>gracia.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77639" y="6442273"/>
            <a:ext cx="7071359" cy="241300"/>
          </a:xfrm>
          <a:prstGeom prst="rect">
            <a:avLst/>
          </a:prstGeom>
          <a:solidFill>
            <a:srgbClr val="33363F"/>
          </a:solidFill>
        </p:spPr>
        <p:txBody>
          <a:bodyPr wrap="square" lIns="0" tIns="762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0"/>
              </a:spcBef>
            </a:pPr>
            <a:r>
              <a:rPr dirty="0" sz="1400" spc="65">
                <a:solidFill>
                  <a:srgbClr val="F4F7F9"/>
                </a:solidFill>
                <a:latin typeface="Times New Roman"/>
                <a:cs typeface="Times New Roman"/>
              </a:rPr>
              <a:t>Contenido</a:t>
            </a:r>
            <a:r>
              <a:rPr dirty="0" sz="1400" spc="65">
                <a:solidFill>
                  <a:srgbClr val="D6D8E1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D6D8E1"/>
                </a:solidFill>
                <a:latin typeface="Times New Roman"/>
                <a:cs typeface="Times New Roman"/>
              </a:rPr>
              <a:t> </a:t>
            </a:r>
            <a:r>
              <a:rPr dirty="0" sz="1400" spc="55">
                <a:solidFill>
                  <a:srgbClr val="F4F7F9"/>
                </a:solidFill>
                <a:latin typeface="Times New Roman"/>
                <a:cs typeface="Times New Roman"/>
              </a:rPr>
              <a:t>Manoel</a:t>
            </a:r>
            <a:r>
              <a:rPr dirty="0" sz="1400" spc="-1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80">
                <a:solidFill>
                  <a:srgbClr val="F4F7F9"/>
                </a:solidFill>
                <a:latin typeface="Times New Roman"/>
                <a:cs typeface="Times New Roman"/>
              </a:rPr>
              <a:t>Roberto</a:t>
            </a:r>
            <a:r>
              <a:rPr dirty="0" sz="1400" spc="-7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60">
                <a:solidFill>
                  <a:srgbClr val="F4F7F9"/>
                </a:solidFill>
                <a:latin typeface="Times New Roman"/>
                <a:cs typeface="Times New Roman"/>
              </a:rPr>
              <a:t>-</a:t>
            </a:r>
            <a:r>
              <a:rPr dirty="0" sz="1400" spc="-1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40">
                <a:solidFill>
                  <a:srgbClr val="F4F7F9"/>
                </a:solidFill>
                <a:latin typeface="Times New Roman"/>
                <a:cs typeface="Times New Roman"/>
              </a:rPr>
              <a:t>Diseño:</a:t>
            </a:r>
            <a:r>
              <a:rPr dirty="0" sz="1400" spc="-6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F4F7F9"/>
                </a:solidFill>
                <a:latin typeface="Times New Roman"/>
                <a:cs typeface="Times New Roman"/>
              </a:rPr>
              <a:t>Elias</a:t>
            </a:r>
            <a:r>
              <a:rPr dirty="0" sz="1400" spc="1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70">
                <a:solidFill>
                  <a:srgbClr val="F4F7F9"/>
                </a:solidFill>
                <a:latin typeface="Times New Roman"/>
                <a:cs typeface="Times New Roman"/>
              </a:rPr>
              <a:t>Duarte</a:t>
            </a:r>
            <a:r>
              <a:rPr dirty="0" sz="1400" spc="5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55">
                <a:solidFill>
                  <a:srgbClr val="F4F7F9"/>
                </a:solidFill>
                <a:latin typeface="Times New Roman"/>
                <a:cs typeface="Times New Roman"/>
              </a:rPr>
              <a:t>-</a:t>
            </a:r>
            <a:r>
              <a:rPr dirty="0" sz="1400" spc="-11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45">
                <a:solidFill>
                  <a:srgbClr val="F4F7F9"/>
                </a:solidFill>
                <a:latin typeface="Times New Roman"/>
                <a:cs typeface="Times New Roman"/>
              </a:rPr>
              <a:t>Traducción:</a:t>
            </a:r>
            <a:r>
              <a:rPr dirty="0" sz="1400" spc="25">
                <a:solidFill>
                  <a:srgbClr val="F4F7F9"/>
                </a:solidFill>
                <a:latin typeface="Times New Roman"/>
                <a:cs typeface="Times New Roman"/>
              </a:rPr>
              <a:t> Eliezer</a:t>
            </a:r>
            <a:r>
              <a:rPr dirty="0" sz="1400" spc="-100">
                <a:solidFill>
                  <a:srgbClr val="F4F7F9"/>
                </a:solidFill>
                <a:latin typeface="Times New Roman"/>
                <a:cs typeface="Times New Roman"/>
              </a:rPr>
              <a:t> </a:t>
            </a:r>
            <a:r>
              <a:rPr dirty="0" sz="1400" spc="90">
                <a:solidFill>
                  <a:srgbClr val="F4F7F9"/>
                </a:solidFill>
                <a:latin typeface="Times New Roman"/>
                <a:cs typeface="Times New Roman"/>
              </a:rPr>
              <a:t>Guzmán-Carballo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2021-11-12T15:29:02Z</dcterms:created>
  <dcterms:modified xsi:type="dcterms:W3CDTF">2021-11-12T15:29:02Z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Nitro Pro 12</vt:lpwstr>
  </property>
  <property fmtid="{D5CDD505-2E9C-101B-9397-08002B2CF9AE}" pid="3" name="LastSaved">
    <vt:filetime>2021-11-12T00:00:00Z</vt:filetime>
  </property>
</Properties>
</file>