
<file path=[Content_Types].xml><?xml version="1.0" encoding="utf-8"?>
<Types xmlns="http://schemas.openxmlformats.org/package/2006/content-types"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12192000" cy="6858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84" y="24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Microsoft Office PowerPoint</Application>
  <PresentationFormat>Panorámica</PresentationFormat>
  <Paragraphs>0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DIEGO ANDRES CASTILLA LAZARO</cp:lastModifiedBy>
  <cp:revision>1</cp:revision>
  <dcterms:modified xsi:type="dcterms:W3CDTF">2021-12-03T22:28:19Z</dcterms:modified>
</cp:coreProperties>
</file>