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7" r:id="rId11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755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65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CCBCA-2EC9-4663-93DF-30E664E064AB}" type="datetimeFigureOut">
              <a:rPr lang="pt-BR" smtClean="0"/>
              <a:t>22/10/2021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11F1D-A689-4FB0-AB92-7329A0805AD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137018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CCBCA-2EC9-4663-93DF-30E664E064AB}" type="datetimeFigureOut">
              <a:rPr lang="pt-BR" smtClean="0"/>
              <a:t>22/10/2021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11F1D-A689-4FB0-AB92-7329A0805AD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05938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CCBCA-2EC9-4663-93DF-30E664E064AB}" type="datetimeFigureOut">
              <a:rPr lang="pt-BR" smtClean="0"/>
              <a:t>22/10/2021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11F1D-A689-4FB0-AB92-7329A0805AD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04963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CCBCA-2EC9-4663-93DF-30E664E064AB}" type="datetimeFigureOut">
              <a:rPr lang="pt-BR" smtClean="0"/>
              <a:t>22/10/2021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11F1D-A689-4FB0-AB92-7329A0805AD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72508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CCBCA-2EC9-4663-93DF-30E664E064AB}" type="datetimeFigureOut">
              <a:rPr lang="pt-BR" smtClean="0"/>
              <a:t>22/10/2021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11F1D-A689-4FB0-AB92-7329A0805AD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575512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CCBCA-2EC9-4663-93DF-30E664E064AB}" type="datetimeFigureOut">
              <a:rPr lang="pt-BR" smtClean="0"/>
              <a:t>22/10/2021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11F1D-A689-4FB0-AB92-7329A0805AD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856736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CCBCA-2EC9-4663-93DF-30E664E064AB}" type="datetimeFigureOut">
              <a:rPr lang="pt-BR" smtClean="0"/>
              <a:t>22/10/2021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11F1D-A689-4FB0-AB92-7329A0805AD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684930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CCBCA-2EC9-4663-93DF-30E664E064AB}" type="datetimeFigureOut">
              <a:rPr lang="pt-BR" smtClean="0"/>
              <a:t>22/10/2021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11F1D-A689-4FB0-AB92-7329A0805AD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04815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CCBCA-2EC9-4663-93DF-30E664E064AB}" type="datetimeFigureOut">
              <a:rPr lang="pt-BR" smtClean="0"/>
              <a:t>22/10/2021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11F1D-A689-4FB0-AB92-7329A0805AD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7558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CCBCA-2EC9-4663-93DF-30E664E064AB}" type="datetimeFigureOut">
              <a:rPr lang="pt-BR" smtClean="0"/>
              <a:t>22/10/2021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11F1D-A689-4FB0-AB92-7329A0805AD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5090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CCBCA-2EC9-4663-93DF-30E664E064AB}" type="datetimeFigureOut">
              <a:rPr lang="pt-BR" smtClean="0"/>
              <a:t>22/10/2021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11F1D-A689-4FB0-AB92-7329A0805AD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85558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FCCBCA-2EC9-4663-93DF-30E664E064AB}" type="datetimeFigureOut">
              <a:rPr lang="pt-BR" smtClean="0"/>
              <a:t>22/10/2021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311F1D-A689-4FB0-AB92-7329A0805AD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41228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438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030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589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081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569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060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966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37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11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664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0</Words>
  <Application>Microsoft Office PowerPoint</Application>
  <PresentationFormat>Panorámica</PresentationFormat>
  <Paragraphs>0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Tema do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Infoleccion</dc:title>
  <dc:creator>Eleandro Borel</dc:creator>
  <cp:keywords>Infolección</cp:keywords>
  <cp:lastModifiedBy>Lele B</cp:lastModifiedBy>
  <cp:revision>28</cp:revision>
  <dcterms:created xsi:type="dcterms:W3CDTF">2021-07-02T20:29:16Z</dcterms:created>
  <dcterms:modified xsi:type="dcterms:W3CDTF">2021-10-22T09:24:26Z</dcterms:modified>
</cp:coreProperties>
</file>