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Default Extension="png" ContentType="image/png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0A1D3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016E6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A1D3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016E6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A1D3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0" i="0">
                <a:solidFill>
                  <a:srgbClr val="0A1D3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82982" y="75869"/>
            <a:ext cx="12014835" cy="8585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700" b="0" i="0">
                <a:solidFill>
                  <a:srgbClr val="0A1D3D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478881" y="3155568"/>
            <a:ext cx="8369934" cy="6511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016E6E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jpg"/><Relationship Id="rId10" Type="http://schemas.openxmlformats.org/officeDocument/2006/relationships/image" Target="../media/image10.jpg"/><Relationship Id="rId11" Type="http://schemas.openxmlformats.org/officeDocument/2006/relationships/image" Target="../media/image11.jpg"/><Relationship Id="rId12" Type="http://schemas.openxmlformats.org/officeDocument/2006/relationships/image" Target="../media/image12.jpg"/><Relationship Id="rId13" Type="http://schemas.openxmlformats.org/officeDocument/2006/relationships/image" Target="../media/image13.jpg"/><Relationship Id="rId14" Type="http://schemas.openxmlformats.org/officeDocument/2006/relationships/image" Target="../media/image14.jpg"/><Relationship Id="rId15" Type="http://schemas.openxmlformats.org/officeDocument/2006/relationships/image" Target="../media/image15.jpg"/><Relationship Id="rId16" Type="http://schemas.openxmlformats.org/officeDocument/2006/relationships/image" Target="../media/image16.jpg"/><Relationship Id="rId17" Type="http://schemas.openxmlformats.org/officeDocument/2006/relationships/image" Target="../media/image17.jpg"/><Relationship Id="rId18" Type="http://schemas.openxmlformats.org/officeDocument/2006/relationships/image" Target="../media/image18.jpg"/><Relationship Id="rId19" Type="http://schemas.openxmlformats.org/officeDocument/2006/relationships/image" Target="../media/image1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6" Type="http://schemas.openxmlformats.org/officeDocument/2006/relationships/image" Target="../media/image26.jpg"/><Relationship Id="rId7" Type="http://schemas.openxmlformats.org/officeDocument/2006/relationships/image" Target="../media/image27.jpg"/><Relationship Id="rId8" Type="http://schemas.openxmlformats.org/officeDocument/2006/relationships/image" Target="../media/image28.jpg"/><Relationship Id="rId9" Type="http://schemas.openxmlformats.org/officeDocument/2006/relationships/image" Target="../media/image29.jpg"/><Relationship Id="rId10" Type="http://schemas.openxmlformats.org/officeDocument/2006/relationships/image" Target="../media/image30.jpg"/><Relationship Id="rId11" Type="http://schemas.openxmlformats.org/officeDocument/2006/relationships/image" Target="../media/image31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jpg"/><Relationship Id="rId6" Type="http://schemas.openxmlformats.org/officeDocument/2006/relationships/image" Target="../media/image4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Relationship Id="rId4" Type="http://schemas.openxmlformats.org/officeDocument/2006/relationships/image" Target="../media/image4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057654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75965" y="10549960"/>
            <a:ext cx="18544540" cy="6819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65125" marR="5080" indent="-353060">
              <a:lnSpc>
                <a:spcPct val="113300"/>
              </a:lnSpc>
              <a:spcBef>
                <a:spcPts val="90"/>
              </a:spcBef>
            </a:pPr>
            <a:r>
              <a:rPr dirty="0" sz="1900" spc="50">
                <a:solidFill>
                  <a:srgbClr val="0F213D"/>
                </a:solidFill>
                <a:latin typeface="Times New Roman"/>
                <a:cs typeface="Times New Roman"/>
              </a:rPr>
              <a:t>Equipo:</a:t>
            </a:r>
            <a:r>
              <a:rPr dirty="0" sz="1900" spc="-9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Adinan</a:t>
            </a:r>
            <a:r>
              <a:rPr dirty="0" sz="1900" spc="6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0F213D"/>
                </a:solidFill>
                <a:latin typeface="Times New Roman"/>
                <a:cs typeface="Times New Roman"/>
              </a:rPr>
              <a:t>Batista</a:t>
            </a:r>
            <a:r>
              <a:rPr dirty="0" sz="1900" spc="95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80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0F213D"/>
                </a:solidFill>
                <a:latin typeface="Times New Roman"/>
                <a:cs typeface="Times New Roman"/>
              </a:rPr>
              <a:t>Bruno</a:t>
            </a:r>
            <a:r>
              <a:rPr dirty="0" sz="1900" spc="-4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Flávio</a:t>
            </a:r>
            <a:r>
              <a:rPr dirty="0" sz="1900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-80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55">
                <a:solidFill>
                  <a:srgbClr val="0F213D"/>
                </a:solidFill>
                <a:latin typeface="Times New Roman"/>
                <a:cs typeface="Times New Roman"/>
              </a:rPr>
              <a:t>Cíntia</a:t>
            </a:r>
            <a:r>
              <a:rPr dirty="0" sz="1900" spc="3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Bini</a:t>
            </a:r>
            <a:r>
              <a:rPr dirty="0" sz="1900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7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0F213D"/>
                </a:solidFill>
                <a:latin typeface="Times New Roman"/>
                <a:cs typeface="Times New Roman"/>
              </a:rPr>
              <a:t>Eduardo</a:t>
            </a:r>
            <a:r>
              <a:rPr dirty="0" sz="1900" spc="-1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0F213D"/>
                </a:solidFill>
                <a:latin typeface="Times New Roman"/>
                <a:cs typeface="Times New Roman"/>
              </a:rPr>
              <a:t>Harada</a:t>
            </a:r>
            <a:r>
              <a:rPr dirty="0" sz="1900" spc="90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7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Elias</a:t>
            </a:r>
            <a:r>
              <a:rPr dirty="0" sz="1900" spc="-7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0F213D"/>
                </a:solidFill>
                <a:latin typeface="Times New Roman"/>
                <a:cs typeface="Times New Roman"/>
              </a:rPr>
              <a:t>Duarte,</a:t>
            </a:r>
            <a:r>
              <a:rPr dirty="0" sz="1900" spc="-5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Eliezer</a:t>
            </a:r>
            <a:r>
              <a:rPr dirty="0" sz="1900" spc="2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-105">
                <a:solidFill>
                  <a:srgbClr val="0F213D"/>
                </a:solidFill>
                <a:latin typeface="Times New Roman"/>
                <a:cs typeface="Times New Roman"/>
              </a:rPr>
              <a:t>GC</a:t>
            </a:r>
            <a:r>
              <a:rPr dirty="0" sz="1900" spc="-105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6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0F213D"/>
                </a:solidFill>
                <a:latin typeface="Times New Roman"/>
                <a:cs typeface="Times New Roman"/>
              </a:rPr>
              <a:t>Eleandro</a:t>
            </a:r>
            <a:r>
              <a:rPr dirty="0" sz="1900" spc="2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0F213D"/>
                </a:solidFill>
                <a:latin typeface="Times New Roman"/>
                <a:cs typeface="Times New Roman"/>
              </a:rPr>
              <a:t>Borel,</a:t>
            </a:r>
            <a:r>
              <a:rPr dirty="0" sz="1900" spc="-9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50">
                <a:solidFill>
                  <a:srgbClr val="0F213D"/>
                </a:solidFill>
                <a:latin typeface="Times New Roman"/>
                <a:cs typeface="Times New Roman"/>
              </a:rPr>
              <a:t>Elton</a:t>
            </a:r>
            <a:r>
              <a:rPr dirty="0" sz="1900" spc="1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0F213D"/>
                </a:solidFill>
                <a:latin typeface="Times New Roman"/>
                <a:cs typeface="Times New Roman"/>
              </a:rPr>
              <a:t>Batista</a:t>
            </a:r>
            <a:r>
              <a:rPr dirty="0" sz="1900" spc="95">
                <a:solidFill>
                  <a:srgbClr val="41495D"/>
                </a:solidFill>
                <a:latin typeface="Times New Roman"/>
                <a:cs typeface="Times New Roman"/>
              </a:rPr>
              <a:t>,</a:t>
            </a:r>
            <a:r>
              <a:rPr dirty="0" sz="1900" spc="75">
                <a:solidFill>
                  <a:srgbClr val="41495D"/>
                </a:solidFill>
                <a:latin typeface="Times New Roman"/>
                <a:cs typeface="Times New Roman"/>
              </a:rPr>
              <a:t> </a:t>
            </a:r>
            <a:r>
              <a:rPr dirty="0" sz="1900" spc="55">
                <a:solidFill>
                  <a:srgbClr val="0F213D"/>
                </a:solidFill>
                <a:latin typeface="Times New Roman"/>
                <a:cs typeface="Times New Roman"/>
              </a:rPr>
              <a:t>Emenson</a:t>
            </a:r>
            <a:r>
              <a:rPr dirty="0" sz="1900" spc="3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90">
                <a:solidFill>
                  <a:srgbClr val="0F213D"/>
                </a:solidFill>
                <a:latin typeface="Times New Roman"/>
                <a:cs typeface="Times New Roman"/>
              </a:rPr>
              <a:t>Camara</a:t>
            </a:r>
            <a:r>
              <a:rPr dirty="0" sz="1900" spc="90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7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Esron</a:t>
            </a:r>
            <a:r>
              <a:rPr dirty="0" sz="1900" spc="-9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45">
                <a:solidFill>
                  <a:srgbClr val="0F213D"/>
                </a:solidFill>
                <a:latin typeface="Times New Roman"/>
                <a:cs typeface="Times New Roman"/>
              </a:rPr>
              <a:t>Waslley</a:t>
            </a:r>
            <a:r>
              <a:rPr dirty="0" sz="1900" spc="45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-6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0F213D"/>
                </a:solidFill>
                <a:latin typeface="Times New Roman"/>
                <a:cs typeface="Times New Roman"/>
              </a:rPr>
              <a:t>Gusttavo</a:t>
            </a:r>
            <a:r>
              <a:rPr dirty="0" sz="1900" spc="-9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114">
                <a:solidFill>
                  <a:srgbClr val="0F213D"/>
                </a:solidFill>
                <a:latin typeface="Times New Roman"/>
                <a:cs typeface="Times New Roman"/>
              </a:rPr>
              <a:t>Santana</a:t>
            </a:r>
            <a:r>
              <a:rPr dirty="0" sz="1900" spc="114">
                <a:solidFill>
                  <a:srgbClr val="2A364D"/>
                </a:solidFill>
                <a:latin typeface="Times New Roman"/>
                <a:cs typeface="Times New Roman"/>
              </a:rPr>
              <a:t>, </a:t>
            </a:r>
            <a:r>
              <a:rPr dirty="0" sz="1900" spc="-10">
                <a:solidFill>
                  <a:srgbClr val="0F213D"/>
                </a:solidFill>
                <a:latin typeface="Times New Roman"/>
                <a:cs typeface="Times New Roman"/>
              </a:rPr>
              <a:t>Lu</a:t>
            </a:r>
            <a:r>
              <a:rPr dirty="0" sz="1900" spc="-10">
                <a:solidFill>
                  <a:srgbClr val="2A364D"/>
                </a:solidFill>
                <a:latin typeface="Times New Roman"/>
                <a:cs typeface="Times New Roman"/>
              </a:rPr>
              <a:t>í</a:t>
            </a:r>
            <a:r>
              <a:rPr dirty="0" sz="1900" spc="-10">
                <a:solidFill>
                  <a:srgbClr val="0F213D"/>
                </a:solidFill>
                <a:latin typeface="Times New Roman"/>
                <a:cs typeface="Times New Roman"/>
              </a:rPr>
              <a:t>s</a:t>
            </a:r>
            <a:r>
              <a:rPr dirty="0" sz="1900" spc="-6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0F213D"/>
                </a:solidFill>
                <a:latin typeface="Times New Roman"/>
                <a:cs typeface="Times New Roman"/>
              </a:rPr>
              <a:t>Claudio,</a:t>
            </a:r>
            <a:r>
              <a:rPr dirty="0" sz="1900" spc="-4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Luiz</a:t>
            </a:r>
            <a:r>
              <a:rPr dirty="0" sz="1900" spc="-3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65">
                <a:solidFill>
                  <a:srgbClr val="0F213D"/>
                </a:solidFill>
                <a:latin typeface="Times New Roman"/>
                <a:cs typeface="Times New Roman"/>
              </a:rPr>
              <a:t>Francisco</a:t>
            </a:r>
            <a:r>
              <a:rPr dirty="0" sz="1900" spc="65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50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Morais</a:t>
            </a:r>
            <a:r>
              <a:rPr dirty="0" sz="1900" spc="-15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135">
                <a:solidFill>
                  <a:srgbClr val="0F213D"/>
                </a:solidFill>
                <a:latin typeface="Times New Roman"/>
                <a:cs typeface="Times New Roman"/>
              </a:rPr>
              <a:t>Junior,</a:t>
            </a:r>
            <a:r>
              <a:rPr dirty="0" sz="1900" spc="31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Manoel</a:t>
            </a:r>
            <a:r>
              <a:rPr dirty="0" sz="1900" spc="2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95">
                <a:solidFill>
                  <a:srgbClr val="0F213D"/>
                </a:solidFill>
                <a:latin typeface="Times New Roman"/>
                <a:cs typeface="Times New Roman"/>
              </a:rPr>
              <a:t>Roberto,</a:t>
            </a:r>
            <a:r>
              <a:rPr dirty="0" sz="1900" spc="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Nkosi</a:t>
            </a:r>
            <a:r>
              <a:rPr dirty="0" sz="1900" spc="9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Moyo</a:t>
            </a:r>
            <a:r>
              <a:rPr dirty="0" sz="1900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50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0F213D"/>
                </a:solidFill>
                <a:latin typeface="Times New Roman"/>
                <a:cs typeface="Times New Roman"/>
              </a:rPr>
              <a:t>Patrícia</a:t>
            </a:r>
            <a:r>
              <a:rPr dirty="0" sz="1900" spc="-4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0F213D"/>
                </a:solidFill>
                <a:latin typeface="Times New Roman"/>
                <a:cs typeface="Times New Roman"/>
              </a:rPr>
              <a:t>Sales</a:t>
            </a:r>
            <a:r>
              <a:rPr dirty="0" sz="1900" spc="85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5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0F213D"/>
                </a:solidFill>
                <a:latin typeface="Times New Roman"/>
                <a:cs typeface="Times New Roman"/>
              </a:rPr>
              <a:t>Pablo</a:t>
            </a:r>
            <a:r>
              <a:rPr dirty="0" sz="1900" spc="-17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0F213D"/>
                </a:solidFill>
                <a:latin typeface="Times New Roman"/>
                <a:cs typeface="Times New Roman"/>
              </a:rPr>
              <a:t>Amon,</a:t>
            </a:r>
            <a:r>
              <a:rPr dirty="0" sz="1900" spc="-10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60">
                <a:solidFill>
                  <a:srgbClr val="0F213D"/>
                </a:solidFill>
                <a:latin typeface="Times New Roman"/>
                <a:cs typeface="Times New Roman"/>
              </a:rPr>
              <a:t>Ramon</a:t>
            </a:r>
            <a:r>
              <a:rPr dirty="0" sz="1900" spc="-9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80">
                <a:solidFill>
                  <a:srgbClr val="0F213D"/>
                </a:solidFill>
                <a:latin typeface="Times New Roman"/>
                <a:cs typeface="Times New Roman"/>
              </a:rPr>
              <a:t>Gomes,</a:t>
            </a:r>
            <a:r>
              <a:rPr dirty="0" sz="1900" spc="-10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85">
                <a:solidFill>
                  <a:srgbClr val="0F213D"/>
                </a:solidFill>
                <a:latin typeface="Times New Roman"/>
                <a:cs typeface="Times New Roman"/>
              </a:rPr>
              <a:t>René</a:t>
            </a:r>
            <a:r>
              <a:rPr dirty="0" sz="1900" spc="-7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65">
                <a:solidFill>
                  <a:srgbClr val="0F213D"/>
                </a:solidFill>
                <a:latin typeface="Times New Roman"/>
                <a:cs typeface="Times New Roman"/>
              </a:rPr>
              <a:t>Henriquez</a:t>
            </a:r>
            <a:r>
              <a:rPr dirty="0" sz="1900" spc="65">
                <a:solidFill>
                  <a:srgbClr val="2A364D"/>
                </a:solidFill>
                <a:latin typeface="Times New Roman"/>
                <a:cs typeface="Times New Roman"/>
              </a:rPr>
              <a:t>,</a:t>
            </a:r>
            <a:r>
              <a:rPr dirty="0" sz="1900" spc="-155">
                <a:solidFill>
                  <a:srgbClr val="2A364D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0F213D"/>
                </a:solidFill>
                <a:latin typeface="Times New Roman"/>
                <a:cs typeface="Times New Roman"/>
              </a:rPr>
              <a:t>Valdeane</a:t>
            </a:r>
            <a:r>
              <a:rPr dirty="0" sz="1900" spc="-15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0F213D"/>
                </a:solidFill>
                <a:latin typeface="Times New Roman"/>
                <a:cs typeface="Times New Roman"/>
              </a:rPr>
              <a:t>Costa</a:t>
            </a:r>
            <a:r>
              <a:rPr dirty="0" sz="1900" spc="-4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75">
                <a:solidFill>
                  <a:srgbClr val="0F213D"/>
                </a:solidFill>
                <a:latin typeface="Times New Roman"/>
                <a:cs typeface="Times New Roman"/>
              </a:rPr>
              <a:t>e</a:t>
            </a:r>
            <a:r>
              <a:rPr dirty="0" sz="1900" spc="-40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>
                <a:solidFill>
                  <a:srgbClr val="0F213D"/>
                </a:solidFill>
                <a:latin typeface="Times New Roman"/>
                <a:cs typeface="Times New Roman"/>
              </a:rPr>
              <a:t>Willian</a:t>
            </a:r>
            <a:r>
              <a:rPr dirty="0" sz="1900" spc="-75">
                <a:solidFill>
                  <a:srgbClr val="0F213D"/>
                </a:solidFill>
                <a:latin typeface="Times New Roman"/>
                <a:cs typeface="Times New Roman"/>
              </a:rPr>
              <a:t> </a:t>
            </a:r>
            <a:r>
              <a:rPr dirty="0" sz="1900" spc="45">
                <a:solidFill>
                  <a:srgbClr val="0F213D"/>
                </a:solidFill>
                <a:latin typeface="Times New Roman"/>
                <a:cs typeface="Times New Roman"/>
              </a:rPr>
              <a:t>Arsenio</a:t>
            </a:r>
            <a:r>
              <a:rPr dirty="0" sz="1900" spc="45">
                <a:solidFill>
                  <a:srgbClr val="2A364D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82029" cy="1085621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87555"/>
            <a:ext cx="17458714" cy="1539750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016" y="3508836"/>
            <a:ext cx="8212901" cy="2120312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59647" y="6335919"/>
            <a:ext cx="2116207" cy="656287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2206" y="6184468"/>
            <a:ext cx="1939857" cy="83297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93606" y="6411643"/>
            <a:ext cx="932139" cy="40386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27289" y="6159226"/>
            <a:ext cx="1184068" cy="63104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309596" y="4922377"/>
            <a:ext cx="780981" cy="174168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3296" y="7471800"/>
            <a:ext cx="2494102" cy="60580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78942" y="7446558"/>
            <a:ext cx="2620066" cy="832979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54244" y="8733890"/>
            <a:ext cx="2065821" cy="83297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821610" y="8733890"/>
            <a:ext cx="2645259" cy="631045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68413" y="8986308"/>
            <a:ext cx="655016" cy="37862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575359" y="7421316"/>
            <a:ext cx="1662734" cy="68152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6524973" y="8658166"/>
            <a:ext cx="2141400" cy="757254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50662" y="9768806"/>
            <a:ext cx="2368137" cy="80773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9321391" y="7396074"/>
            <a:ext cx="4056065" cy="3861997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090576" y="7168898"/>
            <a:ext cx="4660695" cy="4089173"/>
          </a:xfrm>
          <a:prstGeom prst="rect">
            <a:avLst/>
          </a:prstGeom>
        </p:spPr>
      </p:pic>
      <p:sp>
        <p:nvSpPr>
          <p:cNvPr id="20" name="object 20" descr=""/>
          <p:cNvSpPr/>
          <p:nvPr/>
        </p:nvSpPr>
        <p:spPr>
          <a:xfrm>
            <a:off x="9170233" y="7951391"/>
            <a:ext cx="0" cy="3155315"/>
          </a:xfrm>
          <a:custGeom>
            <a:avLst/>
            <a:gdLst/>
            <a:ahLst/>
            <a:cxnLst/>
            <a:rect l="l" t="t" r="r" b="b"/>
            <a:pathLst>
              <a:path w="0" h="3155315">
                <a:moveTo>
                  <a:pt x="0" y="3155225"/>
                </a:moveTo>
                <a:lnTo>
                  <a:pt x="0" y="0"/>
                </a:lnTo>
              </a:path>
            </a:pathLst>
          </a:custGeom>
          <a:ln w="25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13364860" y="10627022"/>
            <a:ext cx="0" cy="643890"/>
          </a:xfrm>
          <a:custGeom>
            <a:avLst/>
            <a:gdLst/>
            <a:ahLst/>
            <a:cxnLst/>
            <a:rect l="l" t="t" r="r" b="b"/>
            <a:pathLst>
              <a:path w="0" h="643890">
                <a:moveTo>
                  <a:pt x="0" y="643665"/>
                </a:moveTo>
                <a:lnTo>
                  <a:pt x="0" y="0"/>
                </a:lnTo>
              </a:path>
            </a:pathLst>
          </a:custGeom>
          <a:ln w="25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9789061" y="10576538"/>
            <a:ext cx="0" cy="669290"/>
          </a:xfrm>
          <a:custGeom>
            <a:avLst/>
            <a:gdLst/>
            <a:ahLst/>
            <a:cxnLst/>
            <a:rect l="l" t="t" r="r" b="b"/>
            <a:pathLst>
              <a:path w="0" h="669290">
                <a:moveTo>
                  <a:pt x="0" y="668907"/>
                </a:moveTo>
                <a:lnTo>
                  <a:pt x="0" y="0"/>
                </a:lnTo>
              </a:path>
            </a:pathLst>
          </a:custGeom>
          <a:ln w="25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19915026" y="8178567"/>
            <a:ext cx="0" cy="517525"/>
          </a:xfrm>
          <a:custGeom>
            <a:avLst/>
            <a:gdLst/>
            <a:ahLst/>
            <a:cxnLst/>
            <a:rect l="l" t="t" r="r" b="b"/>
            <a:pathLst>
              <a:path w="0" h="517525">
                <a:moveTo>
                  <a:pt x="0" y="517456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19952816" y="9970735"/>
            <a:ext cx="0" cy="492759"/>
          </a:xfrm>
          <a:custGeom>
            <a:avLst/>
            <a:gdLst/>
            <a:ahLst/>
            <a:cxnLst/>
            <a:rect l="l" t="t" r="r" b="b"/>
            <a:pathLst>
              <a:path w="0" h="492759">
                <a:moveTo>
                  <a:pt x="0" y="492215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20003202" y="8986304"/>
            <a:ext cx="0" cy="921385"/>
          </a:xfrm>
          <a:custGeom>
            <a:avLst/>
            <a:gdLst/>
            <a:ahLst/>
            <a:cxnLst/>
            <a:rect l="l" t="t" r="r" b="b"/>
            <a:pathLst>
              <a:path w="0" h="921384">
                <a:moveTo>
                  <a:pt x="0" y="921325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3604192" y="9478520"/>
            <a:ext cx="1486535" cy="0"/>
          </a:xfrm>
          <a:custGeom>
            <a:avLst/>
            <a:gdLst/>
            <a:ahLst/>
            <a:cxnLst/>
            <a:rect l="l" t="t" r="r" b="b"/>
            <a:pathLst>
              <a:path w="1486534" h="0">
                <a:moveTo>
                  <a:pt x="0" y="0"/>
                </a:moveTo>
                <a:lnTo>
                  <a:pt x="1486384" y="0"/>
                </a:lnTo>
              </a:path>
            </a:pathLst>
          </a:custGeom>
          <a:ln w="12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4894021" y="5"/>
            <a:ext cx="11980545" cy="875030"/>
          </a:xfrm>
          <a:custGeom>
            <a:avLst/>
            <a:gdLst/>
            <a:ahLst/>
            <a:cxnLst/>
            <a:rect l="l" t="t" r="r" b="b"/>
            <a:pathLst>
              <a:path w="11980544" h="875030">
                <a:moveTo>
                  <a:pt x="11980367" y="117094"/>
                </a:moveTo>
                <a:lnTo>
                  <a:pt x="6816077" y="117094"/>
                </a:lnTo>
                <a:lnTo>
                  <a:pt x="6816077" y="0"/>
                </a:lnTo>
                <a:lnTo>
                  <a:pt x="6652323" y="0"/>
                </a:lnTo>
                <a:lnTo>
                  <a:pt x="6652323" y="117094"/>
                </a:lnTo>
                <a:lnTo>
                  <a:pt x="0" y="117094"/>
                </a:lnTo>
                <a:lnTo>
                  <a:pt x="0" y="874687"/>
                </a:lnTo>
                <a:lnTo>
                  <a:pt x="11980367" y="874687"/>
                </a:lnTo>
                <a:lnTo>
                  <a:pt x="11980367" y="117094"/>
                </a:lnTo>
                <a:close/>
              </a:path>
            </a:pathLst>
          </a:custGeom>
          <a:solidFill>
            <a:srgbClr val="794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4881332" y="126353"/>
            <a:ext cx="12068175" cy="69215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350" spc="-90">
                <a:solidFill>
                  <a:srgbClr val="FBFBF9"/>
                </a:solidFill>
              </a:rPr>
              <a:t>EL</a:t>
            </a:r>
            <a:r>
              <a:rPr dirty="0" sz="4350" spc="-120">
                <a:solidFill>
                  <a:srgbClr val="FBFBF9"/>
                </a:solidFill>
              </a:rPr>
              <a:t> </a:t>
            </a:r>
            <a:r>
              <a:rPr dirty="0" sz="4350" spc="275">
                <a:solidFill>
                  <a:srgbClr val="FBFBF9"/>
                </a:solidFill>
              </a:rPr>
              <a:t>GRAN</a:t>
            </a:r>
            <a:r>
              <a:rPr dirty="0" sz="4350" spc="-35">
                <a:solidFill>
                  <a:srgbClr val="FBFBF9"/>
                </a:solidFill>
              </a:rPr>
              <a:t> </a:t>
            </a:r>
            <a:r>
              <a:rPr dirty="0" sz="4350" spc="250">
                <a:solidFill>
                  <a:srgbClr val="FBFBF9"/>
                </a:solidFill>
              </a:rPr>
              <a:t>PLAN</a:t>
            </a:r>
            <a:r>
              <a:rPr dirty="0" sz="4350" spc="-175">
                <a:solidFill>
                  <a:srgbClr val="FBFBF9"/>
                </a:solidFill>
              </a:rPr>
              <a:t> </a:t>
            </a:r>
            <a:r>
              <a:rPr dirty="0" sz="4350" spc="105">
                <a:solidFill>
                  <a:srgbClr val="FBFBF9"/>
                </a:solidFill>
              </a:rPr>
              <a:t>CRISTOCENTRICO</a:t>
            </a:r>
            <a:r>
              <a:rPr dirty="0" sz="4350" spc="-240">
                <a:solidFill>
                  <a:srgbClr val="FBFBF9"/>
                </a:solidFill>
              </a:rPr>
              <a:t> </a:t>
            </a:r>
            <a:r>
              <a:rPr dirty="0" sz="4350" spc="-30">
                <a:solidFill>
                  <a:srgbClr val="FBFBF9"/>
                </a:solidFill>
              </a:rPr>
              <a:t>DE</a:t>
            </a:r>
            <a:r>
              <a:rPr dirty="0" sz="4350" spc="-140">
                <a:solidFill>
                  <a:srgbClr val="FBFBF9"/>
                </a:solidFill>
              </a:rPr>
              <a:t> </a:t>
            </a:r>
            <a:r>
              <a:rPr dirty="0" sz="4350" spc="160">
                <a:solidFill>
                  <a:srgbClr val="FBFBF9"/>
                </a:solidFill>
              </a:rPr>
              <a:t>DIOS</a:t>
            </a:r>
            <a:endParaRPr sz="4350"/>
          </a:p>
        </p:txBody>
      </p:sp>
      <p:sp>
        <p:nvSpPr>
          <p:cNvPr id="29" name="object 29" descr=""/>
          <p:cNvSpPr/>
          <p:nvPr/>
        </p:nvSpPr>
        <p:spPr>
          <a:xfrm>
            <a:off x="18128645" y="115733"/>
            <a:ext cx="1486535" cy="1240155"/>
          </a:xfrm>
          <a:custGeom>
            <a:avLst/>
            <a:gdLst/>
            <a:ahLst/>
            <a:cxnLst/>
            <a:rect l="l" t="t" r="r" b="b"/>
            <a:pathLst>
              <a:path w="1486534" h="1240155">
                <a:moveTo>
                  <a:pt x="1486384" y="1239707"/>
                </a:moveTo>
                <a:lnTo>
                  <a:pt x="0" y="1239707"/>
                </a:lnTo>
                <a:lnTo>
                  <a:pt x="0" y="0"/>
                </a:lnTo>
                <a:lnTo>
                  <a:pt x="1486384" y="0"/>
                </a:lnTo>
                <a:lnTo>
                  <a:pt x="1486384" y="1239707"/>
                </a:lnTo>
                <a:close/>
              </a:path>
            </a:pathLst>
          </a:custGeom>
          <a:solidFill>
            <a:srgbClr val="794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18455597" y="138974"/>
            <a:ext cx="70485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120">
                <a:solidFill>
                  <a:srgbClr val="FBFBF9"/>
                </a:solidFill>
                <a:latin typeface="Arial"/>
                <a:cs typeface="Arial"/>
              </a:rPr>
              <a:t>••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8128645" y="237753"/>
            <a:ext cx="339725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165">
                <a:solidFill>
                  <a:srgbClr val="FBFBF9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18014370" y="574326"/>
            <a:ext cx="1499235" cy="1866900"/>
            <a:chOff x="18014370" y="574326"/>
            <a:chExt cx="1499235" cy="1866900"/>
          </a:xfrm>
        </p:grpSpPr>
        <p:sp>
          <p:nvSpPr>
            <p:cNvPr id="33" name="object 33" descr=""/>
            <p:cNvSpPr/>
            <p:nvPr/>
          </p:nvSpPr>
          <p:spPr>
            <a:xfrm>
              <a:off x="18014370" y="574326"/>
              <a:ext cx="365760" cy="1545590"/>
            </a:xfrm>
            <a:custGeom>
              <a:avLst/>
              <a:gdLst/>
              <a:ahLst/>
              <a:cxnLst/>
              <a:rect l="l" t="t" r="r" b="b"/>
              <a:pathLst>
                <a:path w="365759" h="1545589">
                  <a:moveTo>
                    <a:pt x="365297" y="1545419"/>
                  </a:moveTo>
                  <a:lnTo>
                    <a:pt x="0" y="1545419"/>
                  </a:lnTo>
                  <a:lnTo>
                    <a:pt x="0" y="0"/>
                  </a:lnTo>
                  <a:lnTo>
                    <a:pt x="365297" y="0"/>
                  </a:lnTo>
                  <a:lnTo>
                    <a:pt x="365297" y="1545419"/>
                  </a:lnTo>
                  <a:close/>
                </a:path>
              </a:pathLst>
            </a:custGeom>
            <a:solidFill>
              <a:srgbClr val="794F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8549619" y="1370909"/>
              <a:ext cx="133350" cy="172720"/>
            </a:xfrm>
            <a:custGeom>
              <a:avLst/>
              <a:gdLst/>
              <a:ahLst/>
              <a:cxnLst/>
              <a:rect l="l" t="t" r="r" b="b"/>
              <a:pathLst>
                <a:path w="133350" h="172719">
                  <a:moveTo>
                    <a:pt x="0" y="172181"/>
                  </a:moveTo>
                  <a:lnTo>
                    <a:pt x="133270" y="172181"/>
                  </a:lnTo>
                  <a:lnTo>
                    <a:pt x="133270" y="0"/>
                  </a:lnTo>
                  <a:lnTo>
                    <a:pt x="0" y="0"/>
                  </a:lnTo>
                  <a:lnTo>
                    <a:pt x="0" y="172181"/>
                  </a:lnTo>
                  <a:close/>
                </a:path>
              </a:pathLst>
            </a:custGeom>
            <a:solidFill>
              <a:srgbClr val="8E69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8682882" y="574337"/>
              <a:ext cx="830580" cy="1866900"/>
            </a:xfrm>
            <a:custGeom>
              <a:avLst/>
              <a:gdLst/>
              <a:ahLst/>
              <a:cxnLst/>
              <a:rect l="l" t="t" r="r" b="b"/>
              <a:pathLst>
                <a:path w="830580" h="1866900">
                  <a:moveTo>
                    <a:pt x="365302" y="626795"/>
                  </a:moveTo>
                  <a:lnTo>
                    <a:pt x="0" y="626795"/>
                  </a:lnTo>
                  <a:lnTo>
                    <a:pt x="0" y="1866506"/>
                  </a:lnTo>
                  <a:lnTo>
                    <a:pt x="365302" y="1866506"/>
                  </a:lnTo>
                  <a:lnTo>
                    <a:pt x="365302" y="626795"/>
                  </a:lnTo>
                  <a:close/>
                </a:path>
                <a:path w="830580" h="1866900">
                  <a:moveTo>
                    <a:pt x="830465" y="0"/>
                  </a:moveTo>
                  <a:lnTo>
                    <a:pt x="465162" y="0"/>
                  </a:lnTo>
                  <a:lnTo>
                    <a:pt x="465162" y="1545412"/>
                  </a:lnTo>
                  <a:lnTo>
                    <a:pt x="830465" y="1545412"/>
                  </a:lnTo>
                  <a:lnTo>
                    <a:pt x="830465" y="0"/>
                  </a:lnTo>
                  <a:close/>
                </a:path>
              </a:pathLst>
            </a:custGeom>
            <a:solidFill>
              <a:srgbClr val="794F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17976267" y="580706"/>
            <a:ext cx="175450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150" spc="790">
                <a:solidFill>
                  <a:srgbClr val="FBFBF9"/>
                </a:solidFill>
                <a:latin typeface="Courier New"/>
                <a:cs typeface="Courier New"/>
              </a:rPr>
              <a:t>•</a:t>
            </a:r>
            <a:r>
              <a:rPr dirty="0" baseline="-39238" sz="10725" spc="172">
                <a:solidFill>
                  <a:srgbClr val="FBFBF9"/>
                </a:solidFill>
                <a:latin typeface="Arial"/>
                <a:cs typeface="Arial"/>
              </a:rPr>
              <a:t>•</a:t>
            </a:r>
            <a:r>
              <a:rPr dirty="0" baseline="-39238" sz="10725" spc="-1237">
                <a:solidFill>
                  <a:srgbClr val="FBFBF9"/>
                </a:solidFill>
                <a:latin typeface="Arial"/>
                <a:cs typeface="Arial"/>
              </a:rPr>
              <a:t> </a:t>
            </a:r>
            <a:r>
              <a:rPr dirty="0" sz="7150" spc="-50">
                <a:solidFill>
                  <a:srgbClr val="FBFBF9"/>
                </a:solidFill>
                <a:latin typeface="Courier New"/>
                <a:cs typeface="Courier New"/>
              </a:rPr>
              <a:t>•</a:t>
            </a:r>
            <a:endParaRPr sz="7150">
              <a:latin typeface="Courier New"/>
              <a:cs typeface="Courier New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17792205" y="2046947"/>
            <a:ext cx="2230120" cy="356870"/>
          </a:xfrm>
          <a:custGeom>
            <a:avLst/>
            <a:gdLst/>
            <a:ahLst/>
            <a:cxnLst/>
            <a:rect l="l" t="t" r="r" b="b"/>
            <a:pathLst>
              <a:path w="2230119" h="356869">
                <a:moveTo>
                  <a:pt x="2229576" y="356793"/>
                </a:moveTo>
                <a:lnTo>
                  <a:pt x="0" y="356793"/>
                </a:lnTo>
                <a:lnTo>
                  <a:pt x="0" y="0"/>
                </a:lnTo>
                <a:lnTo>
                  <a:pt x="2229576" y="0"/>
                </a:lnTo>
                <a:lnTo>
                  <a:pt x="2229576" y="356793"/>
                </a:lnTo>
                <a:close/>
              </a:path>
            </a:pathLst>
          </a:custGeom>
          <a:solidFill>
            <a:srgbClr val="794F2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17779503" y="2044731"/>
            <a:ext cx="2246630" cy="3435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50" spc="335">
                <a:solidFill>
                  <a:srgbClr val="FBFBF9"/>
                </a:solidFill>
                <a:latin typeface="Times New Roman"/>
                <a:cs typeface="Times New Roman"/>
              </a:rPr>
              <a:t>INFOLECCIÓN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19611" y="3660207"/>
            <a:ext cx="337820" cy="555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450" spc="-880">
                <a:solidFill>
                  <a:srgbClr val="7B522A"/>
                </a:solidFill>
                <a:latin typeface="Courier New"/>
                <a:cs typeface="Courier New"/>
              </a:rPr>
              <a:t>&lt;&lt;</a:t>
            </a:r>
            <a:endParaRPr sz="3450">
              <a:latin typeface="Courier New"/>
              <a:cs typeface="Courier New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4434697" y="6701846"/>
            <a:ext cx="378460" cy="5556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450" spc="-370">
                <a:solidFill>
                  <a:srgbClr val="F9A58E"/>
                </a:solidFill>
                <a:latin typeface="Times New Roman"/>
                <a:cs typeface="Times New Roman"/>
              </a:rPr>
              <a:t>11</a:t>
            </a:r>
            <a:endParaRPr sz="3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5831082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-6298" y="5654387"/>
            <a:ext cx="20135850" cy="3408045"/>
            <a:chOff x="-6298" y="5654387"/>
            <a:chExt cx="20135850" cy="34080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87369"/>
              <a:ext cx="20104100" cy="25746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298" y="5831079"/>
              <a:ext cx="0" cy="656590"/>
            </a:xfrm>
            <a:custGeom>
              <a:avLst/>
              <a:gdLst/>
              <a:ahLst/>
              <a:cxnLst/>
              <a:rect l="l" t="t" r="r" b="b"/>
              <a:pathLst>
                <a:path w="0" h="656589">
                  <a:moveTo>
                    <a:pt x="0" y="656286"/>
                  </a:moveTo>
                  <a:lnTo>
                    <a:pt x="0" y="0"/>
                  </a:lnTo>
                </a:path>
              </a:pathLst>
            </a:custGeom>
            <a:ln w="25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589537" y="56937"/>
            <a:ext cx="3029585" cy="84581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7620">
              <a:lnSpc>
                <a:spcPts val="3210"/>
              </a:lnSpc>
              <a:spcBef>
                <a:spcPts val="130"/>
              </a:spcBef>
            </a:pPr>
            <a:r>
              <a:rPr dirty="0" sz="2700" spc="250">
                <a:solidFill>
                  <a:srgbClr val="383A3A"/>
                </a:solidFill>
                <a:latin typeface="Times New Roman"/>
                <a:cs typeface="Times New Roman"/>
              </a:rPr>
              <a:t>Sábado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3210"/>
              </a:lnSpc>
            </a:pPr>
            <a:r>
              <a:rPr dirty="0" sz="2700" spc="120">
                <a:solidFill>
                  <a:srgbClr val="383A3A"/>
                </a:solidFill>
                <a:latin typeface="Times New Roman"/>
                <a:cs typeface="Times New Roman"/>
              </a:rPr>
              <a:t>1º</a:t>
            </a:r>
            <a:r>
              <a:rPr dirty="0" sz="2700" spc="-4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2700" spc="140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2700" spc="254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383A3A"/>
                </a:solidFill>
                <a:latin typeface="Times New Roman"/>
                <a:cs typeface="Times New Roman"/>
              </a:rPr>
              <a:t>julio</a:t>
            </a:r>
            <a:r>
              <a:rPr dirty="0" sz="2700" spc="-114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383A3A"/>
                </a:solidFill>
                <a:latin typeface="Times New Roman"/>
                <a:cs typeface="Times New Roman"/>
              </a:rPr>
              <a:t>del</a:t>
            </a:r>
            <a:r>
              <a:rPr dirty="0" sz="2700" spc="39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2700" spc="355">
                <a:solidFill>
                  <a:srgbClr val="383A3A"/>
                </a:solidFill>
                <a:latin typeface="Times New Roman"/>
                <a:cs typeface="Times New Roman"/>
              </a:rPr>
              <a:t>2023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29179" y="-37718"/>
            <a:ext cx="12378690" cy="8712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2009775">
              <a:lnSpc>
                <a:spcPts val="1620"/>
              </a:lnSpc>
              <a:spcBef>
                <a:spcPts val="90"/>
              </a:spcBef>
            </a:pPr>
            <a:r>
              <a:rPr dirty="0" sz="1600" spc="114">
                <a:solidFill>
                  <a:srgbClr val="383A3A"/>
                </a:solidFill>
                <a:latin typeface="Times New Roman"/>
                <a:cs typeface="Times New Roman"/>
              </a:rPr>
              <a:t>;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5040"/>
              </a:lnSpc>
            </a:pPr>
            <a:r>
              <a:rPr dirty="0" sz="4450" spc="-125">
                <a:solidFill>
                  <a:srgbClr val="383A3A"/>
                </a:solidFill>
                <a:latin typeface="Arial"/>
                <a:cs typeface="Arial"/>
              </a:rPr>
              <a:t>EL</a:t>
            </a:r>
            <a:r>
              <a:rPr dirty="0" sz="4450" spc="-165">
                <a:solidFill>
                  <a:srgbClr val="383A3A"/>
                </a:solidFill>
                <a:latin typeface="Arial"/>
                <a:cs typeface="Arial"/>
              </a:rPr>
              <a:t> </a:t>
            </a:r>
            <a:r>
              <a:rPr dirty="0" sz="4450" spc="285">
                <a:solidFill>
                  <a:srgbClr val="383A3A"/>
                </a:solidFill>
                <a:latin typeface="Arial"/>
                <a:cs typeface="Arial"/>
              </a:rPr>
              <a:t>GRAN</a:t>
            </a:r>
            <a:r>
              <a:rPr dirty="0" sz="4450" spc="10">
                <a:solidFill>
                  <a:srgbClr val="383A3A"/>
                </a:solidFill>
                <a:latin typeface="Arial"/>
                <a:cs typeface="Arial"/>
              </a:rPr>
              <a:t> </a:t>
            </a:r>
            <a:r>
              <a:rPr dirty="0" sz="4450" spc="285">
                <a:solidFill>
                  <a:srgbClr val="383A3A"/>
                </a:solidFill>
                <a:latin typeface="Arial"/>
                <a:cs typeface="Arial"/>
              </a:rPr>
              <a:t>PLAN</a:t>
            </a:r>
            <a:r>
              <a:rPr dirty="0" sz="4450" spc="-200">
                <a:solidFill>
                  <a:srgbClr val="383A3A"/>
                </a:solidFill>
                <a:latin typeface="Arial"/>
                <a:cs typeface="Arial"/>
              </a:rPr>
              <a:t> </a:t>
            </a:r>
            <a:r>
              <a:rPr dirty="0" sz="4450" spc="105">
                <a:solidFill>
                  <a:srgbClr val="383A3A"/>
                </a:solidFill>
                <a:latin typeface="Arial"/>
                <a:cs typeface="Arial"/>
              </a:rPr>
              <a:t>CRISTOCENTRICO</a:t>
            </a:r>
            <a:r>
              <a:rPr dirty="0" sz="4450" spc="-120">
                <a:solidFill>
                  <a:srgbClr val="383A3A"/>
                </a:solidFill>
                <a:latin typeface="Arial"/>
                <a:cs typeface="Arial"/>
              </a:rPr>
              <a:t> </a:t>
            </a:r>
            <a:r>
              <a:rPr dirty="0" sz="4450">
                <a:solidFill>
                  <a:srgbClr val="383A3A"/>
                </a:solidFill>
                <a:latin typeface="Arial"/>
                <a:cs typeface="Arial"/>
              </a:rPr>
              <a:t>DE</a:t>
            </a:r>
            <a:r>
              <a:rPr dirty="0" sz="4450" spc="-50">
                <a:solidFill>
                  <a:srgbClr val="383A3A"/>
                </a:solidFill>
                <a:latin typeface="Arial"/>
                <a:cs typeface="Arial"/>
              </a:rPr>
              <a:t> </a:t>
            </a:r>
            <a:r>
              <a:rPr dirty="0" sz="4450" spc="165">
                <a:solidFill>
                  <a:srgbClr val="383A3A"/>
                </a:solidFill>
                <a:latin typeface="Arial"/>
                <a:cs typeface="Arial"/>
              </a:rPr>
              <a:t>DIOS</a:t>
            </a:r>
            <a:endParaRPr sz="44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758" y="1421258"/>
            <a:ext cx="17296130" cy="1136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7810" marR="5080" indent="-245745">
              <a:lnSpc>
                <a:spcPct val="112100"/>
              </a:lnSpc>
              <a:spcBef>
                <a:spcPts val="95"/>
              </a:spcBef>
              <a:tabLst>
                <a:tab pos="3767454" algn="l"/>
                <a:tab pos="8528050" algn="l"/>
                <a:tab pos="9288145" algn="l"/>
                <a:tab pos="13916025" algn="l"/>
                <a:tab pos="15625444" algn="l"/>
              </a:tabLst>
            </a:pP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 spc="254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00">
                <a:solidFill>
                  <a:srgbClr val="383A3A"/>
                </a:solidFill>
                <a:latin typeface="Times New Roman"/>
                <a:cs typeface="Times New Roman"/>
              </a:rPr>
              <a:t>introducción</a:t>
            </a:r>
            <a:r>
              <a:rPr dirty="0" sz="3250" spc="33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04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254">
                <a:solidFill>
                  <a:srgbClr val="383A3A"/>
                </a:solidFill>
                <a:latin typeface="Times New Roman"/>
                <a:cs typeface="Times New Roman"/>
              </a:rPr>
              <a:t>Pablo,</a:t>
            </a:r>
            <a:r>
              <a:rPr dirty="0" sz="3250" spc="18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95">
                <a:solidFill>
                  <a:srgbClr val="383A3A"/>
                </a:solidFill>
                <a:latin typeface="Times New Roman"/>
                <a:cs typeface="Times New Roman"/>
              </a:rPr>
              <a:t>hace</a:t>
            </a:r>
            <a:r>
              <a:rPr dirty="0" sz="3250" spc="-5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05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 spc="254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29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 spc="114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35">
                <a:solidFill>
                  <a:srgbClr val="383A3A"/>
                </a:solidFill>
                <a:latin typeface="Times New Roman"/>
                <a:cs typeface="Times New Roman"/>
              </a:rPr>
              <a:t>epístola</a:t>
            </a:r>
            <a:r>
              <a:rPr dirty="0" sz="3250" spc="29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20">
                <a:solidFill>
                  <a:srgbClr val="383A3A"/>
                </a:solidFill>
                <a:latin typeface="Times New Roman"/>
                <a:cs typeface="Times New Roman"/>
              </a:rPr>
              <a:t>a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-79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35">
                <a:solidFill>
                  <a:srgbClr val="383A3A"/>
                </a:solidFill>
                <a:latin typeface="Times New Roman"/>
                <a:cs typeface="Times New Roman"/>
              </a:rPr>
              <a:t>los</a:t>
            </a:r>
            <a:r>
              <a:rPr dirty="0" sz="3250" spc="-31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25">
                <a:solidFill>
                  <a:srgbClr val="383A3A"/>
                </a:solidFill>
                <a:latin typeface="Times New Roman"/>
                <a:cs typeface="Times New Roman"/>
              </a:rPr>
              <a:t>efesios</a:t>
            </a:r>
            <a:r>
              <a:rPr dirty="0" sz="3250" spc="19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10">
                <a:solidFill>
                  <a:srgbClr val="383A3A"/>
                </a:solidFill>
                <a:latin typeface="Times New Roman"/>
                <a:cs typeface="Times New Roman"/>
              </a:rPr>
              <a:t>muyvaliosa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390">
                <a:solidFill>
                  <a:srgbClr val="383A3A"/>
                </a:solidFill>
                <a:latin typeface="Times New Roman"/>
                <a:cs typeface="Times New Roman"/>
              </a:rPr>
              <a:t>para</a:t>
            </a:r>
            <a:r>
              <a:rPr dirty="0" sz="3250" spc="17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95">
                <a:solidFill>
                  <a:srgbClr val="383A3A"/>
                </a:solidFill>
                <a:latin typeface="Times New Roman"/>
                <a:cs typeface="Times New Roman"/>
              </a:rPr>
              <a:t>ejemplificar </a:t>
            </a:r>
            <a:r>
              <a:rPr dirty="0" sz="3250" spc="265">
                <a:solidFill>
                  <a:srgbClr val="383A3A"/>
                </a:solidFill>
                <a:latin typeface="Times New Roman"/>
                <a:cs typeface="Times New Roman"/>
              </a:rPr>
              <a:t>cómo</a:t>
            </a:r>
            <a:r>
              <a:rPr dirty="0" sz="3250" spc="15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29">
                <a:solidFill>
                  <a:srgbClr val="383A3A"/>
                </a:solidFill>
                <a:latin typeface="Times New Roman"/>
                <a:cs typeface="Times New Roman"/>
              </a:rPr>
              <a:t>hay</a:t>
            </a:r>
            <a:r>
              <a:rPr dirty="0" sz="3250" spc="3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29">
                <a:solidFill>
                  <a:srgbClr val="383A3A"/>
                </a:solidFill>
                <a:latin typeface="Times New Roman"/>
                <a:cs typeface="Times New Roman"/>
              </a:rPr>
              <a:t>que</a:t>
            </a:r>
            <a:r>
              <a:rPr dirty="0" sz="3250" spc="40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425">
                <a:solidFill>
                  <a:srgbClr val="383A3A"/>
                </a:solidFill>
                <a:latin typeface="Times New Roman"/>
                <a:cs typeface="Times New Roman"/>
              </a:rPr>
              <a:t>adorar</a:t>
            </a:r>
            <a:r>
              <a:rPr dirty="0" sz="3250" spc="15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500">
                <a:solidFill>
                  <a:srgbClr val="383A3A"/>
                </a:solidFill>
                <a:latin typeface="Times New Roman"/>
                <a:cs typeface="Times New Roman"/>
              </a:rPr>
              <a:t>y</a:t>
            </a:r>
            <a:r>
              <a:rPr dirty="0" sz="3250" spc="-27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405">
                <a:solidFill>
                  <a:srgbClr val="383A3A"/>
                </a:solidFill>
                <a:latin typeface="Times New Roman"/>
                <a:cs typeface="Times New Roman"/>
              </a:rPr>
              <a:t>alabar</a:t>
            </a:r>
            <a:r>
              <a:rPr dirty="0" sz="3250" spc="14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445">
                <a:solidFill>
                  <a:srgbClr val="383A3A"/>
                </a:solidFill>
                <a:latin typeface="Times New Roman"/>
                <a:cs typeface="Times New Roman"/>
              </a:rPr>
              <a:t>a</a:t>
            </a:r>
            <a:r>
              <a:rPr dirty="0" sz="3250" spc="33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70">
                <a:solidFill>
                  <a:srgbClr val="383A3A"/>
                </a:solidFill>
                <a:latin typeface="Times New Roman"/>
                <a:cs typeface="Times New Roman"/>
              </a:rPr>
              <a:t>Dios</a:t>
            </a:r>
            <a:r>
              <a:rPr dirty="0" sz="3250" spc="21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45">
                <a:solidFill>
                  <a:srgbClr val="383A3A"/>
                </a:solidFill>
                <a:latin typeface="Times New Roman"/>
                <a:cs typeface="Times New Roman"/>
              </a:rPr>
              <a:t>por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40">
                <a:solidFill>
                  <a:srgbClr val="383A3A"/>
                </a:solidFill>
                <a:latin typeface="Times New Roman"/>
                <a:cs typeface="Times New Roman"/>
              </a:rPr>
              <a:t>sus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260">
                <a:solidFill>
                  <a:srgbClr val="383A3A"/>
                </a:solidFill>
                <a:latin typeface="Times New Roman"/>
                <a:cs typeface="Times New Roman"/>
              </a:rPr>
              <a:t>muchas</a:t>
            </a:r>
            <a:r>
              <a:rPr dirty="0" sz="3250" spc="24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20">
                <a:solidFill>
                  <a:srgbClr val="383A3A"/>
                </a:solidFill>
                <a:latin typeface="Times New Roman"/>
                <a:cs typeface="Times New Roman"/>
              </a:rPr>
              <a:t>bendiciones</a:t>
            </a:r>
            <a:r>
              <a:rPr dirty="0" sz="3250" spc="-14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-120">
                <a:solidFill>
                  <a:srgbClr val="383A3A"/>
                </a:solidFill>
                <a:latin typeface="Times New Roman"/>
                <a:cs typeface="Times New Roman"/>
              </a:rPr>
              <a:t>{Ef</a:t>
            </a:r>
            <a:r>
              <a:rPr dirty="0" sz="3250" spc="-5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40">
                <a:solidFill>
                  <a:srgbClr val="383A3A"/>
                </a:solidFill>
                <a:latin typeface="Times New Roman"/>
                <a:cs typeface="Times New Roman"/>
              </a:rPr>
              <a:t>1:3)</a:t>
            </a:r>
            <a:r>
              <a:rPr dirty="0" sz="3250" spc="-3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45">
                <a:solidFill>
                  <a:srgbClr val="383A3A"/>
                </a:solidFill>
                <a:latin typeface="Times New Roman"/>
                <a:cs typeface="Times New Roman"/>
              </a:rPr>
              <a:t>que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165">
                <a:solidFill>
                  <a:srgbClr val="383A3A"/>
                </a:solidFill>
                <a:latin typeface="Times New Roman"/>
                <a:cs typeface="Times New Roman"/>
              </a:rPr>
              <a:t>nos</a:t>
            </a:r>
            <a:r>
              <a:rPr dirty="0" sz="3250" spc="20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14">
                <a:solidFill>
                  <a:srgbClr val="383A3A"/>
                </a:solidFill>
                <a:latin typeface="Times New Roman"/>
                <a:cs typeface="Times New Roman"/>
              </a:rPr>
              <a:t>da: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45826" y="5068700"/>
            <a:ext cx="2679065" cy="165353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88265">
              <a:lnSpc>
                <a:spcPct val="109600"/>
              </a:lnSpc>
              <a:spcBef>
                <a:spcPts val="90"/>
              </a:spcBef>
              <a:tabLst>
                <a:tab pos="590550" algn="l"/>
              </a:tabLst>
            </a:pPr>
            <a:r>
              <a:rPr dirty="0" sz="3250" spc="100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330">
                <a:solidFill>
                  <a:srgbClr val="383A3A"/>
                </a:solidFill>
                <a:latin typeface="Times New Roman"/>
                <a:cs typeface="Times New Roman"/>
              </a:rPr>
              <a:t>adopción </a:t>
            </a:r>
            <a:r>
              <a:rPr dirty="0" sz="3250" spc="350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 spc="36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85">
                <a:solidFill>
                  <a:srgbClr val="383A3A"/>
                </a:solidFill>
                <a:latin typeface="Times New Roman"/>
                <a:cs typeface="Times New Roman"/>
              </a:rPr>
              <a:t>los</a:t>
            </a:r>
            <a:r>
              <a:rPr dirty="0" sz="3250" spc="-21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90">
                <a:solidFill>
                  <a:srgbClr val="383A3A"/>
                </a:solidFill>
                <a:latin typeface="Times New Roman"/>
                <a:cs typeface="Times New Roman"/>
              </a:rPr>
              <a:t>santos 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(Ef</a:t>
            </a:r>
            <a:r>
              <a:rPr dirty="0" sz="3250" spc="-1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1:</a:t>
            </a:r>
            <a:r>
              <a:rPr dirty="0" sz="3250" spc="-1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75">
                <a:solidFill>
                  <a:srgbClr val="383A3A"/>
                </a:solidFill>
                <a:latin typeface="Times New Roman"/>
                <a:cs typeface="Times New Roman"/>
              </a:rPr>
              <a:t>4-</a:t>
            </a:r>
            <a:r>
              <a:rPr dirty="0" sz="3250" spc="350">
                <a:solidFill>
                  <a:srgbClr val="383A3A"/>
                </a:solidFill>
                <a:latin typeface="Times New Roman"/>
                <a:cs typeface="Times New Roman"/>
              </a:rPr>
              <a:t>6)</a:t>
            </a:r>
            <a:endParaRPr sz="325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272652" y="5068700"/>
            <a:ext cx="2508250" cy="166116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 marL="12065" marR="5080" indent="-1270">
              <a:lnSpc>
                <a:spcPct val="105700"/>
              </a:lnSpc>
              <a:spcBef>
                <a:spcPts val="245"/>
              </a:spcBef>
            </a:pP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El</a:t>
            </a:r>
            <a:r>
              <a:rPr dirty="0" sz="3250" spc="15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80">
                <a:solidFill>
                  <a:srgbClr val="383A3A"/>
                </a:solidFill>
                <a:latin typeface="Times New Roman"/>
                <a:cs typeface="Times New Roman"/>
              </a:rPr>
              <a:t>precio</a:t>
            </a:r>
            <a:r>
              <a:rPr dirty="0" sz="3250" spc="-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95">
                <a:solidFill>
                  <a:srgbClr val="383A3A"/>
                </a:solidFill>
                <a:latin typeface="Times New Roman"/>
                <a:cs typeface="Times New Roman"/>
              </a:rPr>
              <a:t>de </a:t>
            </a:r>
            <a:r>
              <a:rPr dirty="0" sz="3250" spc="240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 spc="28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85">
                <a:solidFill>
                  <a:srgbClr val="383A3A"/>
                </a:solidFill>
                <a:latin typeface="Times New Roman"/>
                <a:cs typeface="Times New Roman"/>
              </a:rPr>
              <a:t>redención 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(Ef</a:t>
            </a:r>
            <a:r>
              <a:rPr dirty="0" sz="3250" spc="-12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550" spc="75">
                <a:solidFill>
                  <a:srgbClr val="383A3A"/>
                </a:solidFill>
                <a:latin typeface="Times New Roman"/>
                <a:cs typeface="Times New Roman"/>
              </a:rPr>
              <a:t>1:7)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258305" y="6159146"/>
            <a:ext cx="564515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50545" algn="l"/>
              </a:tabLst>
            </a:pPr>
            <a:r>
              <a:rPr dirty="0" u="sng" sz="3550">
                <a:solidFill>
                  <a:srgbClr val="383A3A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8682780" y="164216"/>
            <a:ext cx="936625" cy="11163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1035">
                <a:solidFill>
                  <a:srgbClr val="8CC43F"/>
                </a:solidFill>
              </a:rPr>
              <a:t>•</a:t>
            </a:r>
            <a:r>
              <a:rPr dirty="0" sz="7150" spc="1035">
                <a:solidFill>
                  <a:srgbClr val="7999AF"/>
                </a:solidFill>
              </a:rPr>
              <a:t>•</a:t>
            </a:r>
            <a:endParaRPr sz="7150"/>
          </a:p>
        </p:txBody>
      </p:sp>
      <p:sp>
        <p:nvSpPr>
          <p:cNvPr id="13" name="object 13" descr=""/>
          <p:cNvSpPr/>
          <p:nvPr/>
        </p:nvSpPr>
        <p:spPr>
          <a:xfrm>
            <a:off x="18611643" y="121182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 h="0">
                <a:moveTo>
                  <a:pt x="0" y="0"/>
                </a:moveTo>
                <a:lnTo>
                  <a:pt x="390490" y="0"/>
                </a:lnTo>
              </a:path>
            </a:pathLst>
          </a:custGeom>
          <a:ln w="12620">
            <a:solidFill>
              <a:srgbClr val="3B6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/>
          <p:nvPr/>
        </p:nvSpPr>
        <p:spPr>
          <a:xfrm>
            <a:off x="18189813" y="1666182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4" h="0">
                <a:moveTo>
                  <a:pt x="0" y="0"/>
                </a:moveTo>
                <a:lnTo>
                  <a:pt x="1324632" y="0"/>
                </a:lnTo>
              </a:path>
            </a:pathLst>
          </a:custGeom>
          <a:ln w="12620">
            <a:solidFill>
              <a:srgbClr val="A52D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18151712" y="290426"/>
            <a:ext cx="149288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7972" sz="10725" spc="532">
                <a:solidFill>
                  <a:srgbClr val="F4931D"/>
                </a:solidFill>
                <a:latin typeface="Times New Roman"/>
                <a:cs typeface="Times New Roman"/>
              </a:rPr>
              <a:t>•</a:t>
            </a:r>
            <a:r>
              <a:rPr dirty="0" sz="3150" spc="-535" i="1">
                <a:solidFill>
                  <a:srgbClr val="3B62A3"/>
                </a:solidFill>
                <a:latin typeface="Arial"/>
                <a:cs typeface="Arial"/>
              </a:rPr>
              <a:t>-</a:t>
            </a:r>
            <a:r>
              <a:rPr dirty="0" baseline="-27972" sz="10725" spc="-3900">
                <a:solidFill>
                  <a:srgbClr val="3B62A3"/>
                </a:solidFill>
                <a:latin typeface="Times New Roman"/>
                <a:cs typeface="Times New Roman"/>
              </a:rPr>
              <a:t>e</a:t>
            </a:r>
            <a:r>
              <a:rPr dirty="0" sz="3150" spc="-35" i="1">
                <a:solidFill>
                  <a:srgbClr val="3B62A3"/>
                </a:solidFill>
                <a:latin typeface="Arial"/>
                <a:cs typeface="Arial"/>
              </a:rPr>
              <a:t>:</a:t>
            </a:r>
            <a:r>
              <a:rPr dirty="0" sz="3150" spc="-25" i="1">
                <a:solidFill>
                  <a:srgbClr val="3B62A3"/>
                </a:solidFill>
                <a:latin typeface="Arial"/>
                <a:cs typeface="Arial"/>
              </a:rPr>
              <a:t>e</a:t>
            </a:r>
            <a:r>
              <a:rPr dirty="0" sz="3150" spc="275" i="1">
                <a:solidFill>
                  <a:srgbClr val="3B62A3"/>
                </a:solidFill>
                <a:latin typeface="Arial"/>
                <a:cs typeface="Arial"/>
              </a:rPr>
              <a:t> </a:t>
            </a:r>
            <a:r>
              <a:rPr dirty="0" baseline="-27972" sz="10725" spc="1237">
                <a:solidFill>
                  <a:srgbClr val="A52D97"/>
                </a:solidFill>
                <a:latin typeface="Times New Roman"/>
                <a:cs typeface="Times New Roman"/>
              </a:rPr>
              <a:t>•</a:t>
            </a:r>
            <a:endParaRPr baseline="-27972" sz="10725">
              <a:latin typeface="Times New Roman"/>
              <a:cs typeface="Times New Roman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8693575" y="1035059"/>
            <a:ext cx="821055" cy="1116330"/>
          </a:xfrm>
          <a:prstGeom prst="rect">
            <a:avLst/>
          </a:prstGeom>
        </p:spPr>
        <p:txBody>
          <a:bodyPr wrap="square" lIns="0" tIns="756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5"/>
              </a:spcBef>
            </a:pPr>
            <a:r>
              <a:rPr dirty="0" sz="7150" spc="875">
                <a:solidFill>
                  <a:srgbClr val="E91C34"/>
                </a:solidFill>
                <a:latin typeface="Times New Roman"/>
                <a:cs typeface="Times New Roman"/>
              </a:rPr>
              <a:t>•</a:t>
            </a:r>
            <a:r>
              <a:rPr dirty="0" sz="7150" spc="635">
                <a:solidFill>
                  <a:srgbClr val="E91C34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595959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7728967" y="1912211"/>
            <a:ext cx="226314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305">
                <a:solidFill>
                  <a:srgbClr val="383A3A"/>
                </a:solidFill>
                <a:latin typeface="Times New Roman"/>
                <a:cs typeface="Times New Roman"/>
              </a:rPr>
              <a:t>INFOLECCION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360796" y="5068700"/>
            <a:ext cx="2227580" cy="166116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ctr" marL="12700" marR="5080" indent="45720">
              <a:lnSpc>
                <a:spcPct val="105700"/>
              </a:lnSpc>
              <a:spcBef>
                <a:spcPts val="245"/>
              </a:spcBef>
            </a:pPr>
            <a:r>
              <a:rPr dirty="0" sz="3250" spc="-25">
                <a:solidFill>
                  <a:srgbClr val="383A3A"/>
                </a:solidFill>
                <a:latin typeface="Times New Roman"/>
                <a:cs typeface="Times New Roman"/>
              </a:rPr>
              <a:t>El</a:t>
            </a:r>
            <a:r>
              <a:rPr dirty="0" sz="3250" spc="-16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75">
                <a:solidFill>
                  <a:srgbClr val="383A3A"/>
                </a:solidFill>
                <a:latin typeface="Times New Roman"/>
                <a:cs typeface="Times New Roman"/>
              </a:rPr>
              <a:t>efecto </a:t>
            </a:r>
            <a:r>
              <a:rPr dirty="0" sz="3250" spc="285">
                <a:solidFill>
                  <a:srgbClr val="383A3A"/>
                </a:solidFill>
                <a:latin typeface="Times New Roman"/>
                <a:cs typeface="Times New Roman"/>
              </a:rPr>
              <a:t>del</a:t>
            </a:r>
            <a:r>
              <a:rPr dirty="0" sz="3250" spc="38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50">
                <a:solidFill>
                  <a:srgbClr val="383A3A"/>
                </a:solidFill>
                <a:latin typeface="Times New Roman"/>
                <a:cs typeface="Times New Roman"/>
              </a:rPr>
              <a:t>perdón </a:t>
            </a:r>
            <a:r>
              <a:rPr dirty="0" sz="3250" spc="-10">
                <a:solidFill>
                  <a:srgbClr val="383A3A"/>
                </a:solidFill>
                <a:latin typeface="Times New Roman"/>
                <a:cs typeface="Times New Roman"/>
              </a:rPr>
              <a:t>(Ef</a:t>
            </a:r>
            <a:r>
              <a:rPr dirty="0" sz="3250" spc="-19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550" spc="75">
                <a:solidFill>
                  <a:srgbClr val="383A3A"/>
                </a:solidFill>
                <a:latin typeface="Times New Roman"/>
                <a:cs typeface="Times New Roman"/>
              </a:rPr>
              <a:t>1:8)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278820" y="5068700"/>
            <a:ext cx="2412365" cy="16611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09600"/>
              </a:lnSpc>
              <a:spcBef>
                <a:spcPts val="90"/>
              </a:spcBef>
            </a:pPr>
            <a:r>
              <a:rPr dirty="0" sz="3250" spc="65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 spc="20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25">
                <a:solidFill>
                  <a:srgbClr val="383A3A"/>
                </a:solidFill>
                <a:latin typeface="Times New Roman"/>
                <a:cs typeface="Times New Roman"/>
              </a:rPr>
              <a:t>voluntad </a:t>
            </a:r>
            <a:r>
              <a:rPr dirty="0" sz="3250" spc="365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 spc="37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14">
                <a:solidFill>
                  <a:srgbClr val="383A3A"/>
                </a:solidFill>
                <a:latin typeface="Times New Roman"/>
                <a:cs typeface="Times New Roman"/>
              </a:rPr>
              <a:t>Dios</a:t>
            </a:r>
            <a:endParaRPr sz="3250">
              <a:latin typeface="Times New Roman"/>
              <a:cs typeface="Times New Roman"/>
            </a:endParaRPr>
          </a:p>
          <a:p>
            <a:pPr algn="ctr" marL="20320">
              <a:lnSpc>
                <a:spcPct val="100000"/>
              </a:lnSpc>
              <a:spcBef>
                <a:spcPts val="75"/>
              </a:spcBef>
            </a:pPr>
            <a:r>
              <a:rPr dirty="0" sz="3250" spc="-10">
                <a:solidFill>
                  <a:srgbClr val="383A3A"/>
                </a:solidFill>
                <a:latin typeface="Times New Roman"/>
                <a:cs typeface="Times New Roman"/>
              </a:rPr>
              <a:t>(Ef</a:t>
            </a:r>
            <a:r>
              <a:rPr dirty="0" sz="3250" spc="-17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550" spc="80">
                <a:solidFill>
                  <a:srgbClr val="383A3A"/>
                </a:solidFill>
                <a:latin typeface="Times New Roman"/>
                <a:cs typeface="Times New Roman"/>
              </a:rPr>
              <a:t>1:9-</a:t>
            </a:r>
            <a:r>
              <a:rPr dirty="0" sz="3550" spc="65">
                <a:solidFill>
                  <a:srgbClr val="383A3A"/>
                </a:solidFill>
                <a:latin typeface="Times New Roman"/>
                <a:cs typeface="Times New Roman"/>
              </a:rPr>
              <a:t>12)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4970780" y="10470660"/>
            <a:ext cx="10108565" cy="729615"/>
          </a:xfrm>
          <a:custGeom>
            <a:avLst/>
            <a:gdLst/>
            <a:ahLst/>
            <a:cxnLst/>
            <a:rect l="l" t="t" r="r" b="b"/>
            <a:pathLst>
              <a:path w="10108565" h="729615">
                <a:moveTo>
                  <a:pt x="10108324" y="0"/>
                </a:moveTo>
                <a:lnTo>
                  <a:pt x="1535645" y="0"/>
                </a:lnTo>
                <a:lnTo>
                  <a:pt x="1535645" y="340766"/>
                </a:lnTo>
                <a:lnTo>
                  <a:pt x="1461198" y="340766"/>
                </a:lnTo>
                <a:lnTo>
                  <a:pt x="1461198" y="0"/>
                </a:lnTo>
                <a:lnTo>
                  <a:pt x="0" y="0"/>
                </a:lnTo>
                <a:lnTo>
                  <a:pt x="0" y="382270"/>
                </a:lnTo>
                <a:lnTo>
                  <a:pt x="1304366" y="382270"/>
                </a:lnTo>
                <a:lnTo>
                  <a:pt x="1304366" y="723036"/>
                </a:lnTo>
                <a:lnTo>
                  <a:pt x="2664790" y="723036"/>
                </a:lnTo>
                <a:lnTo>
                  <a:pt x="2664790" y="399732"/>
                </a:lnTo>
                <a:lnTo>
                  <a:pt x="2736926" y="399732"/>
                </a:lnTo>
                <a:lnTo>
                  <a:pt x="2736926" y="729005"/>
                </a:lnTo>
                <a:lnTo>
                  <a:pt x="8787244" y="729005"/>
                </a:lnTo>
                <a:lnTo>
                  <a:pt x="8787244" y="399732"/>
                </a:lnTo>
                <a:lnTo>
                  <a:pt x="10108324" y="399732"/>
                </a:lnTo>
                <a:lnTo>
                  <a:pt x="10108324" y="0"/>
                </a:lnTo>
                <a:close/>
              </a:path>
            </a:pathLst>
          </a:custGeom>
          <a:solidFill>
            <a:srgbClr val="67899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372399" y="9137681"/>
            <a:ext cx="19279870" cy="203898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>
              <a:lnSpc>
                <a:spcPts val="4070"/>
              </a:lnSpc>
              <a:spcBef>
                <a:spcPts val="120"/>
              </a:spcBef>
              <a:tabLst>
                <a:tab pos="361950" algn="l"/>
                <a:tab pos="4268470" algn="l"/>
                <a:tab pos="5811520" algn="l"/>
                <a:tab pos="6130925" algn="l"/>
                <a:tab pos="6931659" algn="l"/>
                <a:tab pos="13951585" algn="l"/>
              </a:tabLst>
            </a:pPr>
            <a:r>
              <a:rPr dirty="0" sz="2500" spc="-660">
                <a:solidFill>
                  <a:srgbClr val="383A3A"/>
                </a:solidFill>
                <a:latin typeface="Arial"/>
                <a:cs typeface="Arial"/>
              </a:rPr>
              <a:t>&lt;&lt;</a:t>
            </a:r>
            <a:r>
              <a:rPr dirty="0" sz="2500">
                <a:solidFill>
                  <a:srgbClr val="383A3A"/>
                </a:solidFill>
                <a:latin typeface="Arial"/>
                <a:cs typeface="Arial"/>
              </a:rPr>
              <a:t>	</a:t>
            </a:r>
            <a:r>
              <a:rPr dirty="0" sz="3250" spc="-114">
                <a:solidFill>
                  <a:srgbClr val="383A3A"/>
                </a:solidFill>
                <a:latin typeface="Times New Roman"/>
                <a:cs typeface="Times New Roman"/>
              </a:rPr>
              <a:t>El</a:t>
            </a:r>
            <a:r>
              <a:rPr dirty="0" sz="3250" spc="7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90">
                <a:solidFill>
                  <a:srgbClr val="383A3A"/>
                </a:solidFill>
                <a:latin typeface="Times New Roman"/>
                <a:cs typeface="Times New Roman"/>
              </a:rPr>
              <a:t>mensaje</a:t>
            </a:r>
            <a:r>
              <a:rPr dirty="0" sz="3250" spc="13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65">
                <a:solidFill>
                  <a:srgbClr val="383A3A"/>
                </a:solidFill>
                <a:latin typeface="Times New Roman"/>
                <a:cs typeface="Times New Roman"/>
              </a:rPr>
              <a:t>inicial</a:t>
            </a:r>
            <a:r>
              <a:rPr dirty="0" sz="3250" spc="8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65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200">
                <a:solidFill>
                  <a:srgbClr val="383A3A"/>
                </a:solidFill>
                <a:latin typeface="Times New Roman"/>
                <a:cs typeface="Times New Roman"/>
              </a:rPr>
              <a:t>Pablo</a:t>
            </a:r>
            <a:r>
              <a:rPr dirty="0" sz="3250" spc="-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50">
                <a:solidFill>
                  <a:srgbClr val="383A3A"/>
                </a:solidFill>
                <a:latin typeface="Times New Roman"/>
                <a:cs typeface="Times New Roman"/>
              </a:rPr>
              <a:t>a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175">
                <a:solidFill>
                  <a:srgbClr val="383A3A"/>
                </a:solidFill>
                <a:latin typeface="Times New Roman"/>
                <a:cs typeface="Times New Roman"/>
              </a:rPr>
              <a:t>los</a:t>
            </a:r>
            <a:r>
              <a:rPr dirty="0" sz="3250" spc="-21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50">
                <a:solidFill>
                  <a:srgbClr val="383A3A"/>
                </a:solidFill>
                <a:latin typeface="Times New Roman"/>
                <a:cs typeface="Times New Roman"/>
              </a:rPr>
              <a:t>efesios</a:t>
            </a:r>
            <a:r>
              <a:rPr dirty="0" sz="3250" spc="4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55">
                <a:solidFill>
                  <a:srgbClr val="383A3A"/>
                </a:solidFill>
                <a:latin typeface="Times New Roman"/>
                <a:cs typeface="Times New Roman"/>
              </a:rPr>
              <a:t>es</a:t>
            </a:r>
            <a:r>
              <a:rPr dirty="0" sz="3250" spc="3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80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 spc="3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45">
                <a:solidFill>
                  <a:srgbClr val="383A3A"/>
                </a:solidFill>
                <a:latin typeface="Times New Roman"/>
                <a:cs typeface="Times New Roman"/>
              </a:rPr>
              <a:t>gracia</a:t>
            </a:r>
            <a:r>
              <a:rPr dirty="0" sz="3250" spc="10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100" spc="290">
                <a:solidFill>
                  <a:srgbClr val="383A3A"/>
                </a:solidFill>
                <a:latin typeface="Times New Roman"/>
                <a:cs typeface="Times New Roman"/>
              </a:rPr>
              <a:t>y</a:t>
            </a:r>
            <a:r>
              <a:rPr dirty="0" sz="3100" spc="30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80">
                <a:solidFill>
                  <a:srgbClr val="383A3A"/>
                </a:solidFill>
                <a:latin typeface="Times New Roman"/>
                <a:cs typeface="Times New Roman"/>
              </a:rPr>
              <a:t>paz</a:t>
            </a:r>
            <a:r>
              <a:rPr dirty="0" sz="3250" spc="-4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-195">
                <a:solidFill>
                  <a:srgbClr val="383A3A"/>
                </a:solidFill>
                <a:latin typeface="Times New Roman"/>
                <a:cs typeface="Times New Roman"/>
              </a:rPr>
              <a:t>{Ef</a:t>
            </a:r>
            <a:r>
              <a:rPr dirty="0" sz="3250" spc="-6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90">
                <a:solidFill>
                  <a:srgbClr val="383A3A"/>
                </a:solidFill>
                <a:latin typeface="Times New Roman"/>
                <a:cs typeface="Times New Roman"/>
              </a:rPr>
              <a:t>1:2).</a:t>
            </a:r>
            <a:r>
              <a:rPr dirty="0" sz="3250" spc="-9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Dicha</a:t>
            </a:r>
            <a:r>
              <a:rPr dirty="0" sz="3250" spc="229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45">
                <a:solidFill>
                  <a:srgbClr val="383A3A"/>
                </a:solidFill>
                <a:latin typeface="Times New Roman"/>
                <a:cs typeface="Times New Roman"/>
              </a:rPr>
              <a:t>gracia</a:t>
            </a:r>
            <a:r>
              <a:rPr dirty="0" sz="3250" spc="29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15">
                <a:solidFill>
                  <a:srgbClr val="383A3A"/>
                </a:solidFill>
                <a:latin typeface="Times New Roman"/>
                <a:cs typeface="Times New Roman"/>
              </a:rPr>
              <a:t>muestra</a:t>
            </a:r>
            <a:r>
              <a:rPr dirty="0" sz="3250" spc="434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70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 spc="16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14">
                <a:solidFill>
                  <a:srgbClr val="383A3A"/>
                </a:solidFill>
                <a:latin typeface="Times New Roman"/>
                <a:cs typeface="Times New Roman"/>
              </a:rPr>
              <a:t>iniciativa salvífica</a:t>
            </a:r>
            <a:r>
              <a:rPr dirty="0" sz="3250" spc="19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100" spc="155">
                <a:solidFill>
                  <a:srgbClr val="383A3A"/>
                </a:solidFill>
                <a:latin typeface="Times New Roman"/>
                <a:cs typeface="Times New Roman"/>
              </a:rPr>
              <a:t>y</a:t>
            </a:r>
            <a:r>
              <a:rPr dirty="0" sz="3100" spc="25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254">
                <a:solidFill>
                  <a:srgbClr val="383A3A"/>
                </a:solidFill>
                <a:latin typeface="Times New Roman"/>
                <a:cs typeface="Times New Roman"/>
              </a:rPr>
              <a:t>gratuita</a:t>
            </a:r>
            <a:r>
              <a:rPr dirty="0" sz="3250" spc="34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320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 spc="10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Dios,</a:t>
            </a:r>
            <a:r>
              <a:rPr dirty="0" sz="3250" spc="9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100">
                <a:solidFill>
                  <a:srgbClr val="383A3A"/>
                </a:solidFill>
                <a:latin typeface="Times New Roman"/>
                <a:cs typeface="Times New Roman"/>
              </a:rPr>
              <a:t>y</a:t>
            </a:r>
            <a:r>
              <a:rPr dirty="0" sz="3100" spc="36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-25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-25">
                <a:solidFill>
                  <a:srgbClr val="383A3A"/>
                </a:solidFill>
                <a:latin typeface="Times New Roman"/>
                <a:cs typeface="Times New Roman"/>
              </a:rPr>
              <a:t>paz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215">
                <a:solidFill>
                  <a:srgbClr val="383A3A"/>
                </a:solidFill>
                <a:latin typeface="Times New Roman"/>
                <a:cs typeface="Times New Roman"/>
              </a:rPr>
              <a:t>muestra</a:t>
            </a:r>
            <a:r>
              <a:rPr dirty="0" sz="3250" spc="42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70">
                <a:solidFill>
                  <a:srgbClr val="383A3A"/>
                </a:solidFill>
                <a:latin typeface="Times New Roman"/>
                <a:cs typeface="Times New Roman"/>
              </a:rPr>
              <a:t>la</a:t>
            </a:r>
            <a:r>
              <a:rPr dirty="0" sz="3250" spc="5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25">
                <a:solidFill>
                  <a:srgbClr val="383A3A"/>
                </a:solidFill>
                <a:latin typeface="Times New Roman"/>
                <a:cs typeface="Times New Roman"/>
              </a:rPr>
              <a:t>iniciativa</a:t>
            </a:r>
            <a:r>
              <a:rPr dirty="0" sz="3250" spc="28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65">
                <a:solidFill>
                  <a:srgbClr val="383A3A"/>
                </a:solidFill>
                <a:latin typeface="Times New Roman"/>
                <a:cs typeface="Times New Roman"/>
              </a:rPr>
              <a:t>de</a:t>
            </a:r>
            <a:r>
              <a:rPr dirty="0" sz="3250" spc="42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35">
                <a:solidFill>
                  <a:srgbClr val="383A3A"/>
                </a:solidFill>
                <a:latin typeface="Times New Roman"/>
                <a:cs typeface="Times New Roman"/>
              </a:rPr>
              <a:t>reconciliar</a:t>
            </a:r>
            <a:r>
              <a:rPr dirty="0" sz="3250" spc="16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05">
                <a:solidFill>
                  <a:srgbClr val="383A3A"/>
                </a:solidFill>
                <a:latin typeface="Times New Roman"/>
                <a:cs typeface="Times New Roman"/>
              </a:rPr>
              <a:t>a</a:t>
            </a:r>
            <a:r>
              <a:rPr dirty="0" sz="3250">
                <a:solidFill>
                  <a:srgbClr val="383A3A"/>
                </a:solidFill>
                <a:latin typeface="Times New Roman"/>
                <a:cs typeface="Times New Roman"/>
              </a:rPr>
              <a:t>	</a:t>
            </a:r>
            <a:r>
              <a:rPr dirty="0" sz="3250" spc="135">
                <a:solidFill>
                  <a:srgbClr val="383A3A"/>
                </a:solidFill>
                <a:latin typeface="Times New Roman"/>
                <a:cs typeface="Times New Roman"/>
              </a:rPr>
              <a:t>los </a:t>
            </a:r>
            <a:r>
              <a:rPr dirty="0" sz="3250" spc="240">
                <a:solidFill>
                  <a:srgbClr val="383A3A"/>
                </a:solidFill>
                <a:latin typeface="Times New Roman"/>
                <a:cs typeface="Times New Roman"/>
              </a:rPr>
              <a:t>pecadores</a:t>
            </a:r>
            <a:r>
              <a:rPr dirty="0" sz="3250" spc="45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3250" spc="175">
                <a:solidFill>
                  <a:srgbClr val="383A3A"/>
                </a:solidFill>
                <a:latin typeface="Times New Roman"/>
                <a:cs typeface="Times New Roman"/>
              </a:rPr>
              <a:t>consigo.</a:t>
            </a:r>
            <a:r>
              <a:rPr dirty="0" sz="3250" spc="40">
                <a:solidFill>
                  <a:srgbClr val="383A3A"/>
                </a:solidFill>
                <a:latin typeface="Times New Roman"/>
                <a:cs typeface="Times New Roman"/>
              </a:rPr>
              <a:t> </a:t>
            </a:r>
            <a:r>
              <a:rPr dirty="0" sz="2500" spc="-660">
                <a:solidFill>
                  <a:srgbClr val="383A3A"/>
                </a:solidFill>
                <a:latin typeface="Arial"/>
                <a:cs typeface="Arial"/>
              </a:rPr>
              <a:t>&gt;&gt;</a:t>
            </a:r>
            <a:endParaRPr sz="2500">
              <a:latin typeface="Arial"/>
              <a:cs typeface="Arial"/>
            </a:endParaRPr>
          </a:p>
          <a:p>
            <a:pPr algn="ctr" marL="4598035" marR="4559935">
              <a:lnSpc>
                <a:spcPct val="101600"/>
              </a:lnSpc>
              <a:spcBef>
                <a:spcPts val="2315"/>
              </a:spcBef>
            </a:pPr>
            <a:r>
              <a:rPr dirty="0" sz="2200" spc="135">
                <a:solidFill>
                  <a:srgbClr val="F6FBFB"/>
                </a:solidFill>
                <a:latin typeface="Times New Roman"/>
                <a:cs typeface="Times New Roman"/>
              </a:rPr>
              <a:t>Referencia:</a:t>
            </a:r>
            <a:r>
              <a:rPr dirty="0" sz="2200" spc="-16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80">
                <a:solidFill>
                  <a:srgbClr val="F6FBFB"/>
                </a:solidFill>
                <a:latin typeface="Times New Roman"/>
                <a:cs typeface="Times New Roman"/>
              </a:rPr>
              <a:t>John</a:t>
            </a:r>
            <a:r>
              <a:rPr dirty="0" sz="2200" spc="-10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65">
                <a:solidFill>
                  <a:srgbClr val="F6FBFB"/>
                </a:solidFill>
                <a:latin typeface="Times New Roman"/>
                <a:cs typeface="Times New Roman"/>
              </a:rPr>
              <a:t>Stott,</a:t>
            </a:r>
            <a:r>
              <a:rPr dirty="0" sz="2200" spc="3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40">
                <a:solidFill>
                  <a:srgbClr val="F6FBFB"/>
                </a:solidFill>
                <a:latin typeface="Times New Roman"/>
                <a:cs typeface="Times New Roman"/>
              </a:rPr>
              <a:t>Leyendo</a:t>
            </a:r>
            <a:r>
              <a:rPr dirty="0" sz="2200" spc="-5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60">
                <a:solidFill>
                  <a:srgbClr val="F6FBFB"/>
                </a:solidFill>
                <a:latin typeface="Times New Roman"/>
                <a:cs typeface="Times New Roman"/>
              </a:rPr>
              <a:t>Efesios</a:t>
            </a:r>
            <a:r>
              <a:rPr dirty="0" sz="2200" spc="-9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70">
                <a:solidFill>
                  <a:srgbClr val="F6FBFB"/>
                </a:solidFill>
                <a:latin typeface="Times New Roman"/>
                <a:cs typeface="Times New Roman"/>
              </a:rPr>
              <a:t>con</a:t>
            </a:r>
            <a:r>
              <a:rPr dirty="0" sz="2200" spc="140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80">
                <a:solidFill>
                  <a:srgbClr val="F6FBFB"/>
                </a:solidFill>
                <a:latin typeface="Times New Roman"/>
                <a:cs typeface="Times New Roman"/>
              </a:rPr>
              <a:t>John</a:t>
            </a:r>
            <a:r>
              <a:rPr dirty="0" sz="2200" spc="-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75">
                <a:solidFill>
                  <a:srgbClr val="F6FBFB"/>
                </a:solidFill>
                <a:latin typeface="Times New Roman"/>
                <a:cs typeface="Times New Roman"/>
              </a:rPr>
              <a:t>Stott,</a:t>
            </a:r>
            <a:r>
              <a:rPr dirty="0" sz="2200" spc="-17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150" spc="130" b="1">
                <a:solidFill>
                  <a:srgbClr val="F6FBFB"/>
                </a:solidFill>
                <a:latin typeface="Arial"/>
                <a:cs typeface="Arial"/>
              </a:rPr>
              <a:t>p.16.</a:t>
            </a:r>
            <a:r>
              <a:rPr dirty="0" sz="2150" spc="-120" b="1">
                <a:solidFill>
                  <a:srgbClr val="F6FBFB"/>
                </a:solidFill>
                <a:latin typeface="Arial"/>
                <a:cs typeface="Arial"/>
              </a:rPr>
              <a:t> </a:t>
            </a:r>
            <a:r>
              <a:rPr dirty="0" sz="2150" b="1">
                <a:solidFill>
                  <a:srgbClr val="F6FBFB"/>
                </a:solidFill>
                <a:latin typeface="Arial"/>
                <a:cs typeface="Arial"/>
              </a:rPr>
              <a:t>(Ed.</a:t>
            </a:r>
            <a:r>
              <a:rPr dirty="0" sz="2150" spc="-40" b="1">
                <a:solidFill>
                  <a:srgbClr val="F6FBFB"/>
                </a:solidFill>
                <a:latin typeface="Arial"/>
                <a:cs typeface="Arial"/>
              </a:rPr>
              <a:t> </a:t>
            </a:r>
            <a:r>
              <a:rPr dirty="0" sz="2200" spc="185">
                <a:solidFill>
                  <a:srgbClr val="F6FBFB"/>
                </a:solidFill>
                <a:latin typeface="Times New Roman"/>
                <a:cs typeface="Times New Roman"/>
              </a:rPr>
              <a:t>portuguesa) </a:t>
            </a:r>
            <a:r>
              <a:rPr dirty="0" sz="2200" spc="170">
                <a:solidFill>
                  <a:srgbClr val="F6FBFB"/>
                </a:solidFill>
                <a:latin typeface="Times New Roman"/>
                <a:cs typeface="Times New Roman"/>
              </a:rPr>
              <a:t>Contenido</a:t>
            </a:r>
            <a:r>
              <a:rPr dirty="0" sz="2200" spc="-1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85">
                <a:solidFill>
                  <a:srgbClr val="F6FBFB"/>
                </a:solidFill>
                <a:latin typeface="Times New Roman"/>
                <a:cs typeface="Times New Roman"/>
              </a:rPr>
              <a:t>y</a:t>
            </a:r>
            <a:r>
              <a:rPr dirty="0" sz="2200" spc="10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60">
                <a:solidFill>
                  <a:srgbClr val="F6FBFB"/>
                </a:solidFill>
                <a:latin typeface="Times New Roman"/>
                <a:cs typeface="Times New Roman"/>
              </a:rPr>
              <a:t>diseño:</a:t>
            </a:r>
            <a:r>
              <a:rPr dirty="0" sz="2200" spc="1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F6FBFB"/>
                </a:solidFill>
                <a:latin typeface="Times New Roman"/>
                <a:cs typeface="Times New Roman"/>
              </a:rPr>
              <a:t>Elton</a:t>
            </a:r>
            <a:r>
              <a:rPr dirty="0" sz="2200" spc="114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60" b="1">
                <a:solidFill>
                  <a:srgbClr val="F6FBFB"/>
                </a:solidFill>
                <a:latin typeface="Times New Roman"/>
                <a:cs typeface="Times New Roman"/>
              </a:rPr>
              <a:t>Batista</a:t>
            </a:r>
            <a:r>
              <a:rPr dirty="0" sz="2200" spc="90" b="1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50">
                <a:solidFill>
                  <a:srgbClr val="F6FBFB"/>
                </a:solidFill>
                <a:latin typeface="Times New Roman"/>
                <a:cs typeface="Times New Roman"/>
              </a:rPr>
              <a:t>-</a:t>
            </a:r>
            <a:r>
              <a:rPr dirty="0" sz="2200" spc="10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130">
                <a:solidFill>
                  <a:srgbClr val="F6FBFB"/>
                </a:solidFill>
                <a:latin typeface="Times New Roman"/>
                <a:cs typeface="Times New Roman"/>
              </a:rPr>
              <a:t>Traducción:</a:t>
            </a:r>
            <a:r>
              <a:rPr dirty="0" sz="2200" spc="3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65">
                <a:solidFill>
                  <a:srgbClr val="F6FBFB"/>
                </a:solidFill>
                <a:latin typeface="Times New Roman"/>
                <a:cs typeface="Times New Roman"/>
              </a:rPr>
              <a:t>Eliezer</a:t>
            </a:r>
            <a:r>
              <a:rPr dirty="0" sz="2200" spc="45">
                <a:solidFill>
                  <a:srgbClr val="F6FBFB"/>
                </a:solidFill>
                <a:latin typeface="Times New Roman"/>
                <a:cs typeface="Times New Roman"/>
              </a:rPr>
              <a:t> </a:t>
            </a:r>
            <a:r>
              <a:rPr dirty="0" sz="2200" spc="75">
                <a:solidFill>
                  <a:srgbClr val="F6FBFB"/>
                </a:solidFill>
                <a:latin typeface="Times New Roman"/>
                <a:cs typeface="Times New Roman"/>
              </a:rPr>
              <a:t>GC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0805" y="3231176"/>
            <a:ext cx="1435998" cy="136305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5293" y="3433110"/>
            <a:ext cx="730595" cy="504836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2272" y="3180692"/>
            <a:ext cx="1032910" cy="75725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90024" y="3433110"/>
            <a:ext cx="680209" cy="50483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06232" y="3130208"/>
            <a:ext cx="3300276" cy="80773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05679" y="6462127"/>
            <a:ext cx="1058103" cy="782496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40410" y="6512611"/>
            <a:ext cx="932139" cy="70677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63563" y="6512611"/>
            <a:ext cx="2368137" cy="1413541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62297" y="3130208"/>
            <a:ext cx="4182029" cy="338240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947138" y="7118414"/>
            <a:ext cx="1461191" cy="807738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1599752" y="4669956"/>
            <a:ext cx="0" cy="404495"/>
          </a:xfrm>
          <a:custGeom>
            <a:avLst/>
            <a:gdLst/>
            <a:ahLst/>
            <a:cxnLst/>
            <a:rect l="l" t="t" r="r" b="b"/>
            <a:pathLst>
              <a:path w="0" h="404495">
                <a:moveTo>
                  <a:pt x="0" y="403868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7772024" y="7269862"/>
            <a:ext cx="0" cy="656590"/>
          </a:xfrm>
          <a:custGeom>
            <a:avLst/>
            <a:gdLst/>
            <a:ahLst/>
            <a:cxnLst/>
            <a:rect l="l" t="t" r="r" b="b"/>
            <a:pathLst>
              <a:path w="0" h="656590">
                <a:moveTo>
                  <a:pt x="0" y="656286"/>
                </a:moveTo>
                <a:lnTo>
                  <a:pt x="0" y="0"/>
                </a:lnTo>
              </a:path>
            </a:pathLst>
          </a:custGeom>
          <a:ln w="10077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4" name="object 14" descr=""/>
          <p:cNvGrpSpPr/>
          <p:nvPr/>
        </p:nvGrpSpPr>
        <p:grpSpPr>
          <a:xfrm>
            <a:off x="4383573" y="0"/>
            <a:ext cx="13087985" cy="1098550"/>
            <a:chOff x="4383573" y="0"/>
            <a:chExt cx="13087985" cy="1098550"/>
          </a:xfrm>
        </p:grpSpPr>
        <p:sp>
          <p:nvSpPr>
            <p:cNvPr id="15" name="object 15" descr=""/>
            <p:cNvSpPr/>
            <p:nvPr/>
          </p:nvSpPr>
          <p:spPr>
            <a:xfrm>
              <a:off x="17446116" y="0"/>
              <a:ext cx="25400" cy="1035685"/>
            </a:xfrm>
            <a:custGeom>
              <a:avLst/>
              <a:gdLst/>
              <a:ahLst/>
              <a:cxnLst/>
              <a:rect l="l" t="t" r="r" b="b"/>
              <a:pathLst>
                <a:path w="25400" h="1035685">
                  <a:moveTo>
                    <a:pt x="0" y="0"/>
                  </a:moveTo>
                  <a:lnTo>
                    <a:pt x="25192" y="0"/>
                  </a:lnTo>
                  <a:lnTo>
                    <a:pt x="25192" y="1035136"/>
                  </a:lnTo>
                  <a:lnTo>
                    <a:pt x="0" y="1035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383573" y="1085620"/>
              <a:ext cx="13050519" cy="0"/>
            </a:xfrm>
            <a:custGeom>
              <a:avLst/>
              <a:gdLst/>
              <a:ahLst/>
              <a:cxnLst/>
              <a:rect l="l" t="t" r="r" b="b"/>
              <a:pathLst>
                <a:path w="13050519" h="0">
                  <a:moveTo>
                    <a:pt x="0" y="0"/>
                  </a:moveTo>
                  <a:lnTo>
                    <a:pt x="13049947" y="0"/>
                  </a:lnTo>
                </a:path>
              </a:pathLst>
            </a:custGeom>
            <a:ln w="252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/>
          <p:nvPr/>
        </p:nvSpPr>
        <p:spPr>
          <a:xfrm>
            <a:off x="7205183" y="3218553"/>
            <a:ext cx="1410970" cy="0"/>
          </a:xfrm>
          <a:custGeom>
            <a:avLst/>
            <a:gdLst/>
            <a:ahLst/>
            <a:cxnLst/>
            <a:rect l="l" t="t" r="r" b="b"/>
            <a:pathLst>
              <a:path w="1410970" h="0">
                <a:moveTo>
                  <a:pt x="0" y="0"/>
                </a:moveTo>
                <a:lnTo>
                  <a:pt x="1410805" y="0"/>
                </a:lnTo>
              </a:path>
            </a:pathLst>
          </a:custGeom>
          <a:ln w="757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846803" y="3407866"/>
            <a:ext cx="1108710" cy="0"/>
          </a:xfrm>
          <a:custGeom>
            <a:avLst/>
            <a:gdLst/>
            <a:ahLst/>
            <a:cxnLst/>
            <a:rect l="l" t="t" r="r" b="b"/>
            <a:pathLst>
              <a:path w="1108710" h="0">
                <a:moveTo>
                  <a:pt x="0" y="0"/>
                </a:moveTo>
                <a:lnTo>
                  <a:pt x="1108489" y="0"/>
                </a:lnTo>
              </a:path>
            </a:pathLst>
          </a:custGeom>
          <a:ln w="1262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746031" y="7244620"/>
            <a:ext cx="1259840" cy="0"/>
          </a:xfrm>
          <a:custGeom>
            <a:avLst/>
            <a:gdLst/>
            <a:ahLst/>
            <a:cxnLst/>
            <a:rect l="l" t="t" r="r" b="b"/>
            <a:pathLst>
              <a:path w="1259839" h="0">
                <a:moveTo>
                  <a:pt x="0" y="0"/>
                </a:moveTo>
                <a:lnTo>
                  <a:pt x="1259647" y="0"/>
                </a:lnTo>
              </a:path>
            </a:pathLst>
          </a:custGeom>
          <a:ln w="2524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7205183" y="7257241"/>
            <a:ext cx="1335405" cy="0"/>
          </a:xfrm>
          <a:custGeom>
            <a:avLst/>
            <a:gdLst/>
            <a:ahLst/>
            <a:cxnLst/>
            <a:rect l="l" t="t" r="r" b="b"/>
            <a:pathLst>
              <a:path w="1335404" h="0">
                <a:moveTo>
                  <a:pt x="0" y="0"/>
                </a:moveTo>
                <a:lnTo>
                  <a:pt x="1335226" y="0"/>
                </a:lnTo>
              </a:path>
            </a:pathLst>
          </a:custGeom>
          <a:ln w="3786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5164554" y="4367055"/>
            <a:ext cx="0" cy="1111250"/>
          </a:xfrm>
          <a:custGeom>
            <a:avLst/>
            <a:gdLst/>
            <a:ahLst/>
            <a:cxnLst/>
            <a:rect l="l" t="t" r="r" b="b"/>
            <a:pathLst>
              <a:path w="0" h="1111250">
                <a:moveTo>
                  <a:pt x="0" y="1110639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5844764" y="4367055"/>
            <a:ext cx="0" cy="1111250"/>
          </a:xfrm>
          <a:custGeom>
            <a:avLst/>
            <a:gdLst/>
            <a:ahLst/>
            <a:cxnLst/>
            <a:rect l="l" t="t" r="r" b="b"/>
            <a:pathLst>
              <a:path w="0" h="1111250">
                <a:moveTo>
                  <a:pt x="0" y="1110639"/>
                </a:moveTo>
                <a:lnTo>
                  <a:pt x="0" y="0"/>
                </a:lnTo>
              </a:path>
            </a:pathLst>
          </a:custGeom>
          <a:ln w="6298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6021115" y="4367055"/>
            <a:ext cx="0" cy="1111250"/>
          </a:xfrm>
          <a:custGeom>
            <a:avLst/>
            <a:gdLst/>
            <a:ahLst/>
            <a:cxnLst/>
            <a:rect l="l" t="t" r="r" b="b"/>
            <a:pathLst>
              <a:path w="0" h="1111250">
                <a:moveTo>
                  <a:pt x="0" y="1110639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416484" y="5477694"/>
            <a:ext cx="0" cy="593725"/>
          </a:xfrm>
          <a:custGeom>
            <a:avLst/>
            <a:gdLst/>
            <a:ahLst/>
            <a:cxnLst/>
            <a:rect l="l" t="t" r="r" b="b"/>
            <a:pathLst>
              <a:path w="0" h="593725">
                <a:moveTo>
                  <a:pt x="0" y="593182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9863039" y="5477694"/>
            <a:ext cx="0" cy="593725"/>
          </a:xfrm>
          <a:custGeom>
            <a:avLst/>
            <a:gdLst/>
            <a:ahLst/>
            <a:cxnLst/>
            <a:rect l="l" t="t" r="r" b="b"/>
            <a:pathLst>
              <a:path w="0" h="593725">
                <a:moveTo>
                  <a:pt x="0" y="593182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14309594" y="5477694"/>
            <a:ext cx="0" cy="593725"/>
          </a:xfrm>
          <a:custGeom>
            <a:avLst/>
            <a:gdLst/>
            <a:ahLst/>
            <a:cxnLst/>
            <a:rect l="l" t="t" r="r" b="b"/>
            <a:pathLst>
              <a:path w="0" h="593725">
                <a:moveTo>
                  <a:pt x="0" y="593182"/>
                </a:moveTo>
                <a:lnTo>
                  <a:pt x="0" y="0"/>
                </a:lnTo>
              </a:path>
            </a:pathLst>
          </a:custGeom>
          <a:ln w="12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1417512" y="55911"/>
            <a:ext cx="1373505" cy="467359"/>
          </a:xfrm>
          <a:custGeom>
            <a:avLst/>
            <a:gdLst/>
            <a:ahLst/>
            <a:cxnLst/>
            <a:rect l="l" t="t" r="r" b="b"/>
            <a:pathLst>
              <a:path w="1373505" h="467359">
                <a:moveTo>
                  <a:pt x="1373015" y="467229"/>
                </a:moveTo>
                <a:lnTo>
                  <a:pt x="0" y="467229"/>
                </a:lnTo>
                <a:lnTo>
                  <a:pt x="0" y="0"/>
                </a:lnTo>
                <a:lnTo>
                  <a:pt x="1373015" y="0"/>
                </a:lnTo>
                <a:lnTo>
                  <a:pt x="1373015" y="467229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404812" y="56937"/>
            <a:ext cx="139890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00" spc="70">
                <a:solidFill>
                  <a:srgbClr val="FBFBFB"/>
                </a:solidFill>
                <a:latin typeface="Times New Roman"/>
                <a:cs typeface="Times New Roman"/>
              </a:rPr>
              <a:t>Domingo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660886" y="459779"/>
            <a:ext cx="2871470" cy="467359"/>
          </a:xfrm>
          <a:custGeom>
            <a:avLst/>
            <a:gdLst/>
            <a:ahLst/>
            <a:cxnLst/>
            <a:rect l="l" t="t" r="r" b="b"/>
            <a:pathLst>
              <a:path w="2871470" h="467359">
                <a:moveTo>
                  <a:pt x="2871448" y="467352"/>
                </a:moveTo>
                <a:lnTo>
                  <a:pt x="0" y="467352"/>
                </a:lnTo>
                <a:lnTo>
                  <a:pt x="0" y="0"/>
                </a:lnTo>
                <a:lnTo>
                  <a:pt x="2871448" y="0"/>
                </a:lnTo>
                <a:lnTo>
                  <a:pt x="2871448" y="467352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648186" y="460806"/>
            <a:ext cx="294449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065020" algn="l"/>
              </a:tabLst>
            </a:pPr>
            <a:r>
              <a:rPr dirty="0" sz="2550" spc="85" i="1">
                <a:solidFill>
                  <a:srgbClr val="FBFBFB"/>
                </a:solidFill>
                <a:latin typeface="Arial"/>
                <a:cs typeface="Arial"/>
              </a:rPr>
              <a:t>2</a:t>
            </a:r>
            <a:r>
              <a:rPr dirty="0" sz="2550" spc="190" i="1">
                <a:solidFill>
                  <a:srgbClr val="FBFBFB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FBFBFB"/>
                </a:solidFill>
                <a:latin typeface="Times New Roman"/>
                <a:cs typeface="Times New Roman"/>
              </a:rPr>
              <a:t>de</a:t>
            </a:r>
            <a:r>
              <a:rPr dirty="0" sz="2700" spc="37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BFBFB"/>
                </a:solidFill>
                <a:latin typeface="Times New Roman"/>
                <a:cs typeface="Times New Roman"/>
              </a:rPr>
              <a:t>julio</a:t>
            </a:r>
            <a:r>
              <a:rPr dirty="0" sz="2700" spc="-13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2700" spc="-25">
                <a:solidFill>
                  <a:srgbClr val="FBFBFB"/>
                </a:solidFill>
                <a:latin typeface="Times New Roman"/>
                <a:cs typeface="Times New Roman"/>
              </a:rPr>
              <a:t>del</a:t>
            </a:r>
            <a:r>
              <a:rPr dirty="0" sz="2700">
                <a:solidFill>
                  <a:srgbClr val="FBFBFB"/>
                </a:solidFill>
                <a:latin typeface="Times New Roman"/>
                <a:cs typeface="Times New Roman"/>
              </a:rPr>
              <a:t>	</a:t>
            </a:r>
            <a:r>
              <a:rPr dirty="0" sz="2700" spc="330">
                <a:solidFill>
                  <a:srgbClr val="FBFBFB"/>
                </a:solidFill>
                <a:latin typeface="Times New Roman"/>
                <a:cs typeface="Times New Roman"/>
              </a:rPr>
              <a:t>2023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450" spc="-285">
                <a:solidFill>
                  <a:srgbClr val="383B3D"/>
                </a:solidFill>
              </a:rPr>
              <a:t>ELEGIDOS</a:t>
            </a:r>
            <a:r>
              <a:rPr dirty="0" sz="5450" spc="5">
                <a:solidFill>
                  <a:srgbClr val="383B3D"/>
                </a:solidFill>
              </a:rPr>
              <a:t> </a:t>
            </a:r>
            <a:r>
              <a:rPr dirty="0" sz="5450" spc="325">
                <a:solidFill>
                  <a:srgbClr val="383B3D"/>
                </a:solidFill>
              </a:rPr>
              <a:t>Y</a:t>
            </a:r>
            <a:r>
              <a:rPr dirty="0" sz="5450" spc="-380">
                <a:solidFill>
                  <a:srgbClr val="383B3D"/>
                </a:solidFill>
              </a:rPr>
              <a:t> </a:t>
            </a:r>
            <a:r>
              <a:rPr dirty="0" sz="5450" spc="-140">
                <a:solidFill>
                  <a:srgbClr val="383B3D"/>
                </a:solidFill>
              </a:rPr>
              <a:t>ACEPTADOS</a:t>
            </a:r>
            <a:r>
              <a:rPr dirty="0" sz="5450" spc="195">
                <a:solidFill>
                  <a:srgbClr val="383B3D"/>
                </a:solidFill>
              </a:rPr>
              <a:t> </a:t>
            </a:r>
            <a:r>
              <a:rPr dirty="0" sz="5450" spc="-165">
                <a:solidFill>
                  <a:srgbClr val="383B3D"/>
                </a:solidFill>
              </a:rPr>
              <a:t>EN</a:t>
            </a:r>
            <a:r>
              <a:rPr dirty="0" sz="5450" spc="-300">
                <a:solidFill>
                  <a:srgbClr val="383B3D"/>
                </a:solidFill>
              </a:rPr>
              <a:t> </a:t>
            </a:r>
            <a:r>
              <a:rPr dirty="0" sz="5450" spc="-150">
                <a:solidFill>
                  <a:srgbClr val="383B3D"/>
                </a:solidFill>
              </a:rPr>
              <a:t>CRISTO</a:t>
            </a:r>
            <a:endParaRPr sz="5450"/>
          </a:p>
        </p:txBody>
      </p:sp>
      <p:sp>
        <p:nvSpPr>
          <p:cNvPr id="32" name="object 32" descr=""/>
          <p:cNvSpPr txBox="1"/>
          <p:nvPr/>
        </p:nvSpPr>
        <p:spPr>
          <a:xfrm>
            <a:off x="318564" y="1389234"/>
            <a:ext cx="16943070" cy="1200785"/>
          </a:xfrm>
          <a:prstGeom prst="rect">
            <a:avLst/>
          </a:prstGeom>
          <a:solidFill>
            <a:srgbClr val="3A3A3A"/>
          </a:solidFill>
        </p:spPr>
        <p:txBody>
          <a:bodyPr wrap="square" lIns="0" tIns="215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  <a:tabLst>
                <a:tab pos="6560184" algn="l"/>
              </a:tabLst>
            </a:pPr>
            <a:r>
              <a:rPr dirty="0" sz="3500" spc="-285" b="1">
                <a:solidFill>
                  <a:srgbClr val="FBFBFB"/>
                </a:solidFill>
                <a:latin typeface="Times New Roman"/>
                <a:cs typeface="Times New Roman"/>
              </a:rPr>
              <a:t>En</a:t>
            </a:r>
            <a:r>
              <a:rPr dirty="0" sz="3500" spc="250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55" b="1">
                <a:solidFill>
                  <a:srgbClr val="FBFBFB"/>
                </a:solidFill>
                <a:latin typeface="Times New Roman"/>
                <a:cs typeface="Times New Roman"/>
              </a:rPr>
              <a:t>Efesios</a:t>
            </a:r>
            <a:r>
              <a:rPr dirty="0" sz="3500" spc="-5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55" b="1">
                <a:solidFill>
                  <a:srgbClr val="FBFBFB"/>
                </a:solidFill>
                <a:latin typeface="Times New Roman"/>
                <a:cs typeface="Times New Roman"/>
              </a:rPr>
              <a:t>1:4,</a:t>
            </a:r>
            <a:r>
              <a:rPr dirty="0" sz="3500" spc="-5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55" b="1">
                <a:solidFill>
                  <a:srgbClr val="FBFBFB"/>
                </a:solidFill>
                <a:latin typeface="Times New Roman"/>
                <a:cs typeface="Times New Roman"/>
              </a:rPr>
              <a:t>5;</a:t>
            </a:r>
            <a:r>
              <a:rPr dirty="0" sz="3500" spc="280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150" b="1">
                <a:solidFill>
                  <a:srgbClr val="FBFBFB"/>
                </a:solidFill>
                <a:latin typeface="Times New Roman"/>
                <a:cs typeface="Times New Roman"/>
              </a:rPr>
              <a:t>Pablo</a:t>
            </a:r>
            <a:r>
              <a:rPr dirty="0" sz="3500" spc="30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114" b="1">
                <a:solidFill>
                  <a:srgbClr val="FBFBFB"/>
                </a:solidFill>
                <a:latin typeface="Times New Roman"/>
                <a:cs typeface="Times New Roman"/>
              </a:rPr>
              <a:t>cita</a:t>
            </a:r>
            <a:r>
              <a:rPr dirty="0" sz="3500" spc="110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120" b="1">
                <a:solidFill>
                  <a:srgbClr val="FBFBFB"/>
                </a:solidFill>
                <a:latin typeface="Times New Roman"/>
                <a:cs typeface="Times New Roman"/>
              </a:rPr>
              <a:t>dos</a:t>
            </a:r>
            <a:r>
              <a:rPr dirty="0" sz="3500" b="1">
                <a:solidFill>
                  <a:srgbClr val="FBFBFB"/>
                </a:solidFill>
                <a:latin typeface="Times New Roman"/>
                <a:cs typeface="Times New Roman"/>
              </a:rPr>
              <a:t>	</a:t>
            </a:r>
            <a:r>
              <a:rPr dirty="0" sz="3600" spc="165">
                <a:solidFill>
                  <a:srgbClr val="FBFBFB"/>
                </a:solidFill>
                <a:latin typeface="Times New Roman"/>
                <a:cs typeface="Times New Roman"/>
              </a:rPr>
              <a:t>bendiciones</a:t>
            </a:r>
            <a:r>
              <a:rPr dirty="0" sz="3600" spc="12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85">
                <a:solidFill>
                  <a:srgbClr val="FBFBFB"/>
                </a:solidFill>
                <a:latin typeface="Times New Roman"/>
                <a:cs typeface="Times New Roman"/>
              </a:rPr>
              <a:t>esenciales</a:t>
            </a:r>
            <a:r>
              <a:rPr dirty="0" sz="3600" spc="10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15">
                <a:solidFill>
                  <a:srgbClr val="FBFBFB"/>
                </a:solidFill>
                <a:latin typeface="Times New Roman"/>
                <a:cs typeface="Times New Roman"/>
              </a:rPr>
              <a:t>en</a:t>
            </a:r>
            <a:r>
              <a:rPr dirty="0" sz="3600" spc="37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105" b="1">
                <a:solidFill>
                  <a:srgbClr val="FBFBFB"/>
                </a:solidFill>
                <a:latin typeface="Times New Roman"/>
                <a:cs typeface="Times New Roman"/>
              </a:rPr>
              <a:t>la</a:t>
            </a:r>
            <a:r>
              <a:rPr dirty="0" sz="3500" spc="-15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190" b="1">
                <a:solidFill>
                  <a:srgbClr val="FBFBFB"/>
                </a:solidFill>
                <a:latin typeface="Times New Roman"/>
                <a:cs typeface="Times New Roman"/>
              </a:rPr>
              <a:t>vida</a:t>
            </a:r>
            <a:r>
              <a:rPr dirty="0" sz="3500" spc="150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00">
                <a:solidFill>
                  <a:srgbClr val="FBFBFB"/>
                </a:solidFill>
                <a:latin typeface="Times New Roman"/>
                <a:cs typeface="Times New Roman"/>
              </a:rPr>
              <a:t>de</a:t>
            </a:r>
            <a:r>
              <a:rPr dirty="0" sz="3600" spc="35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35">
                <a:solidFill>
                  <a:srgbClr val="FBFBFB"/>
                </a:solidFill>
                <a:latin typeface="Times New Roman"/>
                <a:cs typeface="Times New Roman"/>
              </a:rPr>
              <a:t>los</a:t>
            </a:r>
            <a:r>
              <a:rPr dirty="0" sz="3600" spc="-11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200" b="1">
                <a:solidFill>
                  <a:srgbClr val="FBFBFB"/>
                </a:solidFill>
                <a:latin typeface="Times New Roman"/>
                <a:cs typeface="Times New Roman"/>
              </a:rPr>
              <a:t>salvos:</a:t>
            </a:r>
            <a:r>
              <a:rPr dirty="0" sz="3500" spc="110" b="1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500" spc="-25" b="1">
                <a:solidFill>
                  <a:srgbClr val="FBFBFB"/>
                </a:solidFill>
                <a:latin typeface="Times New Roman"/>
                <a:cs typeface="Times New Roman"/>
              </a:rPr>
              <a:t>La</a:t>
            </a:r>
            <a:endParaRPr sz="3500">
              <a:latin typeface="Times New Roman"/>
              <a:cs typeface="Times New Roman"/>
            </a:endParaRPr>
          </a:p>
          <a:p>
            <a:pPr marL="67310" marR="12065">
              <a:lnSpc>
                <a:spcPct val="100000"/>
              </a:lnSpc>
              <a:spcBef>
                <a:spcPts val="250"/>
              </a:spcBef>
              <a:tabLst>
                <a:tab pos="2756535" algn="l"/>
              </a:tabLst>
            </a:pPr>
            <a:r>
              <a:rPr dirty="0" sz="3600" spc="85">
                <a:solidFill>
                  <a:srgbClr val="FBFBFB"/>
                </a:solidFill>
                <a:latin typeface="Times New Roman"/>
                <a:cs typeface="Times New Roman"/>
              </a:rPr>
              <a:t>elección</a:t>
            </a:r>
            <a:r>
              <a:rPr dirty="0" sz="3600" spc="33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450" spc="100">
                <a:solidFill>
                  <a:srgbClr val="FBFBFB"/>
                </a:solidFill>
                <a:latin typeface="Times New Roman"/>
                <a:cs typeface="Times New Roman"/>
              </a:rPr>
              <a:t>y</a:t>
            </a:r>
            <a:r>
              <a:rPr dirty="0" sz="3450" spc="28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50">
                <a:solidFill>
                  <a:srgbClr val="FBFBFB"/>
                </a:solidFill>
                <a:latin typeface="Times New Roman"/>
                <a:cs typeface="Times New Roman"/>
              </a:rPr>
              <a:t>la</a:t>
            </a:r>
            <a:r>
              <a:rPr dirty="0" sz="3600">
                <a:solidFill>
                  <a:srgbClr val="FBFBFB"/>
                </a:solidFill>
                <a:latin typeface="Times New Roman"/>
                <a:cs typeface="Times New Roman"/>
              </a:rPr>
              <a:t>	</a:t>
            </a:r>
            <a:r>
              <a:rPr dirty="0" sz="3600" spc="229">
                <a:solidFill>
                  <a:srgbClr val="FBFBFB"/>
                </a:solidFill>
                <a:latin typeface="Times New Roman"/>
                <a:cs typeface="Times New Roman"/>
              </a:rPr>
              <a:t>predestinación;</a:t>
            </a:r>
            <a:r>
              <a:rPr dirty="0" sz="3600" spc="-6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04">
                <a:solidFill>
                  <a:srgbClr val="FBFBFB"/>
                </a:solidFill>
                <a:latin typeface="Times New Roman"/>
                <a:cs typeface="Times New Roman"/>
              </a:rPr>
              <a:t>la</a:t>
            </a:r>
            <a:r>
              <a:rPr dirty="0" sz="3600" spc="28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35">
                <a:solidFill>
                  <a:srgbClr val="FBFBFB"/>
                </a:solidFill>
                <a:latin typeface="Times New Roman"/>
                <a:cs typeface="Times New Roman"/>
              </a:rPr>
              <a:t>primera</a:t>
            </a:r>
            <a:r>
              <a:rPr dirty="0" sz="3600" spc="27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20">
                <a:solidFill>
                  <a:srgbClr val="FBFBFB"/>
                </a:solidFill>
                <a:latin typeface="Times New Roman"/>
                <a:cs typeface="Times New Roman"/>
              </a:rPr>
              <a:t>se</a:t>
            </a:r>
            <a:r>
              <a:rPr dirty="0" sz="3600" spc="30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54">
                <a:solidFill>
                  <a:srgbClr val="FBFBFB"/>
                </a:solidFill>
                <a:latin typeface="Times New Roman"/>
                <a:cs typeface="Times New Roman"/>
              </a:rPr>
              <a:t>puede</a:t>
            </a:r>
            <a:r>
              <a:rPr dirty="0" sz="3600" spc="5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60">
                <a:solidFill>
                  <a:srgbClr val="FBFBFB"/>
                </a:solidFill>
                <a:latin typeface="Times New Roman"/>
                <a:cs typeface="Times New Roman"/>
              </a:rPr>
              <a:t>definir</a:t>
            </a:r>
            <a:r>
              <a:rPr dirty="0" sz="3600" spc="12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00">
                <a:solidFill>
                  <a:srgbClr val="FBFBFB"/>
                </a:solidFill>
                <a:latin typeface="Times New Roman"/>
                <a:cs typeface="Times New Roman"/>
              </a:rPr>
              <a:t>de</a:t>
            </a:r>
            <a:r>
              <a:rPr dirty="0" sz="3600" spc="35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50">
                <a:solidFill>
                  <a:srgbClr val="FBFBFB"/>
                </a:solidFill>
                <a:latin typeface="Times New Roman"/>
                <a:cs typeface="Times New Roman"/>
              </a:rPr>
              <a:t>la</a:t>
            </a:r>
            <a:r>
              <a:rPr dirty="0" sz="3600" spc="9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95">
                <a:solidFill>
                  <a:srgbClr val="FBFBFB"/>
                </a:solidFill>
                <a:latin typeface="Times New Roman"/>
                <a:cs typeface="Times New Roman"/>
              </a:rPr>
              <a:t>siguiente</a:t>
            </a:r>
            <a:r>
              <a:rPr dirty="0" sz="3600" spc="34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15">
                <a:solidFill>
                  <a:srgbClr val="FBFBFB"/>
                </a:solidFill>
                <a:latin typeface="Times New Roman"/>
                <a:cs typeface="Times New Roman"/>
              </a:rPr>
              <a:t>manera: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3" name="object 33" descr=""/>
          <p:cNvSpPr/>
          <p:nvPr/>
        </p:nvSpPr>
        <p:spPr>
          <a:xfrm>
            <a:off x="18116049" y="115733"/>
            <a:ext cx="1499235" cy="1240155"/>
          </a:xfrm>
          <a:custGeom>
            <a:avLst/>
            <a:gdLst/>
            <a:ahLst/>
            <a:cxnLst/>
            <a:rect l="l" t="t" r="r" b="b"/>
            <a:pathLst>
              <a:path w="1499234" h="1240155">
                <a:moveTo>
                  <a:pt x="1498980" y="1239707"/>
                </a:moveTo>
                <a:lnTo>
                  <a:pt x="0" y="1239707"/>
                </a:lnTo>
                <a:lnTo>
                  <a:pt x="0" y="0"/>
                </a:lnTo>
                <a:lnTo>
                  <a:pt x="1498980" y="0"/>
                </a:lnTo>
                <a:lnTo>
                  <a:pt x="1498980" y="123970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 txBox="1"/>
          <p:nvPr/>
        </p:nvSpPr>
        <p:spPr>
          <a:xfrm>
            <a:off x="18484260" y="138974"/>
            <a:ext cx="78740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445">
                <a:solidFill>
                  <a:srgbClr val="FBFBFB"/>
                </a:solidFill>
                <a:latin typeface="Arial"/>
                <a:cs typeface="Arial"/>
              </a:rPr>
              <a:t>••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8116043" y="237753"/>
            <a:ext cx="381000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490">
                <a:solidFill>
                  <a:srgbClr val="FBFBFB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36" name="object 36" descr=""/>
          <p:cNvSpPr/>
          <p:nvPr/>
        </p:nvSpPr>
        <p:spPr>
          <a:xfrm>
            <a:off x="18001774" y="574326"/>
            <a:ext cx="365760" cy="1545590"/>
          </a:xfrm>
          <a:custGeom>
            <a:avLst/>
            <a:gdLst/>
            <a:ahLst/>
            <a:cxnLst/>
            <a:rect l="l" t="t" r="r" b="b"/>
            <a:pathLst>
              <a:path w="365759" h="1545589">
                <a:moveTo>
                  <a:pt x="365297" y="1545419"/>
                </a:moveTo>
                <a:lnTo>
                  <a:pt x="0" y="1545419"/>
                </a:lnTo>
                <a:lnTo>
                  <a:pt x="0" y="0"/>
                </a:lnTo>
                <a:lnTo>
                  <a:pt x="365297" y="0"/>
                </a:lnTo>
                <a:lnTo>
                  <a:pt x="365297" y="1545419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 txBox="1"/>
          <p:nvPr/>
        </p:nvSpPr>
        <p:spPr>
          <a:xfrm>
            <a:off x="17989077" y="580706"/>
            <a:ext cx="67881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850">
                <a:solidFill>
                  <a:srgbClr val="FBFBFB"/>
                </a:solidFill>
                <a:latin typeface="Courier New"/>
                <a:cs typeface="Courier New"/>
              </a:rPr>
              <a:t>•</a:t>
            </a:r>
            <a:endParaRPr sz="7150">
              <a:latin typeface="Courier New"/>
              <a:cs typeface="Courier New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8537022" y="574326"/>
            <a:ext cx="963930" cy="1545590"/>
            <a:chOff x="18537022" y="574326"/>
            <a:chExt cx="963930" cy="1545590"/>
          </a:xfrm>
        </p:grpSpPr>
        <p:sp>
          <p:nvSpPr>
            <p:cNvPr id="39" name="object 39" descr=""/>
            <p:cNvSpPr/>
            <p:nvPr/>
          </p:nvSpPr>
          <p:spPr>
            <a:xfrm>
              <a:off x="18537022" y="1370909"/>
              <a:ext cx="133350" cy="172720"/>
            </a:xfrm>
            <a:custGeom>
              <a:avLst/>
              <a:gdLst/>
              <a:ahLst/>
              <a:cxnLst/>
              <a:rect l="l" t="t" r="r" b="b"/>
              <a:pathLst>
                <a:path w="133350" h="172719">
                  <a:moveTo>
                    <a:pt x="0" y="172181"/>
                  </a:moveTo>
                  <a:lnTo>
                    <a:pt x="133270" y="172181"/>
                  </a:lnTo>
                  <a:lnTo>
                    <a:pt x="133270" y="0"/>
                  </a:lnTo>
                  <a:lnTo>
                    <a:pt x="0" y="0"/>
                  </a:lnTo>
                  <a:lnTo>
                    <a:pt x="0" y="172181"/>
                  </a:lnTo>
                  <a:close/>
                </a:path>
              </a:pathLst>
            </a:custGeom>
            <a:solidFill>
              <a:srgbClr val="5959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9135455" y="574326"/>
              <a:ext cx="365760" cy="1545590"/>
            </a:xfrm>
            <a:custGeom>
              <a:avLst/>
              <a:gdLst/>
              <a:ahLst/>
              <a:cxnLst/>
              <a:rect l="l" t="t" r="r" b="b"/>
              <a:pathLst>
                <a:path w="365759" h="1545589">
                  <a:moveTo>
                    <a:pt x="365297" y="1545419"/>
                  </a:moveTo>
                  <a:lnTo>
                    <a:pt x="0" y="1545419"/>
                  </a:lnTo>
                  <a:lnTo>
                    <a:pt x="0" y="0"/>
                  </a:lnTo>
                  <a:lnTo>
                    <a:pt x="365297" y="0"/>
                  </a:lnTo>
                  <a:lnTo>
                    <a:pt x="365297" y="1545419"/>
                  </a:lnTo>
                  <a:close/>
                </a:path>
              </a:pathLst>
            </a:custGeom>
            <a:solidFill>
              <a:srgbClr val="3A3A3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1" name="object 41" descr=""/>
          <p:cNvSpPr txBox="1"/>
          <p:nvPr/>
        </p:nvSpPr>
        <p:spPr>
          <a:xfrm>
            <a:off x="19122759" y="580706"/>
            <a:ext cx="57023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-10">
                <a:solidFill>
                  <a:srgbClr val="FBFBFB"/>
                </a:solidFill>
                <a:latin typeface="Courier New"/>
                <a:cs typeface="Courier New"/>
              </a:rPr>
              <a:t>•</a:t>
            </a:r>
            <a:endParaRPr sz="7150">
              <a:latin typeface="Courier New"/>
              <a:cs typeface="Courier New"/>
            </a:endParaRPr>
          </a:p>
        </p:txBody>
      </p:sp>
      <p:sp>
        <p:nvSpPr>
          <p:cNvPr id="42" name="object 42" descr=""/>
          <p:cNvSpPr/>
          <p:nvPr/>
        </p:nvSpPr>
        <p:spPr>
          <a:xfrm>
            <a:off x="18670292" y="1201131"/>
            <a:ext cx="365760" cy="1240155"/>
          </a:xfrm>
          <a:custGeom>
            <a:avLst/>
            <a:gdLst/>
            <a:ahLst/>
            <a:cxnLst/>
            <a:rect l="l" t="t" r="r" b="b"/>
            <a:pathLst>
              <a:path w="365759" h="1240155">
                <a:moveTo>
                  <a:pt x="365297" y="1239707"/>
                </a:moveTo>
                <a:lnTo>
                  <a:pt x="0" y="1239707"/>
                </a:lnTo>
                <a:lnTo>
                  <a:pt x="0" y="0"/>
                </a:lnTo>
                <a:lnTo>
                  <a:pt x="365297" y="0"/>
                </a:lnTo>
                <a:lnTo>
                  <a:pt x="365297" y="123970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 descr=""/>
          <p:cNvSpPr txBox="1"/>
          <p:nvPr/>
        </p:nvSpPr>
        <p:spPr>
          <a:xfrm>
            <a:off x="18657588" y="1224372"/>
            <a:ext cx="34353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-5">
                <a:solidFill>
                  <a:srgbClr val="FBFBFB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44" name="object 44" descr=""/>
          <p:cNvSpPr/>
          <p:nvPr/>
        </p:nvSpPr>
        <p:spPr>
          <a:xfrm>
            <a:off x="17782116" y="2062661"/>
            <a:ext cx="2217420" cy="353060"/>
          </a:xfrm>
          <a:custGeom>
            <a:avLst/>
            <a:gdLst/>
            <a:ahLst/>
            <a:cxnLst/>
            <a:rect l="l" t="t" r="r" b="b"/>
            <a:pathLst>
              <a:path w="2217419" h="353060">
                <a:moveTo>
                  <a:pt x="2216979" y="352457"/>
                </a:moveTo>
                <a:lnTo>
                  <a:pt x="0" y="352457"/>
                </a:lnTo>
                <a:lnTo>
                  <a:pt x="0" y="0"/>
                </a:lnTo>
                <a:lnTo>
                  <a:pt x="2216979" y="0"/>
                </a:lnTo>
                <a:lnTo>
                  <a:pt x="2216979" y="352457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 descr=""/>
          <p:cNvSpPr txBox="1"/>
          <p:nvPr/>
        </p:nvSpPr>
        <p:spPr>
          <a:xfrm>
            <a:off x="17769414" y="2063662"/>
            <a:ext cx="2273935" cy="3213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900" spc="400" b="1">
                <a:solidFill>
                  <a:srgbClr val="FBFBFB"/>
                </a:solidFill>
                <a:latin typeface="Arial"/>
                <a:cs typeface="Arial"/>
              </a:rPr>
              <a:t>INFOLECCIÓN</a:t>
            </a:r>
            <a:endParaRPr sz="19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2041192" y="3785154"/>
            <a:ext cx="2624455" cy="272669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just" marL="12700" marR="5080" indent="198755">
              <a:lnSpc>
                <a:spcPct val="122100"/>
              </a:lnSpc>
              <a:spcBef>
                <a:spcPts val="114"/>
              </a:spcBef>
            </a:pPr>
            <a:r>
              <a:rPr dirty="0" sz="2900" spc="330">
                <a:solidFill>
                  <a:srgbClr val="CCAA67"/>
                </a:solidFill>
                <a:latin typeface="Arial"/>
                <a:cs typeface="Arial"/>
              </a:rPr>
              <a:t>Laelección </a:t>
            </a:r>
            <a:r>
              <a:rPr dirty="0" sz="2900" spc="285">
                <a:solidFill>
                  <a:srgbClr val="CCAA67"/>
                </a:solidFill>
                <a:latin typeface="Arial"/>
                <a:cs typeface="Arial"/>
              </a:rPr>
              <a:t>divina</a:t>
            </a:r>
            <a:r>
              <a:rPr dirty="0" sz="2900" spc="-105">
                <a:solidFill>
                  <a:srgbClr val="CCAA67"/>
                </a:solidFill>
                <a:latin typeface="Arial"/>
                <a:cs typeface="Arial"/>
              </a:rPr>
              <a:t> </a:t>
            </a:r>
            <a:r>
              <a:rPr dirty="0" sz="2900" spc="365">
                <a:solidFill>
                  <a:srgbClr val="CCAA67"/>
                </a:solidFill>
                <a:latin typeface="Arial"/>
                <a:cs typeface="Arial"/>
              </a:rPr>
              <a:t>no</a:t>
            </a:r>
            <a:r>
              <a:rPr dirty="0" sz="2900" spc="-25">
                <a:solidFill>
                  <a:srgbClr val="CCAA67"/>
                </a:solidFill>
                <a:latin typeface="Arial"/>
                <a:cs typeface="Arial"/>
              </a:rPr>
              <a:t> </a:t>
            </a:r>
            <a:r>
              <a:rPr dirty="0" sz="2900" spc="320">
                <a:solidFill>
                  <a:srgbClr val="CCAA67"/>
                </a:solidFill>
                <a:latin typeface="Arial"/>
                <a:cs typeface="Arial"/>
              </a:rPr>
              <a:t>es </a:t>
            </a:r>
            <a:r>
              <a:rPr dirty="0" sz="2900" spc="380">
                <a:solidFill>
                  <a:srgbClr val="CCAA67"/>
                </a:solidFill>
                <a:latin typeface="Arial"/>
                <a:cs typeface="Arial"/>
              </a:rPr>
              <a:t>un</a:t>
            </a:r>
            <a:r>
              <a:rPr dirty="0" sz="2900" spc="-55">
                <a:solidFill>
                  <a:srgbClr val="CCAA67"/>
                </a:solidFill>
                <a:latin typeface="Arial"/>
                <a:cs typeface="Arial"/>
              </a:rPr>
              <a:t> </a:t>
            </a:r>
            <a:r>
              <a:rPr dirty="0" sz="2900" spc="285">
                <a:solidFill>
                  <a:srgbClr val="CCAA67"/>
                </a:solidFill>
                <a:latin typeface="Arial"/>
                <a:cs typeface="Arial"/>
              </a:rPr>
              <a:t>decreto </a:t>
            </a:r>
            <a:r>
              <a:rPr dirty="0" sz="2900" spc="265">
                <a:solidFill>
                  <a:srgbClr val="CCAA67"/>
                </a:solidFill>
                <a:latin typeface="Arial"/>
                <a:cs typeface="Arial"/>
              </a:rPr>
              <a:t>incondicional </a:t>
            </a:r>
            <a:r>
              <a:rPr dirty="0" sz="2900" spc="350">
                <a:solidFill>
                  <a:srgbClr val="CCAA67"/>
                </a:solidFill>
                <a:latin typeface="Arial"/>
                <a:cs typeface="Arial"/>
              </a:rPr>
              <a:t>de</a:t>
            </a:r>
            <a:r>
              <a:rPr dirty="0" sz="2900" spc="-175">
                <a:solidFill>
                  <a:srgbClr val="CCAA67"/>
                </a:solidFill>
                <a:latin typeface="Arial"/>
                <a:cs typeface="Arial"/>
              </a:rPr>
              <a:t> </a:t>
            </a:r>
            <a:r>
              <a:rPr dirty="0" sz="2900" spc="235">
                <a:solidFill>
                  <a:srgbClr val="CCAA67"/>
                </a:solidFill>
                <a:latin typeface="Arial"/>
                <a:cs typeface="Arial"/>
              </a:rPr>
              <a:t>salvación.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6260678" y="3772532"/>
            <a:ext cx="3188970" cy="27895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226695" marR="333375" indent="-20320">
              <a:lnSpc>
                <a:spcPct val="124700"/>
              </a:lnSpc>
              <a:spcBef>
                <a:spcPts val="125"/>
              </a:spcBef>
            </a:pPr>
            <a:r>
              <a:rPr dirty="0" sz="2900" spc="335">
                <a:solidFill>
                  <a:srgbClr val="D88C48"/>
                </a:solidFill>
                <a:latin typeface="Arial"/>
                <a:cs typeface="Arial"/>
              </a:rPr>
              <a:t>La</a:t>
            </a:r>
            <a:r>
              <a:rPr dirty="0" sz="2900" spc="-145">
                <a:solidFill>
                  <a:srgbClr val="D88C48"/>
                </a:solidFill>
                <a:latin typeface="Arial"/>
                <a:cs typeface="Arial"/>
              </a:rPr>
              <a:t> </a:t>
            </a:r>
            <a:r>
              <a:rPr dirty="0" sz="2900" spc="250">
                <a:solidFill>
                  <a:srgbClr val="D88C48"/>
                </a:solidFill>
                <a:latin typeface="Arial"/>
                <a:cs typeface="Arial"/>
              </a:rPr>
              <a:t>elección </a:t>
            </a:r>
            <a:r>
              <a:rPr dirty="0" sz="2900" spc="285">
                <a:solidFill>
                  <a:srgbClr val="D88C48"/>
                </a:solidFill>
                <a:latin typeface="Arial"/>
                <a:cs typeface="Arial"/>
              </a:rPr>
              <a:t>divina</a:t>
            </a:r>
            <a:r>
              <a:rPr dirty="0" sz="2900" spc="-105">
                <a:solidFill>
                  <a:srgbClr val="D88C48"/>
                </a:solidFill>
                <a:latin typeface="Arial"/>
                <a:cs typeface="Arial"/>
              </a:rPr>
              <a:t> </a:t>
            </a:r>
            <a:r>
              <a:rPr dirty="0" sz="2900" spc="365">
                <a:solidFill>
                  <a:srgbClr val="D88C48"/>
                </a:solidFill>
                <a:latin typeface="Arial"/>
                <a:cs typeface="Arial"/>
              </a:rPr>
              <a:t>no</a:t>
            </a:r>
            <a:r>
              <a:rPr dirty="0" sz="2900" spc="-125">
                <a:solidFill>
                  <a:srgbClr val="D88C48"/>
                </a:solidFill>
                <a:latin typeface="Arial"/>
                <a:cs typeface="Arial"/>
              </a:rPr>
              <a:t> </a:t>
            </a:r>
            <a:r>
              <a:rPr dirty="0" sz="2900" spc="320">
                <a:solidFill>
                  <a:srgbClr val="D88C48"/>
                </a:solidFill>
                <a:latin typeface="Arial"/>
                <a:cs typeface="Arial"/>
              </a:rPr>
              <a:t>es </a:t>
            </a:r>
            <a:r>
              <a:rPr dirty="0" sz="2900" spc="350">
                <a:solidFill>
                  <a:srgbClr val="D88C48"/>
                </a:solidFill>
                <a:latin typeface="Arial"/>
                <a:cs typeface="Arial"/>
              </a:rPr>
              <a:t>un</a:t>
            </a:r>
            <a:r>
              <a:rPr dirty="0" sz="2900" spc="5">
                <a:solidFill>
                  <a:srgbClr val="D88C48"/>
                </a:solidFill>
                <a:latin typeface="Arial"/>
                <a:cs typeface="Arial"/>
              </a:rPr>
              <a:t> </a:t>
            </a:r>
            <a:r>
              <a:rPr dirty="0" sz="2900" spc="300">
                <a:solidFill>
                  <a:srgbClr val="D88C48"/>
                </a:solidFill>
                <a:latin typeface="Arial"/>
                <a:cs typeface="Arial"/>
              </a:rPr>
              <a:t>decreto </a:t>
            </a:r>
            <a:r>
              <a:rPr dirty="0" sz="2900" spc="280">
                <a:solidFill>
                  <a:srgbClr val="D88C48"/>
                </a:solidFill>
                <a:latin typeface="Arial"/>
                <a:cs typeface="Arial"/>
              </a:rPr>
              <a:t>incondicional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dirty="0" sz="2900" spc="300">
                <a:solidFill>
                  <a:srgbClr val="D88C48"/>
                </a:solidFill>
                <a:latin typeface="Arial"/>
                <a:cs typeface="Arial"/>
              </a:rPr>
              <a:t>de</a:t>
            </a:r>
            <a:r>
              <a:rPr dirty="0" sz="2900" spc="-100">
                <a:solidFill>
                  <a:srgbClr val="D88C48"/>
                </a:solidFill>
                <a:latin typeface="Arial"/>
                <a:cs typeface="Arial"/>
              </a:rPr>
              <a:t> </a:t>
            </a:r>
            <a:r>
              <a:rPr dirty="0" sz="2900" spc="245">
                <a:solidFill>
                  <a:srgbClr val="D88C48"/>
                </a:solidFill>
                <a:latin typeface="Arial"/>
                <a:cs typeface="Arial"/>
              </a:rPr>
              <a:t>condenación.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10682040" y="3772532"/>
            <a:ext cx="3188970" cy="27895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L="12700" marR="5080" indent="-109855">
              <a:lnSpc>
                <a:spcPct val="124700"/>
              </a:lnSpc>
              <a:spcBef>
                <a:spcPts val="125"/>
              </a:spcBef>
            </a:pPr>
            <a:r>
              <a:rPr dirty="0" sz="2900" spc="320">
                <a:solidFill>
                  <a:srgbClr val="C85656"/>
                </a:solidFill>
                <a:latin typeface="Arial"/>
                <a:cs typeface="Arial"/>
              </a:rPr>
              <a:t>La</a:t>
            </a:r>
            <a:r>
              <a:rPr dirty="0" sz="2900" spc="-110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250">
                <a:solidFill>
                  <a:srgbClr val="C85656"/>
                </a:solidFill>
                <a:latin typeface="Arial"/>
                <a:cs typeface="Arial"/>
              </a:rPr>
              <a:t>elección </a:t>
            </a:r>
            <a:r>
              <a:rPr dirty="0" sz="2900" spc="285">
                <a:solidFill>
                  <a:srgbClr val="C85656"/>
                </a:solidFill>
                <a:latin typeface="Arial"/>
                <a:cs typeface="Arial"/>
              </a:rPr>
              <a:t>divina</a:t>
            </a:r>
            <a:r>
              <a:rPr dirty="0" sz="2900" spc="-120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345">
                <a:solidFill>
                  <a:srgbClr val="C85656"/>
                </a:solidFill>
                <a:latin typeface="Arial"/>
                <a:cs typeface="Arial"/>
              </a:rPr>
              <a:t>es</a:t>
            </a:r>
            <a:r>
              <a:rPr dirty="0" sz="2900" spc="-220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380">
                <a:solidFill>
                  <a:srgbClr val="C85656"/>
                </a:solidFill>
                <a:latin typeface="Arial"/>
                <a:cs typeface="Arial"/>
              </a:rPr>
              <a:t>fruto </a:t>
            </a:r>
            <a:r>
              <a:rPr dirty="0" sz="2900" spc="365">
                <a:solidFill>
                  <a:srgbClr val="C85656"/>
                </a:solidFill>
                <a:latin typeface="Arial"/>
                <a:cs typeface="Arial"/>
              </a:rPr>
              <a:t>de</a:t>
            </a:r>
            <a:r>
              <a:rPr dirty="0" sz="2900" spc="-204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254">
                <a:solidFill>
                  <a:srgbClr val="C85656"/>
                </a:solidFill>
                <a:latin typeface="Arial"/>
                <a:cs typeface="Arial"/>
              </a:rPr>
              <a:t>la</a:t>
            </a:r>
            <a:r>
              <a:rPr dirty="0" sz="2900" spc="65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254">
                <a:solidFill>
                  <a:srgbClr val="C85656"/>
                </a:solidFill>
                <a:latin typeface="Arial"/>
                <a:cs typeface="Arial"/>
              </a:rPr>
              <a:t>conversión </a:t>
            </a:r>
            <a:r>
              <a:rPr dirty="0" sz="2900" spc="315">
                <a:solidFill>
                  <a:srgbClr val="C85656"/>
                </a:solidFill>
                <a:latin typeface="Arial"/>
                <a:cs typeface="Arial"/>
              </a:rPr>
              <a:t>por</a:t>
            </a:r>
            <a:r>
              <a:rPr dirty="0" sz="2900" spc="95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254">
                <a:solidFill>
                  <a:srgbClr val="C85656"/>
                </a:solidFill>
                <a:latin typeface="Arial"/>
                <a:cs typeface="Arial"/>
              </a:rPr>
              <a:t>la</a:t>
            </a:r>
            <a:r>
              <a:rPr dirty="0" sz="2900" spc="90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285">
                <a:solidFill>
                  <a:srgbClr val="C85656"/>
                </a:solidFill>
                <a:latin typeface="Arial"/>
                <a:cs typeface="Arial"/>
              </a:rPr>
              <a:t>unión</a:t>
            </a:r>
            <a:endParaRPr sz="29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895"/>
              </a:spcBef>
            </a:pPr>
            <a:r>
              <a:rPr dirty="0" sz="2900" spc="280">
                <a:solidFill>
                  <a:srgbClr val="C85656"/>
                </a:solidFill>
                <a:latin typeface="Arial"/>
                <a:cs typeface="Arial"/>
              </a:rPr>
              <a:t>con</a:t>
            </a:r>
            <a:r>
              <a:rPr dirty="0" sz="2900" spc="155">
                <a:solidFill>
                  <a:srgbClr val="C85656"/>
                </a:solidFill>
                <a:latin typeface="Arial"/>
                <a:cs typeface="Arial"/>
              </a:rPr>
              <a:t> </a:t>
            </a:r>
            <a:r>
              <a:rPr dirty="0" sz="2900" spc="275">
                <a:solidFill>
                  <a:srgbClr val="C85656"/>
                </a:solidFill>
                <a:latin typeface="Arial"/>
                <a:cs typeface="Arial"/>
              </a:rPr>
              <a:t>Jesucristo.</a:t>
            </a:r>
            <a:endParaRPr sz="29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15443848" y="3722049"/>
            <a:ext cx="2705735" cy="278955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L="12700" marR="5080" indent="-92075">
              <a:lnSpc>
                <a:spcPct val="124900"/>
              </a:lnSpc>
              <a:spcBef>
                <a:spcPts val="120"/>
              </a:spcBef>
            </a:pPr>
            <a:r>
              <a:rPr dirty="0" sz="2900" spc="320">
                <a:solidFill>
                  <a:srgbClr val="3D5667"/>
                </a:solidFill>
                <a:latin typeface="Arial"/>
                <a:cs typeface="Arial"/>
              </a:rPr>
              <a:t>La</a:t>
            </a:r>
            <a:r>
              <a:rPr dirty="0" sz="2900" spc="-110">
                <a:solidFill>
                  <a:srgbClr val="3D5667"/>
                </a:solidFill>
                <a:latin typeface="Arial"/>
                <a:cs typeface="Arial"/>
              </a:rPr>
              <a:t> </a:t>
            </a:r>
            <a:r>
              <a:rPr dirty="0" sz="2900" spc="260">
                <a:solidFill>
                  <a:srgbClr val="3D5667"/>
                </a:solidFill>
                <a:latin typeface="Arial"/>
                <a:cs typeface="Arial"/>
              </a:rPr>
              <a:t>elección </a:t>
            </a:r>
            <a:r>
              <a:rPr dirty="0" sz="2900" spc="285">
                <a:solidFill>
                  <a:srgbClr val="3D5667"/>
                </a:solidFill>
                <a:latin typeface="Arial"/>
                <a:cs typeface="Arial"/>
              </a:rPr>
              <a:t>divina</a:t>
            </a:r>
            <a:r>
              <a:rPr dirty="0" sz="2900" spc="-120">
                <a:solidFill>
                  <a:srgbClr val="3D5667"/>
                </a:solidFill>
                <a:latin typeface="Arial"/>
                <a:cs typeface="Arial"/>
              </a:rPr>
              <a:t> </a:t>
            </a:r>
            <a:r>
              <a:rPr dirty="0" sz="2900" spc="305">
                <a:solidFill>
                  <a:srgbClr val="3D5667"/>
                </a:solidFill>
                <a:latin typeface="Arial"/>
                <a:cs typeface="Arial"/>
              </a:rPr>
              <a:t>está </a:t>
            </a:r>
            <a:r>
              <a:rPr dirty="0" sz="2900" spc="260">
                <a:solidFill>
                  <a:srgbClr val="3D5667"/>
                </a:solidFill>
                <a:latin typeface="Arial"/>
                <a:cs typeface="Arial"/>
              </a:rPr>
              <a:t>condicionada </a:t>
            </a:r>
            <a:r>
              <a:rPr dirty="0" sz="2900" spc="350">
                <a:solidFill>
                  <a:srgbClr val="3D5667"/>
                </a:solidFill>
                <a:latin typeface="Arial"/>
                <a:cs typeface="Arial"/>
              </a:rPr>
              <a:t>a</a:t>
            </a:r>
            <a:r>
              <a:rPr dirty="0" sz="2900" spc="-180">
                <a:solidFill>
                  <a:srgbClr val="3D5667"/>
                </a:solidFill>
                <a:latin typeface="Arial"/>
                <a:cs typeface="Arial"/>
              </a:rPr>
              <a:t> </a:t>
            </a:r>
            <a:r>
              <a:rPr dirty="0" sz="2900" spc="350">
                <a:solidFill>
                  <a:srgbClr val="3D5667"/>
                </a:solidFill>
                <a:latin typeface="Arial"/>
                <a:cs typeface="Arial"/>
              </a:rPr>
              <a:t>una</a:t>
            </a:r>
            <a:r>
              <a:rPr dirty="0" sz="2900" spc="-200">
                <a:solidFill>
                  <a:srgbClr val="3D5667"/>
                </a:solidFill>
                <a:latin typeface="Arial"/>
                <a:cs typeface="Arial"/>
              </a:rPr>
              <a:t> </a:t>
            </a:r>
            <a:r>
              <a:rPr dirty="0" sz="2900" spc="235">
                <a:solidFill>
                  <a:srgbClr val="3D5667"/>
                </a:solidFill>
                <a:latin typeface="Arial"/>
                <a:cs typeface="Arial"/>
              </a:rPr>
              <a:t>fe </a:t>
            </a:r>
            <a:r>
              <a:rPr dirty="0" sz="2900" spc="240">
                <a:solidFill>
                  <a:srgbClr val="3D5667"/>
                </a:solidFill>
                <a:latin typeface="Arial"/>
                <a:cs typeface="Arial"/>
              </a:rPr>
              <a:t>perseverante.</a:t>
            </a:r>
            <a:endParaRPr sz="29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375340" y="7982868"/>
            <a:ext cx="206502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0" spc="260" b="1">
                <a:solidFill>
                  <a:srgbClr val="383B3D"/>
                </a:solidFill>
                <a:latin typeface="Times New Roman"/>
                <a:cs typeface="Times New Roman"/>
              </a:rPr>
              <a:t>(2</a:t>
            </a:r>
            <a:r>
              <a:rPr dirty="0" sz="3500" spc="180" b="1">
                <a:solidFill>
                  <a:srgbClr val="383B3D"/>
                </a:solidFill>
                <a:latin typeface="Times New Roman"/>
                <a:cs typeface="Times New Roman"/>
              </a:rPr>
              <a:t> Pd</a:t>
            </a:r>
            <a:r>
              <a:rPr dirty="0" sz="3500" spc="210" b="1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3500" spc="-20" b="1">
                <a:solidFill>
                  <a:srgbClr val="383B3D"/>
                </a:solidFill>
                <a:latin typeface="Times New Roman"/>
                <a:cs typeface="Times New Roman"/>
              </a:rPr>
              <a:t>2:1)</a:t>
            </a:r>
            <a:endParaRPr sz="3500">
              <a:latin typeface="Times New Roman"/>
              <a:cs typeface="Times New Roman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783602" y="7970247"/>
            <a:ext cx="2151380" cy="5784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98805" algn="l"/>
              </a:tabLst>
            </a:pPr>
            <a:r>
              <a:rPr dirty="0" sz="3600" spc="-25" b="1">
                <a:solidFill>
                  <a:srgbClr val="383B3D"/>
                </a:solidFill>
                <a:latin typeface="Times New Roman"/>
                <a:cs typeface="Times New Roman"/>
              </a:rPr>
              <a:t>(2</a:t>
            </a:r>
            <a:r>
              <a:rPr dirty="0" sz="3600" b="1">
                <a:solidFill>
                  <a:srgbClr val="383B3D"/>
                </a:solidFill>
                <a:latin typeface="Times New Roman"/>
                <a:cs typeface="Times New Roman"/>
              </a:rPr>
              <a:t>	</a:t>
            </a:r>
            <a:r>
              <a:rPr dirty="0" sz="3500" spc="120" b="1">
                <a:solidFill>
                  <a:srgbClr val="383B3D"/>
                </a:solidFill>
                <a:latin typeface="Times New Roman"/>
                <a:cs typeface="Times New Roman"/>
              </a:rPr>
              <a:t>Pd</a:t>
            </a:r>
            <a:r>
              <a:rPr dirty="0" sz="3500" spc="254" b="1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3600" spc="125" b="1">
                <a:solidFill>
                  <a:srgbClr val="383B3D"/>
                </a:solidFill>
                <a:latin typeface="Times New Roman"/>
                <a:cs typeface="Times New Roman"/>
              </a:rPr>
              <a:t>3:9)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1243258" y="7982868"/>
            <a:ext cx="662432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4286885" algn="l"/>
                <a:tab pos="5106035" algn="l"/>
              </a:tabLst>
            </a:pPr>
            <a:r>
              <a:rPr dirty="0" sz="3500" spc="55" b="1">
                <a:solidFill>
                  <a:srgbClr val="383B3D"/>
                </a:solidFill>
                <a:latin typeface="Times New Roman"/>
                <a:cs typeface="Times New Roman"/>
              </a:rPr>
              <a:t>(1</a:t>
            </a:r>
            <a:r>
              <a:rPr dirty="0" sz="3500" spc="90" b="1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3500" spc="120" b="1">
                <a:solidFill>
                  <a:srgbClr val="383B3D"/>
                </a:solidFill>
                <a:latin typeface="Times New Roman"/>
                <a:cs typeface="Times New Roman"/>
              </a:rPr>
              <a:t>Pd</a:t>
            </a:r>
            <a:r>
              <a:rPr dirty="0" sz="3500" spc="-15" b="1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3500" spc="65" b="1">
                <a:solidFill>
                  <a:srgbClr val="383B3D"/>
                </a:solidFill>
                <a:latin typeface="Times New Roman"/>
                <a:cs typeface="Times New Roman"/>
              </a:rPr>
              <a:t>1:2)</a:t>
            </a:r>
            <a:r>
              <a:rPr dirty="0" sz="3500" b="1">
                <a:solidFill>
                  <a:srgbClr val="383B3D"/>
                </a:solidFill>
                <a:latin typeface="Times New Roman"/>
                <a:cs typeface="Times New Roman"/>
              </a:rPr>
              <a:t>	</a:t>
            </a:r>
            <a:r>
              <a:rPr dirty="0" sz="3350" spc="65">
                <a:solidFill>
                  <a:srgbClr val="383B3D"/>
                </a:solidFill>
                <a:latin typeface="Arial"/>
                <a:cs typeface="Arial"/>
              </a:rPr>
              <a:t>(Jn</a:t>
            </a:r>
            <a:r>
              <a:rPr dirty="0" sz="3350">
                <a:solidFill>
                  <a:srgbClr val="383B3D"/>
                </a:solidFill>
                <a:latin typeface="Arial"/>
                <a:cs typeface="Arial"/>
              </a:rPr>
              <a:t>	</a:t>
            </a:r>
            <a:r>
              <a:rPr dirty="0" sz="3450" spc="229">
                <a:solidFill>
                  <a:srgbClr val="383B3D"/>
                </a:solidFill>
                <a:latin typeface="Times New Roman"/>
                <a:cs typeface="Times New Roman"/>
              </a:rPr>
              <a:t>15:1-</a:t>
            </a:r>
            <a:r>
              <a:rPr dirty="0" sz="3450" spc="200">
                <a:solidFill>
                  <a:srgbClr val="383B3D"/>
                </a:solidFill>
                <a:latin typeface="Times New Roman"/>
                <a:cs typeface="Times New Roman"/>
              </a:rPr>
              <a:t>6)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53" name="object 53" descr=""/>
          <p:cNvSpPr/>
          <p:nvPr/>
        </p:nvSpPr>
        <p:spPr>
          <a:xfrm>
            <a:off x="872553" y="9176340"/>
            <a:ext cx="18398490" cy="1238885"/>
          </a:xfrm>
          <a:custGeom>
            <a:avLst/>
            <a:gdLst/>
            <a:ahLst/>
            <a:cxnLst/>
            <a:rect l="l" t="t" r="r" b="b"/>
            <a:pathLst>
              <a:path w="18398490" h="1238884">
                <a:moveTo>
                  <a:pt x="18398401" y="0"/>
                </a:moveTo>
                <a:lnTo>
                  <a:pt x="0" y="0"/>
                </a:lnTo>
                <a:lnTo>
                  <a:pt x="0" y="620141"/>
                </a:lnTo>
                <a:lnTo>
                  <a:pt x="698500" y="620141"/>
                </a:lnTo>
                <a:lnTo>
                  <a:pt x="698500" y="1238554"/>
                </a:lnTo>
                <a:lnTo>
                  <a:pt x="2751734" y="1238554"/>
                </a:lnTo>
                <a:lnTo>
                  <a:pt x="2751734" y="620141"/>
                </a:lnTo>
                <a:lnTo>
                  <a:pt x="2896451" y="620141"/>
                </a:lnTo>
                <a:lnTo>
                  <a:pt x="2896451" y="1238554"/>
                </a:lnTo>
                <a:lnTo>
                  <a:pt x="17616107" y="1238554"/>
                </a:lnTo>
                <a:lnTo>
                  <a:pt x="17616107" y="620141"/>
                </a:lnTo>
                <a:lnTo>
                  <a:pt x="18398401" y="620141"/>
                </a:lnTo>
                <a:lnTo>
                  <a:pt x="18398401" y="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 descr=""/>
          <p:cNvSpPr txBox="1"/>
          <p:nvPr/>
        </p:nvSpPr>
        <p:spPr>
          <a:xfrm>
            <a:off x="821757" y="9116225"/>
            <a:ext cx="18526760" cy="12623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49300" marR="43180" indent="-698500">
              <a:lnSpc>
                <a:spcPct val="112700"/>
              </a:lnSpc>
              <a:spcBef>
                <a:spcPts val="95"/>
              </a:spcBef>
            </a:pPr>
            <a:r>
              <a:rPr dirty="0" sz="3600">
                <a:solidFill>
                  <a:srgbClr val="FBFBFB"/>
                </a:solidFill>
                <a:latin typeface="Times New Roman"/>
                <a:cs typeface="Times New Roman"/>
              </a:rPr>
              <a:t>La</a:t>
            </a:r>
            <a:r>
              <a:rPr dirty="0" sz="3600" spc="22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95">
                <a:solidFill>
                  <a:srgbClr val="FBFBFB"/>
                </a:solidFill>
                <a:latin typeface="Times New Roman"/>
                <a:cs typeface="Times New Roman"/>
              </a:rPr>
              <a:t>Biblia</a:t>
            </a:r>
            <a:r>
              <a:rPr dirty="0" sz="3600" spc="18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80">
                <a:solidFill>
                  <a:srgbClr val="FBFBFB"/>
                </a:solidFill>
                <a:latin typeface="Times New Roman"/>
                <a:cs typeface="Times New Roman"/>
              </a:rPr>
              <a:t>describe</a:t>
            </a:r>
            <a:r>
              <a:rPr dirty="0" sz="3600" spc="1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00">
                <a:solidFill>
                  <a:srgbClr val="FBFBFB"/>
                </a:solidFill>
                <a:latin typeface="Times New Roman"/>
                <a:cs typeface="Times New Roman"/>
              </a:rPr>
              <a:t>a</a:t>
            </a:r>
            <a:r>
              <a:rPr dirty="0" sz="3600" spc="29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80">
                <a:solidFill>
                  <a:srgbClr val="FBFBFB"/>
                </a:solidFill>
                <a:latin typeface="Times New Roman"/>
                <a:cs typeface="Times New Roman"/>
              </a:rPr>
              <a:t>Jesús</a:t>
            </a:r>
            <a:r>
              <a:rPr dirty="0" sz="3600" spc="-3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75">
                <a:solidFill>
                  <a:srgbClr val="FBFBFB"/>
                </a:solidFill>
                <a:latin typeface="Times New Roman"/>
                <a:cs typeface="Times New Roman"/>
              </a:rPr>
              <a:t>como</a:t>
            </a:r>
            <a:r>
              <a:rPr dirty="0" sz="3600" spc="18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-50">
                <a:solidFill>
                  <a:srgbClr val="FBFBFB"/>
                </a:solidFill>
                <a:latin typeface="Times New Roman"/>
                <a:cs typeface="Times New Roman"/>
              </a:rPr>
              <a:t>El</a:t>
            </a:r>
            <a:r>
              <a:rPr dirty="0" sz="3600" spc="22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55">
                <a:solidFill>
                  <a:srgbClr val="FBFBFB"/>
                </a:solidFill>
                <a:latin typeface="Times New Roman"/>
                <a:cs typeface="Times New Roman"/>
              </a:rPr>
              <a:t>Elegido</a:t>
            </a:r>
            <a:r>
              <a:rPr dirty="0" sz="3600" spc="12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85">
                <a:solidFill>
                  <a:srgbClr val="FBFBFB"/>
                </a:solidFill>
                <a:latin typeface="Times New Roman"/>
                <a:cs typeface="Times New Roman"/>
              </a:rPr>
              <a:t>(Mt</a:t>
            </a:r>
            <a:r>
              <a:rPr dirty="0" sz="3600" spc="-229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65">
                <a:solidFill>
                  <a:srgbClr val="FBFBFB"/>
                </a:solidFill>
                <a:latin typeface="Times New Roman"/>
                <a:cs typeface="Times New Roman"/>
              </a:rPr>
              <a:t>12:18,</a:t>
            </a:r>
            <a:r>
              <a:rPr dirty="0" sz="3600" spc="-34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20">
                <a:solidFill>
                  <a:srgbClr val="FBFBFB"/>
                </a:solidFill>
                <a:latin typeface="Times New Roman"/>
                <a:cs typeface="Times New Roman"/>
              </a:rPr>
              <a:t>17:5;</a:t>
            </a:r>
            <a:r>
              <a:rPr dirty="0" sz="360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-180">
                <a:solidFill>
                  <a:srgbClr val="FBFBFB"/>
                </a:solidFill>
                <a:latin typeface="Times New Roman"/>
                <a:cs typeface="Times New Roman"/>
              </a:rPr>
              <a:t>Le</a:t>
            </a:r>
            <a:r>
              <a:rPr dirty="0" sz="3600" spc="-434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baseline="-35555" sz="3750" spc="292">
                <a:solidFill>
                  <a:srgbClr val="FBFBFB"/>
                </a:solidFill>
                <a:latin typeface="Times New Roman"/>
                <a:cs typeface="Times New Roman"/>
              </a:rPr>
              <a:t>,</a:t>
            </a:r>
            <a:r>
              <a:rPr dirty="0" sz="3600" spc="195">
                <a:solidFill>
                  <a:srgbClr val="FBFBFB"/>
                </a:solidFill>
                <a:latin typeface="Times New Roman"/>
                <a:cs typeface="Times New Roman"/>
              </a:rPr>
              <a:t>9:35;</a:t>
            </a:r>
            <a:r>
              <a:rPr dirty="0" sz="3600" spc="-28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60">
                <a:solidFill>
                  <a:srgbClr val="FBFBFB"/>
                </a:solidFill>
                <a:latin typeface="Times New Roman"/>
                <a:cs typeface="Times New Roman"/>
              </a:rPr>
              <a:t>1</a:t>
            </a:r>
            <a:r>
              <a:rPr dirty="0" sz="3600" spc="-23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10">
                <a:solidFill>
                  <a:srgbClr val="FBFBFB"/>
                </a:solidFill>
                <a:latin typeface="Times New Roman"/>
                <a:cs typeface="Times New Roman"/>
              </a:rPr>
              <a:t>Pd</a:t>
            </a:r>
            <a:r>
              <a:rPr dirty="0" sz="3600" spc="27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30">
                <a:solidFill>
                  <a:srgbClr val="FBFBFB"/>
                </a:solidFill>
                <a:latin typeface="Times New Roman"/>
                <a:cs typeface="Times New Roman"/>
              </a:rPr>
              <a:t>2:4).</a:t>
            </a:r>
            <a:r>
              <a:rPr dirty="0" sz="3600" spc="-14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29">
                <a:solidFill>
                  <a:srgbClr val="FBFBFB"/>
                </a:solidFill>
                <a:latin typeface="Times New Roman"/>
                <a:cs typeface="Times New Roman"/>
              </a:rPr>
              <a:t>Todos</a:t>
            </a:r>
            <a:r>
              <a:rPr dirty="0" sz="3600" spc="6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55">
                <a:solidFill>
                  <a:srgbClr val="FBFBFB"/>
                </a:solidFill>
                <a:latin typeface="Times New Roman"/>
                <a:cs typeface="Times New Roman"/>
              </a:rPr>
              <a:t>los </a:t>
            </a:r>
            <a:r>
              <a:rPr dirty="0" sz="3600" spc="280">
                <a:solidFill>
                  <a:srgbClr val="FBFBFB"/>
                </a:solidFill>
                <a:latin typeface="Times New Roman"/>
                <a:cs typeface="Times New Roman"/>
              </a:rPr>
              <a:t>creyentes</a:t>
            </a:r>
            <a:r>
              <a:rPr dirty="0" sz="3600" spc="13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10">
                <a:solidFill>
                  <a:srgbClr val="FBFBFB"/>
                </a:solidFill>
                <a:latin typeface="Times New Roman"/>
                <a:cs typeface="Times New Roman"/>
              </a:rPr>
              <a:t>son</a:t>
            </a:r>
            <a:r>
              <a:rPr dirty="0" sz="3600" spc="-1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65">
                <a:solidFill>
                  <a:srgbClr val="FBFBFB"/>
                </a:solidFill>
                <a:latin typeface="Times New Roman"/>
                <a:cs typeface="Times New Roman"/>
              </a:rPr>
              <a:t>elegidos</a:t>
            </a:r>
            <a:r>
              <a:rPr dirty="0" sz="3600" spc="9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80">
                <a:solidFill>
                  <a:srgbClr val="FBFBFB"/>
                </a:solidFill>
                <a:latin typeface="Times New Roman"/>
                <a:cs typeface="Times New Roman"/>
              </a:rPr>
              <a:t>solo</a:t>
            </a:r>
            <a:r>
              <a:rPr dirty="0" sz="3600" spc="-11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60">
                <a:solidFill>
                  <a:srgbClr val="FBFBFB"/>
                </a:solidFill>
                <a:latin typeface="Times New Roman"/>
                <a:cs typeface="Times New Roman"/>
              </a:rPr>
              <a:t>cuando</a:t>
            </a:r>
            <a:r>
              <a:rPr dirty="0" sz="3600" spc="-7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65">
                <a:solidFill>
                  <a:srgbClr val="FBFBFB"/>
                </a:solidFill>
                <a:latin typeface="Times New Roman"/>
                <a:cs typeface="Times New Roman"/>
              </a:rPr>
              <a:t>están</a:t>
            </a:r>
            <a:r>
              <a:rPr dirty="0" sz="3600" spc="114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85">
                <a:solidFill>
                  <a:srgbClr val="FBFBFB"/>
                </a:solidFill>
                <a:latin typeface="Times New Roman"/>
                <a:cs typeface="Times New Roman"/>
              </a:rPr>
              <a:t>conectados</a:t>
            </a:r>
            <a:r>
              <a:rPr dirty="0" sz="3600" spc="16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310">
                <a:solidFill>
                  <a:srgbClr val="FBFBFB"/>
                </a:solidFill>
                <a:latin typeface="Times New Roman"/>
                <a:cs typeface="Times New Roman"/>
              </a:rPr>
              <a:t>con</a:t>
            </a:r>
            <a:r>
              <a:rPr dirty="0" sz="3600" spc="1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-105">
                <a:solidFill>
                  <a:srgbClr val="FBFBFB"/>
                </a:solidFill>
                <a:latin typeface="Times New Roman"/>
                <a:cs typeface="Times New Roman"/>
              </a:rPr>
              <a:t>El</a:t>
            </a:r>
            <a:r>
              <a:rPr dirty="0" sz="3600" spc="14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-114">
                <a:solidFill>
                  <a:srgbClr val="FBFBFB"/>
                </a:solidFill>
                <a:latin typeface="Times New Roman"/>
                <a:cs typeface="Times New Roman"/>
              </a:rPr>
              <a:t>(Ef</a:t>
            </a:r>
            <a:r>
              <a:rPr dirty="0" sz="3600" spc="-8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04">
                <a:solidFill>
                  <a:srgbClr val="FBFBFB"/>
                </a:solidFill>
                <a:latin typeface="Times New Roman"/>
                <a:cs typeface="Times New Roman"/>
              </a:rPr>
              <a:t>1:4,</a:t>
            </a:r>
            <a:r>
              <a:rPr dirty="0" sz="3600" spc="-18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10">
                <a:solidFill>
                  <a:srgbClr val="FBFBFB"/>
                </a:solidFill>
                <a:latin typeface="Times New Roman"/>
                <a:cs typeface="Times New Roman"/>
              </a:rPr>
              <a:t>5;</a:t>
            </a:r>
            <a:r>
              <a:rPr dirty="0" sz="3600" spc="-13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70">
                <a:solidFill>
                  <a:srgbClr val="FBFBFB"/>
                </a:solidFill>
                <a:latin typeface="Times New Roman"/>
                <a:cs typeface="Times New Roman"/>
              </a:rPr>
              <a:t>1</a:t>
            </a:r>
            <a:r>
              <a:rPr dirty="0" sz="3600" spc="-240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145">
                <a:solidFill>
                  <a:srgbClr val="FBFBFB"/>
                </a:solidFill>
                <a:latin typeface="Times New Roman"/>
                <a:cs typeface="Times New Roman"/>
              </a:rPr>
              <a:t>Pd</a:t>
            </a:r>
            <a:r>
              <a:rPr dirty="0" sz="3600" spc="-145">
                <a:solidFill>
                  <a:srgbClr val="FBFBFB"/>
                </a:solidFill>
                <a:latin typeface="Times New Roman"/>
                <a:cs typeface="Times New Roman"/>
              </a:rPr>
              <a:t> </a:t>
            </a:r>
            <a:r>
              <a:rPr dirty="0" sz="3600" spc="229">
                <a:solidFill>
                  <a:srgbClr val="FBFBFB"/>
                </a:solidFill>
                <a:latin typeface="Times New Roman"/>
                <a:cs typeface="Times New Roman"/>
              </a:rPr>
              <a:t>1:2).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311005" y="10582774"/>
            <a:ext cx="9428480" cy="6667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2500"/>
              </a:lnSpc>
              <a:spcBef>
                <a:spcPts val="135"/>
              </a:spcBef>
            </a:pPr>
            <a:r>
              <a:rPr dirty="0" sz="2100">
                <a:solidFill>
                  <a:srgbClr val="383B3D"/>
                </a:solidFill>
                <a:latin typeface="Times New Roman"/>
                <a:cs typeface="Times New Roman"/>
              </a:rPr>
              <a:t>Referencias:</a:t>
            </a:r>
            <a:r>
              <a:rPr dirty="0" sz="2100" spc="-55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90">
                <a:solidFill>
                  <a:srgbClr val="383B3D"/>
                </a:solidFill>
                <a:latin typeface="Times New Roman"/>
                <a:cs typeface="Times New Roman"/>
              </a:rPr>
              <a:t>Questóes</a:t>
            </a:r>
            <a:r>
              <a:rPr dirty="0" sz="2100" spc="-105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160">
                <a:solidFill>
                  <a:srgbClr val="383B3D"/>
                </a:solidFill>
                <a:latin typeface="Times New Roman"/>
                <a:cs typeface="Times New Roman"/>
              </a:rPr>
              <a:t>Sobre</a:t>
            </a:r>
            <a:r>
              <a:rPr dirty="0" sz="2100" spc="-7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75">
                <a:solidFill>
                  <a:srgbClr val="383B3D"/>
                </a:solidFill>
                <a:latin typeface="Times New Roman"/>
                <a:cs typeface="Times New Roman"/>
              </a:rPr>
              <a:t>Doutrina,</a:t>
            </a:r>
            <a:r>
              <a:rPr dirty="0" sz="2100" spc="-3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70">
                <a:solidFill>
                  <a:srgbClr val="383B3D"/>
                </a:solidFill>
                <a:latin typeface="Times New Roman"/>
                <a:cs typeface="Times New Roman"/>
              </a:rPr>
              <a:t>p.</a:t>
            </a:r>
            <a:r>
              <a:rPr dirty="0" sz="2100" spc="195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155">
                <a:solidFill>
                  <a:srgbClr val="383B3D"/>
                </a:solidFill>
                <a:latin typeface="Times New Roman"/>
                <a:cs typeface="Times New Roman"/>
              </a:rPr>
              <a:t>294;</a:t>
            </a:r>
            <a:r>
              <a:rPr dirty="0" sz="2100" spc="-235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95">
                <a:solidFill>
                  <a:srgbClr val="383B3D"/>
                </a:solidFill>
                <a:latin typeface="Times New Roman"/>
                <a:cs typeface="Times New Roman"/>
              </a:rPr>
              <a:t>Thiago</a:t>
            </a:r>
            <a:r>
              <a:rPr dirty="0" sz="2100" spc="-204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383B3D"/>
                </a:solidFill>
                <a:latin typeface="Times New Roman"/>
                <a:cs typeface="Times New Roman"/>
              </a:rPr>
              <a:t>Titillo,</a:t>
            </a:r>
            <a:r>
              <a:rPr dirty="0" sz="2100" spc="45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383B3D"/>
                </a:solidFill>
                <a:latin typeface="Times New Roman"/>
                <a:cs typeface="Times New Roman"/>
              </a:rPr>
              <a:t>Eleisáo</a:t>
            </a:r>
            <a:r>
              <a:rPr dirty="0" sz="2100" spc="-7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40">
                <a:solidFill>
                  <a:srgbClr val="383B3D"/>
                </a:solidFill>
                <a:latin typeface="Times New Roman"/>
                <a:cs typeface="Times New Roman"/>
              </a:rPr>
              <a:t>Condicional.</a:t>
            </a:r>
            <a:endParaRPr sz="2100">
              <a:latin typeface="Times New Roman"/>
              <a:cs typeface="Times New Roman"/>
            </a:endParaRPr>
          </a:p>
          <a:p>
            <a:pPr algn="ctr" marL="6985">
              <a:lnSpc>
                <a:spcPts val="2500"/>
              </a:lnSpc>
            </a:pPr>
            <a:r>
              <a:rPr dirty="0" sz="2100" spc="85">
                <a:solidFill>
                  <a:srgbClr val="383B3D"/>
                </a:solidFill>
                <a:latin typeface="Times New Roman"/>
                <a:cs typeface="Times New Roman"/>
              </a:rPr>
              <a:t>Contenido</a:t>
            </a:r>
            <a:r>
              <a:rPr dirty="0" sz="2100" spc="-114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050" spc="90">
                <a:solidFill>
                  <a:srgbClr val="383B3D"/>
                </a:solidFill>
                <a:latin typeface="Times New Roman"/>
                <a:cs typeface="Times New Roman"/>
              </a:rPr>
              <a:t>y</a:t>
            </a:r>
            <a:r>
              <a:rPr dirty="0" sz="2050" spc="-10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110">
                <a:solidFill>
                  <a:srgbClr val="383B3D"/>
                </a:solidFill>
                <a:latin typeface="Times New Roman"/>
                <a:cs typeface="Times New Roman"/>
              </a:rPr>
              <a:t>diseño:</a:t>
            </a:r>
            <a:r>
              <a:rPr dirty="0" sz="2100" spc="-14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383B3D"/>
                </a:solidFill>
                <a:latin typeface="Times New Roman"/>
                <a:cs typeface="Times New Roman"/>
              </a:rPr>
              <a:t>Elton</a:t>
            </a:r>
            <a:r>
              <a:rPr dirty="0" sz="2100" spc="4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50">
                <a:solidFill>
                  <a:srgbClr val="383B3D"/>
                </a:solidFill>
                <a:latin typeface="Times New Roman"/>
                <a:cs typeface="Times New Roman"/>
              </a:rPr>
              <a:t>Batista</a:t>
            </a:r>
            <a:r>
              <a:rPr dirty="0" sz="2100" spc="2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383B3D"/>
                </a:solidFill>
                <a:latin typeface="Times New Roman"/>
                <a:cs typeface="Times New Roman"/>
              </a:rPr>
              <a:t>-</a:t>
            </a:r>
            <a:r>
              <a:rPr dirty="0" sz="2100" spc="-45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50">
                <a:solidFill>
                  <a:srgbClr val="383B3D"/>
                </a:solidFill>
                <a:latin typeface="Times New Roman"/>
                <a:cs typeface="Times New Roman"/>
              </a:rPr>
              <a:t>Traducción:</a:t>
            </a:r>
            <a:r>
              <a:rPr dirty="0" sz="2100" spc="-9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383B3D"/>
                </a:solidFill>
                <a:latin typeface="Times New Roman"/>
                <a:cs typeface="Times New Roman"/>
              </a:rPr>
              <a:t>Eliezer</a:t>
            </a:r>
            <a:r>
              <a:rPr dirty="0" sz="2100" spc="-80">
                <a:solidFill>
                  <a:srgbClr val="383B3D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383B3D"/>
                </a:solidFill>
                <a:latin typeface="Times New Roman"/>
                <a:cs typeface="Times New Roman"/>
              </a:rPr>
              <a:t>GC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042509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648186" y="56937"/>
            <a:ext cx="2952750" cy="84581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32384">
              <a:lnSpc>
                <a:spcPts val="3210"/>
              </a:lnSpc>
              <a:spcBef>
                <a:spcPts val="130"/>
              </a:spcBef>
            </a:pPr>
            <a:r>
              <a:rPr dirty="0" sz="2700" spc="70">
                <a:solidFill>
                  <a:srgbClr val="0A1D3D"/>
                </a:solidFill>
                <a:latin typeface="Times New Roman"/>
                <a:cs typeface="Times New Roman"/>
              </a:rPr>
              <a:t>Domingo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3210"/>
              </a:lnSpc>
            </a:pPr>
            <a:r>
              <a:rPr dirty="0" sz="2550" spc="85" i="1">
                <a:solidFill>
                  <a:srgbClr val="0A1D3D"/>
                </a:solidFill>
                <a:latin typeface="Arial"/>
                <a:cs typeface="Arial"/>
              </a:rPr>
              <a:t>2</a:t>
            </a:r>
            <a:r>
              <a:rPr dirty="0" sz="2550" spc="204" i="1">
                <a:solidFill>
                  <a:srgbClr val="0A1D3D"/>
                </a:solidFill>
                <a:latin typeface="Arial"/>
                <a:cs typeface="Arial"/>
              </a:rPr>
              <a:t> </a:t>
            </a:r>
            <a:r>
              <a:rPr dirty="0" sz="2700" spc="75">
                <a:solidFill>
                  <a:srgbClr val="0A1D3D"/>
                </a:solidFill>
                <a:latin typeface="Times New Roman"/>
                <a:cs typeface="Times New Roman"/>
              </a:rPr>
              <a:t>de</a:t>
            </a:r>
            <a:r>
              <a:rPr dirty="0" sz="2700" spc="38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A1D3D"/>
                </a:solidFill>
                <a:latin typeface="Times New Roman"/>
                <a:cs typeface="Times New Roman"/>
              </a:rPr>
              <a:t>julio</a:t>
            </a:r>
            <a:r>
              <a:rPr dirty="0" sz="2700" spc="-12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A1D3D"/>
                </a:solidFill>
                <a:latin typeface="Times New Roman"/>
                <a:cs typeface="Times New Roman"/>
              </a:rPr>
              <a:t>del</a:t>
            </a:r>
            <a:r>
              <a:rPr dirty="0" sz="2700" spc="38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700" spc="370">
                <a:solidFill>
                  <a:srgbClr val="0A1D3D"/>
                </a:solidFill>
                <a:latin typeface="Times New Roman"/>
                <a:cs typeface="Times New Roman"/>
              </a:rPr>
              <a:t>2023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574040">
              <a:lnSpc>
                <a:spcPct val="100000"/>
              </a:lnSpc>
              <a:spcBef>
                <a:spcPts val="120"/>
              </a:spcBef>
            </a:pPr>
            <a:r>
              <a:rPr dirty="0" spc="-204"/>
              <a:t>ELEGIDOS</a:t>
            </a:r>
            <a:r>
              <a:rPr dirty="0" spc="-125"/>
              <a:t> </a:t>
            </a:r>
            <a:r>
              <a:rPr dirty="0" spc="310"/>
              <a:t>Y</a:t>
            </a:r>
            <a:r>
              <a:rPr dirty="0" spc="-325"/>
              <a:t> </a:t>
            </a:r>
            <a:r>
              <a:rPr dirty="0" spc="-110"/>
              <a:t>ACEPTADOS</a:t>
            </a:r>
            <a:r>
              <a:rPr dirty="0" spc="-105"/>
              <a:t> </a:t>
            </a:r>
            <a:r>
              <a:rPr dirty="0" spc="-140"/>
              <a:t>EN</a:t>
            </a:r>
            <a:r>
              <a:rPr dirty="0" spc="-310"/>
              <a:t> </a:t>
            </a:r>
            <a:r>
              <a:rPr dirty="0" spc="-125"/>
              <a:t>CRISTO</a:t>
            </a:r>
            <a:r>
              <a:rPr dirty="0" spc="-204"/>
              <a:t> </a:t>
            </a:r>
            <a:r>
              <a:rPr dirty="0" spc="-1080"/>
              <a:t>11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167862" y="1350579"/>
            <a:ext cx="14881860" cy="12122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9065" marR="5080" indent="-127000">
              <a:lnSpc>
                <a:spcPct val="112799"/>
              </a:lnSpc>
              <a:spcBef>
                <a:spcPts val="95"/>
              </a:spcBef>
              <a:tabLst>
                <a:tab pos="5031105" algn="l"/>
              </a:tabLst>
            </a:pPr>
            <a:r>
              <a:rPr dirty="0" sz="3450" spc="320">
                <a:solidFill>
                  <a:srgbClr val="0A1D3D"/>
                </a:solidFill>
                <a:latin typeface="Times New Roman"/>
                <a:cs typeface="Times New Roman"/>
              </a:rPr>
              <a:t>Aunque</a:t>
            </a:r>
            <a:r>
              <a:rPr dirty="0" sz="3450" spc="17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220">
                <a:solidFill>
                  <a:srgbClr val="0A1D3D"/>
                </a:solidFill>
                <a:latin typeface="Times New Roman"/>
                <a:cs typeface="Times New Roman"/>
              </a:rPr>
              <a:t>la</a:t>
            </a:r>
            <a:r>
              <a:rPr dirty="0" sz="3450" spc="24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180">
                <a:solidFill>
                  <a:srgbClr val="0A1D3D"/>
                </a:solidFill>
                <a:latin typeface="Times New Roman"/>
                <a:cs typeface="Times New Roman"/>
              </a:rPr>
              <a:t>elección</a:t>
            </a:r>
            <a:r>
              <a:rPr dirty="0" sz="3450" spc="30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220">
                <a:solidFill>
                  <a:srgbClr val="0A1D3D"/>
                </a:solidFill>
                <a:latin typeface="Times New Roman"/>
                <a:cs typeface="Times New Roman"/>
              </a:rPr>
              <a:t>y</a:t>
            </a:r>
            <a:r>
              <a:rPr dirty="0" sz="3450" spc="27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130">
                <a:solidFill>
                  <a:srgbClr val="0A1D3D"/>
                </a:solidFill>
                <a:latin typeface="Times New Roman"/>
                <a:cs typeface="Times New Roman"/>
              </a:rPr>
              <a:t>la</a:t>
            </a:r>
            <a:r>
              <a:rPr dirty="0" sz="3450">
                <a:solidFill>
                  <a:srgbClr val="0A1D3D"/>
                </a:solidFill>
                <a:latin typeface="Times New Roman"/>
                <a:cs typeface="Times New Roman"/>
              </a:rPr>
              <a:t>	</a:t>
            </a:r>
            <a:r>
              <a:rPr dirty="0" sz="3450" spc="310">
                <a:solidFill>
                  <a:srgbClr val="0A1D3D"/>
                </a:solidFill>
                <a:latin typeface="Times New Roman"/>
                <a:cs typeface="Times New Roman"/>
              </a:rPr>
              <a:t>predestinación</a:t>
            </a:r>
            <a:r>
              <a:rPr dirty="0" sz="3450" spc="4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75">
                <a:solidFill>
                  <a:srgbClr val="0A1D3D"/>
                </a:solidFill>
                <a:latin typeface="Times New Roman"/>
                <a:cs typeface="Times New Roman"/>
              </a:rPr>
              <a:t>están </a:t>
            </a:r>
            <a:r>
              <a:rPr dirty="0" sz="3450" spc="305">
                <a:solidFill>
                  <a:srgbClr val="0A1D3D"/>
                </a:solidFill>
                <a:latin typeface="Times New Roman"/>
                <a:cs typeface="Times New Roman"/>
              </a:rPr>
              <a:t>íntimamente</a:t>
            </a:r>
            <a:r>
              <a:rPr dirty="0" sz="3450" spc="28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20">
                <a:solidFill>
                  <a:srgbClr val="0A1D3D"/>
                </a:solidFill>
                <a:latin typeface="Times New Roman"/>
                <a:cs typeface="Times New Roman"/>
              </a:rPr>
              <a:t>conectadas, </a:t>
            </a:r>
            <a:r>
              <a:rPr dirty="0" sz="3450" spc="395">
                <a:solidFill>
                  <a:srgbClr val="0A1D3D"/>
                </a:solidFill>
                <a:latin typeface="Times New Roman"/>
                <a:cs typeface="Times New Roman"/>
              </a:rPr>
              <a:t>no</a:t>
            </a:r>
            <a:r>
              <a:rPr dirty="0" sz="3450" spc="-12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60">
                <a:solidFill>
                  <a:srgbClr val="0A1D3D"/>
                </a:solidFill>
                <a:latin typeface="Times New Roman"/>
                <a:cs typeface="Times New Roman"/>
              </a:rPr>
              <a:t>son</a:t>
            </a:r>
            <a:r>
              <a:rPr dirty="0" sz="3450" spc="2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05">
                <a:solidFill>
                  <a:srgbClr val="0A1D3D"/>
                </a:solidFill>
                <a:latin typeface="Times New Roman"/>
                <a:cs typeface="Times New Roman"/>
              </a:rPr>
              <a:t>lo</a:t>
            </a:r>
            <a:r>
              <a:rPr dirty="0" sz="3450" spc="-3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235">
                <a:solidFill>
                  <a:srgbClr val="0A1D3D"/>
                </a:solidFill>
                <a:latin typeface="Times New Roman"/>
                <a:cs typeface="Times New Roman"/>
              </a:rPr>
              <a:t>mismo;</a:t>
            </a:r>
            <a:r>
              <a:rPr dirty="0" sz="3450" spc="20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170">
                <a:solidFill>
                  <a:srgbClr val="0A1D3D"/>
                </a:solidFill>
                <a:latin typeface="Times New Roman"/>
                <a:cs typeface="Times New Roman"/>
              </a:rPr>
              <a:t>la</a:t>
            </a:r>
            <a:r>
              <a:rPr dirty="0" sz="3450" spc="29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85">
                <a:solidFill>
                  <a:srgbClr val="0A1D3D"/>
                </a:solidFill>
                <a:latin typeface="Times New Roman"/>
                <a:cs typeface="Times New Roman"/>
              </a:rPr>
              <a:t>segunda</a:t>
            </a:r>
            <a:r>
              <a:rPr dirty="0" sz="3450" spc="22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40">
                <a:solidFill>
                  <a:srgbClr val="0A1D3D"/>
                </a:solidFill>
                <a:latin typeface="Times New Roman"/>
                <a:cs typeface="Times New Roman"/>
              </a:rPr>
              <a:t>se</a:t>
            </a:r>
            <a:r>
              <a:rPr dirty="0" sz="3450" spc="30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375">
                <a:solidFill>
                  <a:srgbClr val="0A1D3D"/>
                </a:solidFill>
                <a:latin typeface="Times New Roman"/>
                <a:cs typeface="Times New Roman"/>
              </a:rPr>
              <a:t>puede</a:t>
            </a:r>
            <a:r>
              <a:rPr dirty="0" sz="3450" spc="-6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245">
                <a:solidFill>
                  <a:srgbClr val="0A1D3D"/>
                </a:solidFill>
                <a:latin typeface="Times New Roman"/>
                <a:cs typeface="Times New Roman"/>
              </a:rPr>
              <a:t>definir </a:t>
            </a:r>
            <a:r>
              <a:rPr dirty="0" sz="3450" spc="305">
                <a:solidFill>
                  <a:srgbClr val="0A1D3D"/>
                </a:solidFill>
                <a:latin typeface="Times New Roman"/>
                <a:cs typeface="Times New Roman"/>
              </a:rPr>
              <a:t>de</a:t>
            </a:r>
            <a:r>
              <a:rPr dirty="0" sz="3450" spc="41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229">
                <a:solidFill>
                  <a:srgbClr val="0A1D3D"/>
                </a:solidFill>
                <a:latin typeface="Times New Roman"/>
                <a:cs typeface="Times New Roman"/>
              </a:rPr>
              <a:t>la</a:t>
            </a:r>
            <a:r>
              <a:rPr dirty="0" sz="3450" spc="7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285">
                <a:solidFill>
                  <a:srgbClr val="0A1D3D"/>
                </a:solidFill>
                <a:latin typeface="Times New Roman"/>
                <a:cs typeface="Times New Roman"/>
              </a:rPr>
              <a:t>siguiente</a:t>
            </a:r>
            <a:r>
              <a:rPr dirty="0" sz="3450" spc="30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3450" spc="430">
                <a:solidFill>
                  <a:srgbClr val="0A1D3D"/>
                </a:solidFill>
                <a:latin typeface="Times New Roman"/>
                <a:cs typeface="Times New Roman"/>
              </a:rPr>
              <a:t>manera:</a:t>
            </a:r>
            <a:endParaRPr sz="345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682780" y="164216"/>
            <a:ext cx="93662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1035">
                <a:solidFill>
                  <a:srgbClr val="8CC43F"/>
                </a:solidFill>
                <a:latin typeface="Arial"/>
                <a:cs typeface="Arial"/>
              </a:rPr>
              <a:t>•</a:t>
            </a:r>
            <a:r>
              <a:rPr dirty="0" sz="7150" spc="1035">
                <a:solidFill>
                  <a:srgbClr val="7097BF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8189813" y="1205519"/>
            <a:ext cx="1325245" cy="467359"/>
            <a:chOff x="18189813" y="1205519"/>
            <a:chExt cx="1325245" cy="467359"/>
          </a:xfrm>
        </p:grpSpPr>
        <p:sp>
          <p:nvSpPr>
            <p:cNvPr id="8" name="object 8" descr=""/>
            <p:cNvSpPr/>
            <p:nvPr/>
          </p:nvSpPr>
          <p:spPr>
            <a:xfrm>
              <a:off x="18611644" y="1211829"/>
              <a:ext cx="390525" cy="0"/>
            </a:xfrm>
            <a:custGeom>
              <a:avLst/>
              <a:gdLst/>
              <a:ahLst/>
              <a:cxnLst/>
              <a:rect l="l" t="t" r="r" b="b"/>
              <a:pathLst>
                <a:path w="390525" h="0">
                  <a:moveTo>
                    <a:pt x="0" y="0"/>
                  </a:moveTo>
                  <a:lnTo>
                    <a:pt x="390490" y="0"/>
                  </a:lnTo>
                </a:path>
              </a:pathLst>
            </a:custGeom>
            <a:ln w="12620">
              <a:solidFill>
                <a:srgbClr val="3B62A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8189813" y="1666182"/>
              <a:ext cx="1325245" cy="0"/>
            </a:xfrm>
            <a:custGeom>
              <a:avLst/>
              <a:gdLst/>
              <a:ahLst/>
              <a:cxnLst/>
              <a:rect l="l" t="t" r="r" b="b"/>
              <a:pathLst>
                <a:path w="1325244" h="0">
                  <a:moveTo>
                    <a:pt x="0" y="0"/>
                  </a:moveTo>
                  <a:lnTo>
                    <a:pt x="1324632" y="0"/>
                  </a:lnTo>
                </a:path>
              </a:pathLst>
            </a:custGeom>
            <a:ln w="12620">
              <a:solidFill>
                <a:srgbClr val="A52D9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8151712" y="290426"/>
            <a:ext cx="149288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baseline="-27972" sz="10725" spc="532">
                <a:solidFill>
                  <a:srgbClr val="F4931D"/>
                </a:solidFill>
                <a:latin typeface="Times New Roman"/>
                <a:cs typeface="Times New Roman"/>
              </a:rPr>
              <a:t>•</a:t>
            </a:r>
            <a:r>
              <a:rPr dirty="0" sz="3150" spc="-535" i="1">
                <a:solidFill>
                  <a:srgbClr val="3B62A3"/>
                </a:solidFill>
                <a:latin typeface="Arial"/>
                <a:cs typeface="Arial"/>
              </a:rPr>
              <a:t>-</a:t>
            </a:r>
            <a:r>
              <a:rPr dirty="0" baseline="-27972" sz="10725" spc="-3900">
                <a:solidFill>
                  <a:srgbClr val="3B62A3"/>
                </a:solidFill>
                <a:latin typeface="Times New Roman"/>
                <a:cs typeface="Times New Roman"/>
              </a:rPr>
              <a:t>e</a:t>
            </a:r>
            <a:r>
              <a:rPr dirty="0" sz="3150" spc="-35" i="1">
                <a:solidFill>
                  <a:srgbClr val="3B62A3"/>
                </a:solidFill>
                <a:latin typeface="Arial"/>
                <a:cs typeface="Arial"/>
              </a:rPr>
              <a:t>:</a:t>
            </a:r>
            <a:r>
              <a:rPr dirty="0" sz="3150" spc="-25" i="1">
                <a:solidFill>
                  <a:srgbClr val="3B62A3"/>
                </a:solidFill>
                <a:latin typeface="Arial"/>
                <a:cs typeface="Arial"/>
              </a:rPr>
              <a:t>e</a:t>
            </a:r>
            <a:r>
              <a:rPr dirty="0" sz="3150" spc="275" i="1">
                <a:solidFill>
                  <a:srgbClr val="3B62A3"/>
                </a:solidFill>
                <a:latin typeface="Arial"/>
                <a:cs typeface="Arial"/>
              </a:rPr>
              <a:t> </a:t>
            </a:r>
            <a:r>
              <a:rPr dirty="0" baseline="-27972" sz="10725" spc="1237">
                <a:solidFill>
                  <a:srgbClr val="A52D97"/>
                </a:solidFill>
                <a:latin typeface="Times New Roman"/>
                <a:cs typeface="Times New Roman"/>
              </a:rPr>
              <a:t>•</a:t>
            </a:r>
            <a:endParaRPr baseline="-27972" sz="10725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8693575" y="1035059"/>
            <a:ext cx="821055" cy="1116330"/>
          </a:xfrm>
          <a:prstGeom prst="rect">
            <a:avLst/>
          </a:prstGeom>
        </p:spPr>
        <p:txBody>
          <a:bodyPr wrap="square" lIns="0" tIns="7562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955"/>
              </a:spcBef>
            </a:pPr>
            <a:r>
              <a:rPr dirty="0" sz="7150" spc="875">
                <a:solidFill>
                  <a:srgbClr val="E91C34"/>
                </a:solidFill>
                <a:latin typeface="Times New Roman"/>
                <a:cs typeface="Times New Roman"/>
              </a:rPr>
              <a:t>•</a:t>
            </a:r>
            <a:r>
              <a:rPr dirty="0" sz="7150" spc="635">
                <a:solidFill>
                  <a:srgbClr val="E91C34"/>
                </a:solidFill>
                <a:latin typeface="Times New Roman"/>
                <a:cs typeface="Times New Roman"/>
              </a:rPr>
              <a:t> </a:t>
            </a:r>
            <a:r>
              <a:rPr dirty="0" sz="1300" spc="50">
                <a:solidFill>
                  <a:srgbClr val="313B4F"/>
                </a:solidFill>
                <a:latin typeface="Times New Roman"/>
                <a:cs typeface="Times New Roman"/>
              </a:rPr>
              <a:t>,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729280" y="1924832"/>
            <a:ext cx="226250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375">
                <a:solidFill>
                  <a:srgbClr val="0A1D3D"/>
                </a:solidFill>
                <a:latin typeface="Times New Roman"/>
                <a:cs typeface="Times New Roman"/>
              </a:rPr>
              <a:t>INFOLECCION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789599" y="10507049"/>
            <a:ext cx="10480040" cy="6388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2540">
              <a:lnSpc>
                <a:spcPts val="2395"/>
              </a:lnSpc>
              <a:spcBef>
                <a:spcPts val="135"/>
              </a:spcBef>
            </a:pPr>
            <a:r>
              <a:rPr dirty="0" sz="2000" spc="95">
                <a:solidFill>
                  <a:srgbClr val="0A1D3D"/>
                </a:solidFill>
                <a:latin typeface="Times New Roman"/>
                <a:cs typeface="Times New Roman"/>
              </a:rPr>
              <a:t>Referencia:</a:t>
            </a:r>
            <a:r>
              <a:rPr dirty="0" sz="2000" spc="-15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125">
                <a:solidFill>
                  <a:srgbClr val="0A1D3D"/>
                </a:solidFill>
                <a:latin typeface="Times New Roman"/>
                <a:cs typeface="Times New Roman"/>
              </a:rPr>
              <a:t>Thiago</a:t>
            </a:r>
            <a:r>
              <a:rPr dirty="0" sz="2000" spc="-9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Titillo,</a:t>
            </a:r>
            <a:r>
              <a:rPr dirty="0" sz="2000" spc="7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Elei</a:t>
            </a:r>
            <a:r>
              <a:rPr dirty="0" sz="2000" spc="12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éio</a:t>
            </a:r>
            <a:r>
              <a:rPr dirty="0" sz="2000" spc="-6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80">
                <a:solidFill>
                  <a:srgbClr val="0A1D3D"/>
                </a:solidFill>
                <a:latin typeface="Times New Roman"/>
                <a:cs typeface="Times New Roman"/>
              </a:rPr>
              <a:t>Condicional.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395"/>
              </a:lnSpc>
            </a:pPr>
            <a:r>
              <a:rPr dirty="0" sz="2000" spc="120">
                <a:solidFill>
                  <a:srgbClr val="0A1D3D"/>
                </a:solidFill>
                <a:latin typeface="Times New Roman"/>
                <a:cs typeface="Times New Roman"/>
              </a:rPr>
              <a:t>Contenido:</a:t>
            </a:r>
            <a:r>
              <a:rPr dirty="0" sz="2000" spc="8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Elton</a:t>
            </a:r>
            <a:r>
              <a:rPr dirty="0" sz="2000" spc="7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0A1D3D"/>
                </a:solidFill>
                <a:latin typeface="Times New Roman"/>
                <a:cs typeface="Times New Roman"/>
              </a:rPr>
              <a:t>Batista</a:t>
            </a:r>
            <a:r>
              <a:rPr dirty="0" sz="2000" spc="5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120">
                <a:solidFill>
                  <a:srgbClr val="0A1D3D"/>
                </a:solidFill>
                <a:latin typeface="Times New Roman"/>
                <a:cs typeface="Times New Roman"/>
              </a:rPr>
              <a:t>y</a:t>
            </a:r>
            <a:r>
              <a:rPr dirty="0" sz="2000" spc="4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130">
                <a:solidFill>
                  <a:srgbClr val="0A1D3D"/>
                </a:solidFill>
                <a:latin typeface="Times New Roman"/>
                <a:cs typeface="Times New Roman"/>
              </a:rPr>
              <a:t>Gelvane</a:t>
            </a:r>
            <a:r>
              <a:rPr dirty="0" sz="2000" spc="6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70">
                <a:solidFill>
                  <a:srgbClr val="0A1D3D"/>
                </a:solidFill>
                <a:latin typeface="Times New Roman"/>
                <a:cs typeface="Times New Roman"/>
              </a:rPr>
              <a:t>Fonseca</a:t>
            </a:r>
            <a:r>
              <a:rPr dirty="0" sz="2000" spc="22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50">
                <a:solidFill>
                  <a:srgbClr val="0A1D3D"/>
                </a:solidFill>
                <a:latin typeface="Times New Roman"/>
                <a:cs typeface="Times New Roman"/>
              </a:rPr>
              <a:t>-</a:t>
            </a:r>
            <a:r>
              <a:rPr dirty="0" sz="2000" spc="16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65">
                <a:solidFill>
                  <a:srgbClr val="0A1D3D"/>
                </a:solidFill>
                <a:latin typeface="Times New Roman"/>
                <a:cs typeface="Times New Roman"/>
              </a:rPr>
              <a:t>Diseño:</a:t>
            </a:r>
            <a:r>
              <a:rPr dirty="0" sz="2000" spc="-9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Elton</a:t>
            </a:r>
            <a:r>
              <a:rPr dirty="0" sz="2000" spc="7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0A1D3D"/>
                </a:solidFill>
                <a:latin typeface="Times New Roman"/>
                <a:cs typeface="Times New Roman"/>
              </a:rPr>
              <a:t>Batista</a:t>
            </a:r>
            <a:r>
              <a:rPr dirty="0" sz="2000" spc="85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75">
                <a:solidFill>
                  <a:srgbClr val="0A1D3D"/>
                </a:solidFill>
                <a:latin typeface="Times New Roman"/>
                <a:cs typeface="Times New Roman"/>
              </a:rPr>
              <a:t>-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90">
                <a:solidFill>
                  <a:srgbClr val="0A1D3D"/>
                </a:solidFill>
                <a:latin typeface="Times New Roman"/>
                <a:cs typeface="Times New Roman"/>
              </a:rPr>
              <a:t>Traducción:</a:t>
            </a:r>
            <a:r>
              <a:rPr dirty="0" sz="2000" spc="8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A1D3D"/>
                </a:solidFill>
                <a:latin typeface="Times New Roman"/>
                <a:cs typeface="Times New Roman"/>
              </a:rPr>
              <a:t>Eliezer</a:t>
            </a:r>
            <a:r>
              <a:rPr dirty="0" sz="2000" spc="-20">
                <a:solidFill>
                  <a:srgbClr val="0A1D3D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0A1D3D"/>
                </a:solidFill>
                <a:latin typeface="Times New Roman"/>
                <a:cs typeface="Times New Roman"/>
              </a:rPr>
              <a:t>GC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258550"/>
            <a:chOff x="0" y="0"/>
            <a:chExt cx="20104100" cy="112585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4594233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619476"/>
              <a:ext cx="20104100" cy="663859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6762712" y="-296446"/>
            <a:ext cx="6269990" cy="548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5982970" algn="l"/>
              </a:tabLst>
            </a:pPr>
            <a:r>
              <a:rPr dirty="0" sz="3400" spc="50">
                <a:solidFill>
                  <a:srgbClr val="081C3D"/>
                </a:solidFill>
                <a:latin typeface="Courier New"/>
                <a:cs typeface="Courier New"/>
              </a:rPr>
              <a:t>,</a:t>
            </a:r>
            <a:r>
              <a:rPr dirty="0" sz="3400">
                <a:solidFill>
                  <a:srgbClr val="081C3D"/>
                </a:solidFill>
                <a:latin typeface="Courier New"/>
                <a:cs typeface="Courier New"/>
              </a:rPr>
              <a:t>	</a:t>
            </a:r>
            <a:r>
              <a:rPr dirty="0" sz="3400" spc="50">
                <a:solidFill>
                  <a:srgbClr val="081C3D"/>
                </a:solidFill>
                <a:latin typeface="Courier New"/>
                <a:cs typeface="Courier New"/>
              </a:rPr>
              <a:t>,</a:t>
            </a:r>
            <a:endParaRPr sz="340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5072" y="126354"/>
            <a:ext cx="12988925" cy="707390"/>
          </a:xfrm>
          <a:prstGeom prst="rect"/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450" spc="50" b="1">
                <a:solidFill>
                  <a:srgbClr val="081C3D"/>
                </a:solidFill>
                <a:latin typeface="Arial"/>
                <a:cs typeface="Arial"/>
              </a:rPr>
              <a:t>REDENCION</a:t>
            </a:r>
            <a:r>
              <a:rPr dirty="0" sz="4450" spc="370" b="1">
                <a:solidFill>
                  <a:srgbClr val="081C3D"/>
                </a:solidFill>
                <a:latin typeface="Arial"/>
                <a:cs typeface="Arial"/>
              </a:rPr>
              <a:t> </a:t>
            </a:r>
            <a:r>
              <a:rPr dirty="0" sz="4450" spc="140" b="1">
                <a:solidFill>
                  <a:srgbClr val="081C3D"/>
                </a:solidFill>
                <a:latin typeface="Arial"/>
                <a:cs typeface="Arial"/>
              </a:rPr>
              <a:t>COSTOSA; </a:t>
            </a:r>
            <a:r>
              <a:rPr dirty="0" sz="4450" spc="55" b="1">
                <a:solidFill>
                  <a:srgbClr val="081C3D"/>
                </a:solidFill>
                <a:latin typeface="Arial"/>
                <a:cs typeface="Arial"/>
              </a:rPr>
              <a:t>PERDON</a:t>
            </a:r>
            <a:r>
              <a:rPr dirty="0" sz="4450" spc="170" b="1">
                <a:solidFill>
                  <a:srgbClr val="081C3D"/>
                </a:solidFill>
                <a:latin typeface="Arial"/>
                <a:cs typeface="Arial"/>
              </a:rPr>
              <a:t> </a:t>
            </a:r>
            <a:r>
              <a:rPr dirty="0" sz="4450" spc="45" b="1">
                <a:solidFill>
                  <a:srgbClr val="081C3D"/>
                </a:solidFill>
                <a:latin typeface="Arial"/>
                <a:cs typeface="Arial"/>
              </a:rPr>
              <a:t>GENEROSO</a:t>
            </a:r>
            <a:endParaRPr sz="44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315046" y="4756964"/>
            <a:ext cx="5975985" cy="1111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57785">
              <a:lnSpc>
                <a:spcPct val="122800"/>
              </a:lnSpc>
              <a:spcBef>
                <a:spcPts val="90"/>
              </a:spcBef>
              <a:tabLst>
                <a:tab pos="1147445" algn="l"/>
              </a:tabLst>
            </a:pPr>
            <a:r>
              <a:rPr dirty="0" sz="2900">
                <a:solidFill>
                  <a:srgbClr val="1C7590"/>
                </a:solidFill>
                <a:latin typeface="Times New Roman"/>
                <a:cs typeface="Times New Roman"/>
              </a:rPr>
              <a:t>En</a:t>
            </a:r>
            <a:r>
              <a:rPr dirty="0" sz="2900" spc="-5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-25">
                <a:solidFill>
                  <a:srgbClr val="1C7590"/>
                </a:solidFill>
                <a:latin typeface="Times New Roman"/>
                <a:cs typeface="Times New Roman"/>
              </a:rPr>
              <a:t>los</a:t>
            </a:r>
            <a:r>
              <a:rPr dirty="0" sz="2900">
                <a:solidFill>
                  <a:srgbClr val="1C7590"/>
                </a:solidFill>
                <a:latin typeface="Times New Roman"/>
                <a:cs typeface="Times New Roman"/>
              </a:rPr>
              <a:t>	</a:t>
            </a:r>
            <a:r>
              <a:rPr dirty="0" sz="2900" spc="195">
                <a:solidFill>
                  <a:srgbClr val="1C7590"/>
                </a:solidFill>
                <a:latin typeface="Times New Roman"/>
                <a:cs typeface="Times New Roman"/>
              </a:rPr>
              <a:t>escritos</a:t>
            </a:r>
            <a:r>
              <a:rPr dirty="0" sz="2900" spc="6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254">
                <a:solidFill>
                  <a:srgbClr val="1C7590"/>
                </a:solidFill>
                <a:latin typeface="Times New Roman"/>
                <a:cs typeface="Times New Roman"/>
              </a:rPr>
              <a:t>griegos:</a:t>
            </a:r>
            <a:r>
              <a:rPr dirty="0" sz="2900" spc="-114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250">
                <a:solidFill>
                  <a:srgbClr val="081C3D"/>
                </a:solidFill>
                <a:latin typeface="Times New Roman"/>
                <a:cs typeface="Times New Roman"/>
              </a:rPr>
              <a:t>Sentido</a:t>
            </a:r>
            <a:r>
              <a:rPr dirty="0" sz="2900" spc="4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45">
                <a:solidFill>
                  <a:srgbClr val="081C3D"/>
                </a:solidFill>
                <a:latin typeface="Times New Roman"/>
                <a:cs typeface="Times New Roman"/>
              </a:rPr>
              <a:t>de </a:t>
            </a:r>
            <a:r>
              <a:rPr dirty="0" sz="2900" spc="275">
                <a:solidFill>
                  <a:srgbClr val="081C3D"/>
                </a:solidFill>
                <a:latin typeface="Times New Roman"/>
                <a:cs typeface="Times New Roman"/>
              </a:rPr>
              <a:t>rescatar</a:t>
            </a:r>
            <a:r>
              <a:rPr dirty="0" sz="2900" spc="15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54">
                <a:solidFill>
                  <a:srgbClr val="081C3D"/>
                </a:solidFill>
                <a:latin typeface="Times New Roman"/>
                <a:cs typeface="Times New Roman"/>
              </a:rPr>
              <a:t>la</a:t>
            </a:r>
            <a:r>
              <a:rPr dirty="0" sz="2900" spc="4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25">
                <a:solidFill>
                  <a:srgbClr val="081C3D"/>
                </a:solidFill>
                <a:latin typeface="Times New Roman"/>
                <a:cs typeface="Times New Roman"/>
              </a:rPr>
              <a:t>libertad</a:t>
            </a:r>
            <a:r>
              <a:rPr dirty="0" sz="2900" spc="28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85">
                <a:solidFill>
                  <a:srgbClr val="081C3D"/>
                </a:solidFill>
                <a:latin typeface="Times New Roman"/>
                <a:cs typeface="Times New Roman"/>
              </a:rPr>
              <a:t>de</a:t>
            </a:r>
            <a:r>
              <a:rPr dirty="0" sz="2900" spc="23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00">
                <a:solidFill>
                  <a:srgbClr val="081C3D"/>
                </a:solidFill>
                <a:latin typeface="Times New Roman"/>
                <a:cs typeface="Times New Roman"/>
              </a:rPr>
              <a:t>un</a:t>
            </a:r>
            <a:r>
              <a:rPr dirty="0" sz="2900" spc="-16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10">
                <a:solidFill>
                  <a:srgbClr val="081C3D"/>
                </a:solidFill>
                <a:latin typeface="Times New Roman"/>
                <a:cs typeface="Times New Roman"/>
              </a:rPr>
              <a:t>esclavo.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760465" y="4731723"/>
            <a:ext cx="5674360" cy="11366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142875">
              <a:lnSpc>
                <a:spcPct val="125600"/>
              </a:lnSpc>
              <a:spcBef>
                <a:spcPts val="95"/>
              </a:spcBef>
              <a:tabLst>
                <a:tab pos="1232535" algn="l"/>
              </a:tabLst>
            </a:pPr>
            <a:r>
              <a:rPr dirty="0" sz="2900">
                <a:solidFill>
                  <a:srgbClr val="1C7590"/>
                </a:solidFill>
                <a:latin typeface="Times New Roman"/>
                <a:cs typeface="Times New Roman"/>
              </a:rPr>
              <a:t>En</a:t>
            </a:r>
            <a:r>
              <a:rPr dirty="0" sz="2900" spc="-5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-25">
                <a:solidFill>
                  <a:srgbClr val="1C7590"/>
                </a:solidFill>
                <a:latin typeface="Times New Roman"/>
                <a:cs typeface="Times New Roman"/>
              </a:rPr>
              <a:t>los</a:t>
            </a:r>
            <a:r>
              <a:rPr dirty="0" sz="2900">
                <a:solidFill>
                  <a:srgbClr val="1C7590"/>
                </a:solidFill>
                <a:latin typeface="Times New Roman"/>
                <a:cs typeface="Times New Roman"/>
              </a:rPr>
              <a:t>	</a:t>
            </a:r>
            <a:r>
              <a:rPr dirty="0" sz="2900" spc="195">
                <a:solidFill>
                  <a:srgbClr val="1C7590"/>
                </a:solidFill>
                <a:latin typeface="Times New Roman"/>
                <a:cs typeface="Times New Roman"/>
              </a:rPr>
              <a:t>escritos</a:t>
            </a:r>
            <a:r>
              <a:rPr dirty="0" sz="2900" spc="5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254">
                <a:solidFill>
                  <a:srgbClr val="1C7590"/>
                </a:solidFill>
                <a:latin typeface="Times New Roman"/>
                <a:cs typeface="Times New Roman"/>
              </a:rPr>
              <a:t>griegos:</a:t>
            </a:r>
            <a:r>
              <a:rPr dirty="0" sz="2900" spc="-11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240">
                <a:solidFill>
                  <a:srgbClr val="081C3D"/>
                </a:solidFill>
                <a:latin typeface="Times New Roman"/>
                <a:cs typeface="Times New Roman"/>
              </a:rPr>
              <a:t>Sentido </a:t>
            </a:r>
            <a:r>
              <a:rPr dirty="0" sz="2900" spc="229">
                <a:solidFill>
                  <a:srgbClr val="081C3D"/>
                </a:solidFill>
                <a:latin typeface="Times New Roman"/>
                <a:cs typeface="Times New Roman"/>
              </a:rPr>
              <a:t>del</a:t>
            </a:r>
            <a:r>
              <a:rPr dirty="0" sz="2900" spc="204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20">
                <a:solidFill>
                  <a:srgbClr val="081C3D"/>
                </a:solidFill>
                <a:latin typeface="Times New Roman"/>
                <a:cs typeface="Times New Roman"/>
              </a:rPr>
              <a:t>pago</a:t>
            </a:r>
            <a:r>
              <a:rPr dirty="0" sz="2900" spc="-2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10">
                <a:solidFill>
                  <a:srgbClr val="081C3D"/>
                </a:solidFill>
                <a:latin typeface="Times New Roman"/>
                <a:cs typeface="Times New Roman"/>
              </a:rPr>
              <a:t>de</a:t>
            </a:r>
            <a:r>
              <a:rPr dirty="0" sz="2900" spc="8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30">
                <a:solidFill>
                  <a:srgbClr val="081C3D"/>
                </a:solidFill>
                <a:latin typeface="Times New Roman"/>
                <a:cs typeface="Times New Roman"/>
              </a:rPr>
              <a:t>deudas</a:t>
            </a:r>
            <a:r>
              <a:rPr dirty="0" sz="2900" spc="20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65">
                <a:solidFill>
                  <a:srgbClr val="081C3D"/>
                </a:solidFill>
                <a:latin typeface="Times New Roman"/>
                <a:cs typeface="Times New Roman"/>
              </a:rPr>
              <a:t>monetarias.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92045" y="7319006"/>
            <a:ext cx="6153150" cy="1111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67945">
              <a:lnSpc>
                <a:spcPct val="122800"/>
              </a:lnSpc>
              <a:spcBef>
                <a:spcPts val="90"/>
              </a:spcBef>
            </a:pPr>
            <a:r>
              <a:rPr dirty="0" sz="2900">
                <a:solidFill>
                  <a:srgbClr val="1C7590"/>
                </a:solidFill>
                <a:latin typeface="Times New Roman"/>
                <a:cs typeface="Times New Roman"/>
              </a:rPr>
              <a:t>En</a:t>
            </a:r>
            <a:r>
              <a:rPr dirty="0" sz="2900" spc="9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80">
                <a:solidFill>
                  <a:srgbClr val="1C7590"/>
                </a:solidFill>
                <a:latin typeface="Times New Roman"/>
                <a:cs typeface="Times New Roman"/>
              </a:rPr>
              <a:t>Efesios</a:t>
            </a:r>
            <a:r>
              <a:rPr dirty="0" sz="2900" spc="-20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175">
                <a:solidFill>
                  <a:srgbClr val="1C7590"/>
                </a:solidFill>
                <a:latin typeface="Times New Roman"/>
                <a:cs typeface="Times New Roman"/>
              </a:rPr>
              <a:t>1:7:</a:t>
            </a:r>
            <a:r>
              <a:rPr dirty="0" sz="2900" spc="-245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250">
                <a:solidFill>
                  <a:srgbClr val="081C3D"/>
                </a:solidFill>
                <a:latin typeface="Times New Roman"/>
                <a:cs typeface="Times New Roman"/>
              </a:rPr>
              <a:t>Sentido</a:t>
            </a:r>
            <a:r>
              <a:rPr dirty="0" sz="2900" spc="1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70">
                <a:solidFill>
                  <a:srgbClr val="081C3D"/>
                </a:solidFill>
                <a:latin typeface="Times New Roman"/>
                <a:cs typeface="Times New Roman"/>
              </a:rPr>
              <a:t>de</a:t>
            </a:r>
            <a:r>
              <a:rPr dirty="0" sz="2900" spc="19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75">
                <a:solidFill>
                  <a:srgbClr val="081C3D"/>
                </a:solidFill>
                <a:latin typeface="Times New Roman"/>
                <a:cs typeface="Times New Roman"/>
              </a:rPr>
              <a:t>rescatar </a:t>
            </a:r>
            <a:r>
              <a:rPr dirty="0" sz="2900" spc="265">
                <a:solidFill>
                  <a:srgbClr val="081C3D"/>
                </a:solidFill>
                <a:latin typeface="Times New Roman"/>
                <a:cs typeface="Times New Roman"/>
              </a:rPr>
              <a:t>al</a:t>
            </a:r>
            <a:r>
              <a:rPr dirty="0" sz="2900" spc="22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70">
                <a:solidFill>
                  <a:srgbClr val="081C3D"/>
                </a:solidFill>
                <a:latin typeface="Times New Roman"/>
                <a:cs typeface="Times New Roman"/>
              </a:rPr>
              <a:t>pecador</a:t>
            </a:r>
            <a:r>
              <a:rPr dirty="0" sz="2900" spc="28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70">
                <a:solidFill>
                  <a:srgbClr val="081C3D"/>
                </a:solidFill>
                <a:latin typeface="Times New Roman"/>
                <a:cs typeface="Times New Roman"/>
              </a:rPr>
              <a:t>por</a:t>
            </a:r>
            <a:r>
              <a:rPr dirty="0" sz="2900" spc="5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15">
                <a:solidFill>
                  <a:srgbClr val="081C3D"/>
                </a:solidFill>
                <a:latin typeface="Times New Roman"/>
                <a:cs typeface="Times New Roman"/>
              </a:rPr>
              <a:t>la</a:t>
            </a:r>
            <a:r>
              <a:rPr dirty="0" sz="2900" spc="6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25">
                <a:solidFill>
                  <a:srgbClr val="081C3D"/>
                </a:solidFill>
                <a:latin typeface="Times New Roman"/>
                <a:cs typeface="Times New Roman"/>
              </a:rPr>
              <a:t>sangre</a:t>
            </a:r>
            <a:r>
              <a:rPr dirty="0" sz="2900" spc="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55">
                <a:solidFill>
                  <a:srgbClr val="081C3D"/>
                </a:solidFill>
                <a:latin typeface="Times New Roman"/>
                <a:cs typeface="Times New Roman"/>
              </a:rPr>
              <a:t>de</a:t>
            </a:r>
            <a:r>
              <a:rPr dirty="0" sz="2900" spc="-2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10">
                <a:solidFill>
                  <a:srgbClr val="081C3D"/>
                </a:solidFill>
                <a:latin typeface="Times New Roman"/>
                <a:cs typeface="Times New Roman"/>
              </a:rPr>
              <a:t>Cristo.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1777935" y="7319006"/>
            <a:ext cx="7392034" cy="11112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433070">
              <a:lnSpc>
                <a:spcPct val="122800"/>
              </a:lnSpc>
              <a:spcBef>
                <a:spcPts val="90"/>
              </a:spcBef>
            </a:pPr>
            <a:r>
              <a:rPr dirty="0" sz="2900">
                <a:solidFill>
                  <a:srgbClr val="1C7590"/>
                </a:solidFill>
                <a:latin typeface="Times New Roman"/>
                <a:cs typeface="Times New Roman"/>
              </a:rPr>
              <a:t>Em</a:t>
            </a:r>
            <a:r>
              <a:rPr dirty="0" sz="2900" spc="145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80">
                <a:solidFill>
                  <a:srgbClr val="1C7590"/>
                </a:solidFill>
                <a:latin typeface="Times New Roman"/>
                <a:cs typeface="Times New Roman"/>
              </a:rPr>
              <a:t>Efésios</a:t>
            </a:r>
            <a:r>
              <a:rPr dirty="0" sz="2900" spc="-200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175">
                <a:solidFill>
                  <a:srgbClr val="1C7590"/>
                </a:solidFill>
                <a:latin typeface="Times New Roman"/>
                <a:cs typeface="Times New Roman"/>
              </a:rPr>
              <a:t>1:7:</a:t>
            </a:r>
            <a:r>
              <a:rPr dirty="0" sz="2900" spc="-245">
                <a:solidFill>
                  <a:srgbClr val="1C7590"/>
                </a:solidFill>
                <a:latin typeface="Times New Roman"/>
                <a:cs typeface="Times New Roman"/>
              </a:rPr>
              <a:t> </a:t>
            </a:r>
            <a:r>
              <a:rPr dirty="0" sz="2900" spc="250">
                <a:solidFill>
                  <a:srgbClr val="081C3D"/>
                </a:solidFill>
                <a:latin typeface="Times New Roman"/>
                <a:cs typeface="Times New Roman"/>
              </a:rPr>
              <a:t>Sentido</a:t>
            </a:r>
            <a:r>
              <a:rPr dirty="0" sz="2900" spc="-6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29">
                <a:solidFill>
                  <a:srgbClr val="081C3D"/>
                </a:solidFill>
                <a:latin typeface="Times New Roman"/>
                <a:cs typeface="Times New Roman"/>
              </a:rPr>
              <a:t>del</a:t>
            </a:r>
            <a:r>
              <a:rPr dirty="0" sz="2900" spc="12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850" spc="300" b="1">
                <a:solidFill>
                  <a:srgbClr val="081C3D"/>
                </a:solidFill>
                <a:latin typeface="Times New Roman"/>
                <a:cs typeface="Times New Roman"/>
              </a:rPr>
              <a:t>pago</a:t>
            </a:r>
            <a:r>
              <a:rPr dirty="0" sz="2850" spc="-20" b="1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85">
                <a:solidFill>
                  <a:srgbClr val="081C3D"/>
                </a:solidFill>
                <a:latin typeface="Times New Roman"/>
                <a:cs typeface="Times New Roman"/>
              </a:rPr>
              <a:t>de</a:t>
            </a:r>
            <a:r>
              <a:rPr dirty="0" sz="2900" spc="13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185">
                <a:solidFill>
                  <a:srgbClr val="081C3D"/>
                </a:solidFill>
                <a:latin typeface="Times New Roman"/>
                <a:cs typeface="Times New Roman"/>
              </a:rPr>
              <a:t>la </a:t>
            </a:r>
            <a:r>
              <a:rPr dirty="0" sz="2900" spc="315">
                <a:solidFill>
                  <a:srgbClr val="081C3D"/>
                </a:solidFill>
                <a:latin typeface="Times New Roman"/>
                <a:cs typeface="Times New Roman"/>
              </a:rPr>
              <a:t>deuda</a:t>
            </a:r>
            <a:r>
              <a:rPr dirty="0" sz="2900" spc="18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70">
                <a:solidFill>
                  <a:srgbClr val="081C3D"/>
                </a:solidFill>
                <a:latin typeface="Times New Roman"/>
                <a:cs typeface="Times New Roman"/>
              </a:rPr>
              <a:t>del</a:t>
            </a:r>
            <a:r>
              <a:rPr dirty="0" sz="2900" spc="9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50">
                <a:solidFill>
                  <a:srgbClr val="081C3D"/>
                </a:solidFill>
                <a:latin typeface="Times New Roman"/>
                <a:cs typeface="Times New Roman"/>
              </a:rPr>
              <a:t>pecado,</a:t>
            </a:r>
            <a:r>
              <a:rPr dirty="0" sz="2900" spc="27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54">
                <a:solidFill>
                  <a:srgbClr val="081C3D"/>
                </a:solidFill>
                <a:latin typeface="Times New Roman"/>
                <a:cs typeface="Times New Roman"/>
              </a:rPr>
              <a:t>por</a:t>
            </a:r>
            <a:r>
              <a:rPr dirty="0" sz="2900" spc="9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04">
                <a:solidFill>
                  <a:srgbClr val="081C3D"/>
                </a:solidFill>
                <a:latin typeface="Times New Roman"/>
                <a:cs typeface="Times New Roman"/>
              </a:rPr>
              <a:t>la</a:t>
            </a:r>
            <a:r>
              <a:rPr dirty="0" sz="2900" spc="15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265">
                <a:solidFill>
                  <a:srgbClr val="081C3D"/>
                </a:solidFill>
                <a:latin typeface="Times New Roman"/>
                <a:cs typeface="Times New Roman"/>
              </a:rPr>
              <a:t>gracia</a:t>
            </a:r>
            <a:r>
              <a:rPr dirty="0" sz="2900" spc="85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310">
                <a:solidFill>
                  <a:srgbClr val="081C3D"/>
                </a:solidFill>
                <a:latin typeface="Times New Roman"/>
                <a:cs typeface="Times New Roman"/>
              </a:rPr>
              <a:t>de</a:t>
            </a:r>
            <a:r>
              <a:rPr dirty="0" sz="2900" spc="70">
                <a:solidFill>
                  <a:srgbClr val="081C3D"/>
                </a:solidFill>
                <a:latin typeface="Times New Roman"/>
                <a:cs typeface="Times New Roman"/>
              </a:rPr>
              <a:t> </a:t>
            </a:r>
            <a:r>
              <a:rPr dirty="0" sz="2900" spc="185">
                <a:solidFill>
                  <a:srgbClr val="081C3D"/>
                </a:solidFill>
                <a:latin typeface="Times New Roman"/>
                <a:cs typeface="Times New Roman"/>
              </a:rPr>
              <a:t>Cristo.</a:t>
            </a:r>
            <a:endParaRPr sz="2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016" y="3104966"/>
            <a:ext cx="6953254" cy="6991982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53302" y="108890"/>
            <a:ext cx="1045844" cy="387985"/>
          </a:xfrm>
          <a:custGeom>
            <a:avLst/>
            <a:gdLst/>
            <a:ahLst/>
            <a:cxnLst/>
            <a:rect l="l" t="t" r="r" b="b"/>
            <a:pathLst>
              <a:path w="1045844" h="387984">
                <a:moveTo>
                  <a:pt x="1045507" y="387408"/>
                </a:moveTo>
                <a:lnTo>
                  <a:pt x="0" y="387408"/>
                </a:lnTo>
                <a:lnTo>
                  <a:pt x="0" y="0"/>
                </a:lnTo>
                <a:lnTo>
                  <a:pt x="1045507" y="0"/>
                </a:lnTo>
                <a:lnTo>
                  <a:pt x="1045507" y="387408"/>
                </a:lnTo>
                <a:close/>
              </a:path>
            </a:pathLst>
          </a:custGeom>
          <a:solidFill>
            <a:srgbClr val="E48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540603" y="107422"/>
            <a:ext cx="1108075" cy="3663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200" spc="275">
                <a:solidFill>
                  <a:srgbClr val="F4FBF9"/>
                </a:solidFill>
                <a:latin typeface="Arial"/>
                <a:cs typeface="Arial"/>
              </a:rPr>
              <a:t>Martes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61969" y="453219"/>
            <a:ext cx="2858135" cy="476250"/>
          </a:xfrm>
          <a:custGeom>
            <a:avLst/>
            <a:gdLst/>
            <a:ahLst/>
            <a:cxnLst/>
            <a:rect l="l" t="t" r="r" b="b"/>
            <a:pathLst>
              <a:path w="2858135" h="476250">
                <a:moveTo>
                  <a:pt x="2857636" y="475724"/>
                </a:moveTo>
                <a:lnTo>
                  <a:pt x="0" y="475724"/>
                </a:lnTo>
                <a:lnTo>
                  <a:pt x="0" y="0"/>
                </a:lnTo>
                <a:lnTo>
                  <a:pt x="2857636" y="0"/>
                </a:lnTo>
                <a:lnTo>
                  <a:pt x="2857636" y="475724"/>
                </a:lnTo>
                <a:close/>
              </a:path>
            </a:pathLst>
          </a:custGeom>
          <a:solidFill>
            <a:srgbClr val="E48A3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649269" y="454496"/>
            <a:ext cx="2926715" cy="4495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50" spc="355">
                <a:solidFill>
                  <a:srgbClr val="F4FBF9"/>
                </a:solidFill>
                <a:latin typeface="Times New Roman"/>
                <a:cs typeface="Times New Roman"/>
              </a:rPr>
              <a:t>4</a:t>
            </a:r>
            <a:r>
              <a:rPr dirty="0" sz="2750" spc="-18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2750" spc="155">
                <a:solidFill>
                  <a:srgbClr val="F4FBF9"/>
                </a:solidFill>
                <a:latin typeface="Times New Roman"/>
                <a:cs typeface="Times New Roman"/>
              </a:rPr>
              <a:t>dejulio</a:t>
            </a:r>
            <a:r>
              <a:rPr dirty="0" sz="2750" spc="-16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2750">
                <a:solidFill>
                  <a:srgbClr val="F4FBF9"/>
                </a:solidFill>
                <a:latin typeface="Times New Roman"/>
                <a:cs typeface="Times New Roman"/>
              </a:rPr>
              <a:t>del</a:t>
            </a:r>
            <a:r>
              <a:rPr dirty="0" sz="2750" spc="31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2750" spc="320">
                <a:solidFill>
                  <a:srgbClr val="F4FBF9"/>
                </a:solidFill>
                <a:latin typeface="Times New Roman"/>
                <a:cs typeface="Times New Roman"/>
              </a:rPr>
              <a:t>2023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1519683" y="0"/>
            <a:ext cx="139065" cy="310515"/>
          </a:xfrm>
          <a:custGeom>
            <a:avLst/>
            <a:gdLst/>
            <a:ahLst/>
            <a:cxnLst/>
            <a:rect l="l" t="t" r="r" b="b"/>
            <a:pathLst>
              <a:path w="139065" h="310515">
                <a:moveTo>
                  <a:pt x="0" y="0"/>
                </a:moveTo>
                <a:lnTo>
                  <a:pt x="138561" y="0"/>
                </a:lnTo>
                <a:lnTo>
                  <a:pt x="138561" y="310433"/>
                </a:lnTo>
                <a:lnTo>
                  <a:pt x="0" y="310433"/>
                </a:lnTo>
                <a:lnTo>
                  <a:pt x="0" y="0"/>
                </a:lnTo>
                <a:close/>
              </a:path>
            </a:pathLst>
          </a:custGeom>
          <a:solidFill>
            <a:srgbClr val="1D2F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1506984" y="-271204"/>
            <a:ext cx="160655" cy="54800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400" spc="210">
                <a:solidFill>
                  <a:srgbClr val="F4FBF9"/>
                </a:solidFill>
                <a:latin typeface="Times New Roman"/>
                <a:cs typeface="Times New Roman"/>
              </a:rPr>
              <a:t>,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207451" y="110030"/>
            <a:ext cx="11350625" cy="783590"/>
          </a:xfrm>
          <a:custGeom>
            <a:avLst/>
            <a:gdLst/>
            <a:ahLst/>
            <a:cxnLst/>
            <a:rect l="l" t="t" r="r" b="b"/>
            <a:pathLst>
              <a:path w="11350625" h="783590">
                <a:moveTo>
                  <a:pt x="11350570" y="783426"/>
                </a:moveTo>
                <a:lnTo>
                  <a:pt x="0" y="783426"/>
                </a:lnTo>
                <a:lnTo>
                  <a:pt x="0" y="0"/>
                </a:lnTo>
                <a:lnTo>
                  <a:pt x="11350570" y="0"/>
                </a:lnTo>
                <a:lnTo>
                  <a:pt x="11350570" y="783426"/>
                </a:lnTo>
                <a:close/>
              </a:path>
            </a:pathLst>
          </a:custGeom>
          <a:solidFill>
            <a:srgbClr val="1D2F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5194751" y="120043"/>
            <a:ext cx="11437620" cy="715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4500" spc="-365">
                <a:solidFill>
                  <a:srgbClr val="F4FBF9"/>
                </a:solidFill>
                <a:latin typeface="Arial"/>
                <a:cs typeface="Arial"/>
              </a:rPr>
              <a:t>EL</a:t>
            </a:r>
            <a:r>
              <a:rPr dirty="0" sz="4500" spc="-180">
                <a:solidFill>
                  <a:srgbClr val="F4FBF9"/>
                </a:solidFill>
                <a:latin typeface="Arial"/>
                <a:cs typeface="Arial"/>
              </a:rPr>
              <a:t> </a:t>
            </a:r>
            <a:r>
              <a:rPr dirty="0" sz="4500">
                <a:solidFill>
                  <a:srgbClr val="F4FBF9"/>
                </a:solidFill>
                <a:latin typeface="Arial"/>
                <a:cs typeface="Arial"/>
              </a:rPr>
              <a:t>GRAN</a:t>
            </a:r>
            <a:r>
              <a:rPr dirty="0" sz="4500" spc="-155">
                <a:solidFill>
                  <a:srgbClr val="F4FBF9"/>
                </a:solidFill>
                <a:latin typeface="Arial"/>
                <a:cs typeface="Arial"/>
              </a:rPr>
              <a:t> </a:t>
            </a:r>
            <a:r>
              <a:rPr dirty="0" sz="4500">
                <a:solidFill>
                  <a:srgbClr val="F4FBF9"/>
                </a:solidFill>
                <a:latin typeface="Arial"/>
                <a:cs typeface="Arial"/>
              </a:rPr>
              <a:t>PLAN</a:t>
            </a:r>
            <a:r>
              <a:rPr dirty="0" sz="4500" spc="-110">
                <a:solidFill>
                  <a:srgbClr val="F4FBF9"/>
                </a:solidFill>
                <a:latin typeface="Arial"/>
                <a:cs typeface="Arial"/>
              </a:rPr>
              <a:t> </a:t>
            </a:r>
            <a:r>
              <a:rPr dirty="0" sz="4500" spc="-155">
                <a:solidFill>
                  <a:srgbClr val="F4FBF9"/>
                </a:solidFill>
                <a:latin typeface="Arial"/>
                <a:cs typeface="Arial"/>
              </a:rPr>
              <a:t>CRISTOCENTRICO</a:t>
            </a:r>
            <a:r>
              <a:rPr dirty="0" sz="4500" spc="-254">
                <a:solidFill>
                  <a:srgbClr val="F4FBF9"/>
                </a:solidFill>
                <a:latin typeface="Arial"/>
                <a:cs typeface="Arial"/>
              </a:rPr>
              <a:t> </a:t>
            </a:r>
            <a:r>
              <a:rPr dirty="0" sz="4500" spc="-409">
                <a:solidFill>
                  <a:srgbClr val="F4FBF9"/>
                </a:solidFill>
                <a:latin typeface="Arial"/>
                <a:cs typeface="Arial"/>
              </a:rPr>
              <a:t>DE</a:t>
            </a:r>
            <a:r>
              <a:rPr dirty="0" sz="4500" spc="-60">
                <a:solidFill>
                  <a:srgbClr val="F4FBF9"/>
                </a:solidFill>
                <a:latin typeface="Arial"/>
                <a:cs typeface="Arial"/>
              </a:rPr>
              <a:t> </a:t>
            </a:r>
            <a:r>
              <a:rPr dirty="0" sz="4500" spc="-20">
                <a:solidFill>
                  <a:srgbClr val="F4FBF9"/>
                </a:solidFill>
                <a:latin typeface="Arial"/>
                <a:cs typeface="Arial"/>
              </a:rPr>
              <a:t>DIOS</a:t>
            </a:r>
            <a:endParaRPr sz="45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230848" y="1408415"/>
            <a:ext cx="15049500" cy="612140"/>
          </a:xfrm>
          <a:custGeom>
            <a:avLst/>
            <a:gdLst/>
            <a:ahLst/>
            <a:cxnLst/>
            <a:rect l="l" t="t" r="r" b="b"/>
            <a:pathLst>
              <a:path w="15049500" h="612139">
                <a:moveTo>
                  <a:pt x="15049134" y="611645"/>
                </a:moveTo>
                <a:lnTo>
                  <a:pt x="0" y="611645"/>
                </a:lnTo>
                <a:lnTo>
                  <a:pt x="0" y="0"/>
                </a:lnTo>
                <a:lnTo>
                  <a:pt x="15049134" y="0"/>
                </a:lnTo>
                <a:lnTo>
                  <a:pt x="15049134" y="611645"/>
                </a:lnTo>
                <a:close/>
              </a:path>
            </a:pathLst>
          </a:custGeom>
          <a:solidFill>
            <a:srgbClr val="499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218148" y="1413686"/>
            <a:ext cx="15090140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>
                <a:solidFill>
                  <a:srgbClr val="F4FBF9"/>
                </a:solidFill>
                <a:latin typeface="Times New Roman"/>
                <a:cs typeface="Times New Roman"/>
              </a:rPr>
              <a:t>Al</a:t>
            </a:r>
            <a:r>
              <a:rPr dirty="0" sz="3550" spc="8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195">
                <a:solidFill>
                  <a:srgbClr val="F4FBF9"/>
                </a:solidFill>
                <a:latin typeface="Times New Roman"/>
                <a:cs typeface="Times New Roman"/>
              </a:rPr>
              <a:t>discutir</a:t>
            </a:r>
            <a:r>
              <a:rPr dirty="0" sz="3550" spc="8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185">
                <a:solidFill>
                  <a:srgbClr val="F4FBF9"/>
                </a:solidFill>
                <a:latin typeface="Times New Roman"/>
                <a:cs typeface="Times New Roman"/>
              </a:rPr>
              <a:t>el</a:t>
            </a:r>
            <a:r>
              <a:rPr dirty="0" sz="3550" spc="26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40">
                <a:solidFill>
                  <a:srgbClr val="F4FBF9"/>
                </a:solidFill>
                <a:latin typeface="Times New Roman"/>
                <a:cs typeface="Times New Roman"/>
              </a:rPr>
              <a:t>plan</a:t>
            </a:r>
            <a:r>
              <a:rPr dirty="0" sz="3550" spc="8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25">
                <a:solidFill>
                  <a:srgbClr val="F4FBF9"/>
                </a:solidFill>
                <a:latin typeface="Times New Roman"/>
                <a:cs typeface="Times New Roman"/>
              </a:rPr>
              <a:t>divino</a:t>
            </a:r>
            <a:r>
              <a:rPr dirty="0" sz="3550" spc="26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409">
                <a:solidFill>
                  <a:srgbClr val="F4FBF9"/>
                </a:solidFill>
                <a:latin typeface="Times New Roman"/>
                <a:cs typeface="Times New Roman"/>
              </a:rPr>
              <a:t>para</a:t>
            </a:r>
            <a:r>
              <a:rPr dirty="0" sz="3550" spc="31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340">
                <a:solidFill>
                  <a:srgbClr val="F4FBF9"/>
                </a:solidFill>
                <a:latin typeface="Times New Roman"/>
                <a:cs typeface="Times New Roman"/>
              </a:rPr>
              <a:t>la</a:t>
            </a:r>
            <a:r>
              <a:rPr dirty="0" sz="3550" spc="3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00">
                <a:solidFill>
                  <a:srgbClr val="F4FBF9"/>
                </a:solidFill>
                <a:latin typeface="Times New Roman"/>
                <a:cs typeface="Times New Roman"/>
              </a:rPr>
              <a:t>plenitud</a:t>
            </a:r>
            <a:r>
              <a:rPr dirty="0" sz="3550" spc="33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29">
                <a:solidFill>
                  <a:srgbClr val="F4FBF9"/>
                </a:solidFill>
                <a:latin typeface="Times New Roman"/>
                <a:cs typeface="Times New Roman"/>
              </a:rPr>
              <a:t>de</a:t>
            </a:r>
            <a:r>
              <a:rPr dirty="0" sz="3550" spc="43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190">
                <a:solidFill>
                  <a:srgbClr val="F4FBF9"/>
                </a:solidFill>
                <a:latin typeface="Times New Roman"/>
                <a:cs typeface="Times New Roman"/>
              </a:rPr>
              <a:t>los</a:t>
            </a:r>
            <a:r>
              <a:rPr dirty="0" sz="3550" spc="-10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50">
                <a:solidFill>
                  <a:srgbClr val="F4FBF9"/>
                </a:solidFill>
                <a:latin typeface="Times New Roman"/>
                <a:cs typeface="Times New Roman"/>
              </a:rPr>
              <a:t>tiempos</a:t>
            </a:r>
            <a:r>
              <a:rPr dirty="0" sz="3550" spc="17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-120">
                <a:solidFill>
                  <a:srgbClr val="F4FBF9"/>
                </a:solidFill>
                <a:latin typeface="Times New Roman"/>
                <a:cs typeface="Times New Roman"/>
              </a:rPr>
              <a:t>(Ef</a:t>
            </a:r>
            <a:r>
              <a:rPr dirty="0" sz="3550" spc="-4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80">
                <a:solidFill>
                  <a:srgbClr val="F4FBF9"/>
                </a:solidFill>
                <a:latin typeface="Times New Roman"/>
                <a:cs typeface="Times New Roman"/>
              </a:rPr>
              <a:t>1:10),</a:t>
            </a:r>
            <a:r>
              <a:rPr dirty="0" sz="3550" spc="254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15">
                <a:solidFill>
                  <a:srgbClr val="F4FBF9"/>
                </a:solidFill>
                <a:latin typeface="Times New Roman"/>
                <a:cs typeface="Times New Roman"/>
              </a:rPr>
              <a:t>Pablo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117803" y="2014225"/>
            <a:ext cx="15379700" cy="612140"/>
          </a:xfrm>
          <a:custGeom>
            <a:avLst/>
            <a:gdLst/>
            <a:ahLst/>
            <a:cxnLst/>
            <a:rect l="l" t="t" r="r" b="b"/>
            <a:pathLst>
              <a:path w="15379700" h="612139">
                <a:moveTo>
                  <a:pt x="2028037" y="0"/>
                </a:moveTo>
                <a:lnTo>
                  <a:pt x="0" y="0"/>
                </a:lnTo>
                <a:lnTo>
                  <a:pt x="0" y="611644"/>
                </a:lnTo>
                <a:lnTo>
                  <a:pt x="2028037" y="611644"/>
                </a:lnTo>
                <a:lnTo>
                  <a:pt x="2028037" y="0"/>
                </a:lnTo>
                <a:close/>
              </a:path>
              <a:path w="15379700" h="612139">
                <a:moveTo>
                  <a:pt x="15379395" y="0"/>
                </a:moveTo>
                <a:lnTo>
                  <a:pt x="2153094" y="0"/>
                </a:lnTo>
                <a:lnTo>
                  <a:pt x="2153094" y="611644"/>
                </a:lnTo>
                <a:lnTo>
                  <a:pt x="15379395" y="611644"/>
                </a:lnTo>
                <a:lnTo>
                  <a:pt x="15379395" y="0"/>
                </a:lnTo>
                <a:close/>
              </a:path>
            </a:pathLst>
          </a:custGeom>
          <a:solidFill>
            <a:srgbClr val="499AB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105111" y="2019489"/>
            <a:ext cx="15448915" cy="57086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50" spc="340">
                <a:solidFill>
                  <a:srgbClr val="F4FBF9"/>
                </a:solidFill>
                <a:latin typeface="Times New Roman"/>
                <a:cs typeface="Times New Roman"/>
              </a:rPr>
              <a:t>comparte</a:t>
            </a:r>
            <a:r>
              <a:rPr dirty="0" sz="3550" spc="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65">
                <a:solidFill>
                  <a:srgbClr val="F4FBF9"/>
                </a:solidFill>
                <a:latin typeface="Times New Roman"/>
                <a:cs typeface="Times New Roman"/>
              </a:rPr>
              <a:t>el</a:t>
            </a:r>
            <a:r>
              <a:rPr dirty="0" sz="3550" spc="-3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340">
                <a:solidFill>
                  <a:srgbClr val="F4FBF9"/>
                </a:solidFill>
                <a:latin typeface="Times New Roman"/>
                <a:cs typeface="Times New Roman"/>
              </a:rPr>
              <a:t>tema</a:t>
            </a:r>
            <a:r>
              <a:rPr dirty="0" sz="3550" spc="18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345">
                <a:solidFill>
                  <a:srgbClr val="F4FBF9"/>
                </a:solidFill>
                <a:latin typeface="Times New Roman"/>
                <a:cs typeface="Times New Roman"/>
              </a:rPr>
              <a:t>sobre</a:t>
            </a:r>
            <a:r>
              <a:rPr dirty="0" sz="3550" spc="-3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90">
                <a:solidFill>
                  <a:srgbClr val="F4FBF9"/>
                </a:solidFill>
                <a:latin typeface="Times New Roman"/>
                <a:cs typeface="Times New Roman"/>
              </a:rPr>
              <a:t>el</a:t>
            </a:r>
            <a:r>
              <a:rPr dirty="0" sz="3550" spc="-17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15">
                <a:solidFill>
                  <a:srgbClr val="F4FBF9"/>
                </a:solidFill>
                <a:latin typeface="Times New Roman"/>
                <a:cs typeface="Times New Roman"/>
              </a:rPr>
              <a:t>cual</a:t>
            </a:r>
            <a:r>
              <a:rPr dirty="0" sz="3550" spc="3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65">
                <a:solidFill>
                  <a:srgbClr val="F4FBF9"/>
                </a:solidFill>
                <a:latin typeface="Times New Roman"/>
                <a:cs typeface="Times New Roman"/>
              </a:rPr>
              <a:t>discurre</a:t>
            </a:r>
            <a:r>
              <a:rPr dirty="0" sz="3550" spc="1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315">
                <a:solidFill>
                  <a:srgbClr val="F4FBF9"/>
                </a:solidFill>
                <a:latin typeface="Times New Roman"/>
                <a:cs typeface="Times New Roman"/>
              </a:rPr>
              <a:t>en</a:t>
            </a:r>
            <a:r>
              <a:rPr dirty="0" sz="3550" spc="29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40">
                <a:solidFill>
                  <a:srgbClr val="F4FBF9"/>
                </a:solidFill>
                <a:latin typeface="Times New Roman"/>
                <a:cs typeface="Times New Roman"/>
              </a:rPr>
              <a:t>la</a:t>
            </a:r>
            <a:r>
              <a:rPr dirty="0" sz="3550" spc="1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355">
                <a:solidFill>
                  <a:srgbClr val="F4FBF9"/>
                </a:solidFill>
                <a:latin typeface="Times New Roman"/>
                <a:cs typeface="Times New Roman"/>
              </a:rPr>
              <a:t>carta</a:t>
            </a:r>
            <a:r>
              <a:rPr dirty="0" sz="3550" spc="19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320">
                <a:solidFill>
                  <a:srgbClr val="F4FBF9"/>
                </a:solidFill>
                <a:latin typeface="Times New Roman"/>
                <a:cs typeface="Times New Roman"/>
              </a:rPr>
              <a:t>(la</a:t>
            </a:r>
            <a:r>
              <a:rPr dirty="0" sz="3550" spc="-2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54">
                <a:solidFill>
                  <a:srgbClr val="F4FBF9"/>
                </a:solidFill>
                <a:latin typeface="Times New Roman"/>
                <a:cs typeface="Times New Roman"/>
              </a:rPr>
              <a:t>unidad</a:t>
            </a:r>
            <a:r>
              <a:rPr dirty="0" sz="3550" spc="33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65">
                <a:solidFill>
                  <a:srgbClr val="F4FBF9"/>
                </a:solidFill>
                <a:latin typeface="Times New Roman"/>
                <a:cs typeface="Times New Roman"/>
              </a:rPr>
              <a:t>en</a:t>
            </a:r>
            <a:r>
              <a:rPr dirty="0" sz="3550" spc="17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550" spc="200">
                <a:solidFill>
                  <a:srgbClr val="F4FBF9"/>
                </a:solidFill>
                <a:latin typeface="Times New Roman"/>
                <a:cs typeface="Times New Roman"/>
              </a:rPr>
              <a:t>Cristo):</a:t>
            </a:r>
            <a:endParaRPr sz="35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8078246" y="115740"/>
            <a:ext cx="1486535" cy="1240155"/>
          </a:xfrm>
          <a:custGeom>
            <a:avLst/>
            <a:gdLst/>
            <a:ahLst/>
            <a:cxnLst/>
            <a:rect l="l" t="t" r="r" b="b"/>
            <a:pathLst>
              <a:path w="1486534" h="1240155">
                <a:moveTo>
                  <a:pt x="1486395" y="0"/>
                </a:moveTo>
                <a:lnTo>
                  <a:pt x="0" y="0"/>
                </a:lnTo>
                <a:lnTo>
                  <a:pt x="0" y="504837"/>
                </a:lnTo>
                <a:lnTo>
                  <a:pt x="0" y="1239710"/>
                </a:lnTo>
                <a:lnTo>
                  <a:pt x="1486395" y="1239710"/>
                </a:lnTo>
                <a:lnTo>
                  <a:pt x="1486395" y="504837"/>
                </a:lnTo>
                <a:lnTo>
                  <a:pt x="1486395" y="0"/>
                </a:lnTo>
                <a:close/>
              </a:path>
            </a:pathLst>
          </a:custGeom>
          <a:solidFill>
            <a:srgbClr val="EFB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8433780" y="138974"/>
            <a:ext cx="39370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390">
                <a:solidFill>
                  <a:srgbClr val="F4FBF9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078260" y="237753"/>
            <a:ext cx="368300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390">
                <a:solidFill>
                  <a:srgbClr val="F4FBF9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814701" y="237753"/>
            <a:ext cx="368300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390">
                <a:solidFill>
                  <a:srgbClr val="F4FBF9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8021121" y="620570"/>
            <a:ext cx="1583055" cy="1240155"/>
            <a:chOff x="18021121" y="620570"/>
            <a:chExt cx="1583055" cy="1240155"/>
          </a:xfrm>
        </p:grpSpPr>
        <p:sp>
          <p:nvSpPr>
            <p:cNvPr id="20" name="object 20" descr=""/>
            <p:cNvSpPr/>
            <p:nvPr/>
          </p:nvSpPr>
          <p:spPr>
            <a:xfrm>
              <a:off x="18021121" y="620570"/>
              <a:ext cx="342900" cy="1240155"/>
            </a:xfrm>
            <a:custGeom>
              <a:avLst/>
              <a:gdLst/>
              <a:ahLst/>
              <a:cxnLst/>
              <a:rect l="l" t="t" r="r" b="b"/>
              <a:pathLst>
                <a:path w="342900" h="1240155">
                  <a:moveTo>
                    <a:pt x="342849" y="1239707"/>
                  </a:moveTo>
                  <a:lnTo>
                    <a:pt x="0" y="1239707"/>
                  </a:lnTo>
                  <a:lnTo>
                    <a:pt x="0" y="0"/>
                  </a:lnTo>
                  <a:lnTo>
                    <a:pt x="342849" y="0"/>
                  </a:lnTo>
                  <a:lnTo>
                    <a:pt x="342849" y="1239707"/>
                  </a:lnTo>
                  <a:close/>
                </a:path>
              </a:pathLst>
            </a:custGeom>
            <a:solidFill>
              <a:srgbClr val="EFB8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8656428" y="620578"/>
              <a:ext cx="582295" cy="1240155"/>
            </a:xfrm>
            <a:custGeom>
              <a:avLst/>
              <a:gdLst/>
              <a:ahLst/>
              <a:cxnLst/>
              <a:rect l="l" t="t" r="r" b="b"/>
              <a:pathLst>
                <a:path w="582294" h="1240155">
                  <a:moveTo>
                    <a:pt x="581901" y="0"/>
                  </a:moveTo>
                  <a:lnTo>
                    <a:pt x="0" y="0"/>
                  </a:lnTo>
                  <a:lnTo>
                    <a:pt x="0" y="580555"/>
                  </a:lnTo>
                  <a:lnTo>
                    <a:pt x="0" y="1239710"/>
                  </a:lnTo>
                  <a:lnTo>
                    <a:pt x="581901" y="1239710"/>
                  </a:lnTo>
                  <a:lnTo>
                    <a:pt x="581901" y="580555"/>
                  </a:lnTo>
                  <a:lnTo>
                    <a:pt x="581901" y="0"/>
                  </a:lnTo>
                  <a:close/>
                </a:path>
              </a:pathLst>
            </a:custGeom>
            <a:solidFill>
              <a:srgbClr val="EFC3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238331" y="620570"/>
              <a:ext cx="365760" cy="1240155"/>
            </a:xfrm>
            <a:custGeom>
              <a:avLst/>
              <a:gdLst/>
              <a:ahLst/>
              <a:cxnLst/>
              <a:rect l="l" t="t" r="r" b="b"/>
              <a:pathLst>
                <a:path w="365759" h="1240155">
                  <a:moveTo>
                    <a:pt x="365297" y="1239707"/>
                  </a:moveTo>
                  <a:lnTo>
                    <a:pt x="0" y="1239707"/>
                  </a:lnTo>
                  <a:lnTo>
                    <a:pt x="0" y="0"/>
                  </a:lnTo>
                  <a:lnTo>
                    <a:pt x="365297" y="0"/>
                  </a:lnTo>
                  <a:lnTo>
                    <a:pt x="365297" y="1239707"/>
                  </a:lnTo>
                  <a:close/>
                </a:path>
              </a:pathLst>
            </a:custGeom>
            <a:solidFill>
              <a:srgbClr val="EFB84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8656428" y="742589"/>
            <a:ext cx="317500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114">
                <a:solidFill>
                  <a:srgbClr val="FFE4B8"/>
                </a:solidFill>
                <a:latin typeface="Arial"/>
                <a:cs typeface="Arial"/>
              </a:rPr>
              <a:t>·</a:t>
            </a:r>
            <a:endParaRPr sz="715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8008426" y="643811"/>
            <a:ext cx="156019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29360" algn="l"/>
              </a:tabLst>
            </a:pPr>
            <a:r>
              <a:rPr dirty="0" sz="7150" spc="70">
                <a:solidFill>
                  <a:srgbClr val="F4FBF9"/>
                </a:solidFill>
                <a:latin typeface="Arial"/>
                <a:cs typeface="Arial"/>
              </a:rPr>
              <a:t>·</a:t>
            </a:r>
            <a:r>
              <a:rPr dirty="0" sz="7150" spc="70">
                <a:solidFill>
                  <a:srgbClr val="FFE4B8"/>
                </a:solidFill>
                <a:latin typeface="Arial"/>
                <a:cs typeface="Arial"/>
              </a:rPr>
              <a:t>·</a:t>
            </a:r>
            <a:r>
              <a:rPr dirty="0" sz="7150">
                <a:solidFill>
                  <a:srgbClr val="FFE4B8"/>
                </a:solidFill>
                <a:latin typeface="Arial"/>
                <a:cs typeface="Arial"/>
              </a:rPr>
              <a:t>	</a:t>
            </a:r>
            <a:r>
              <a:rPr dirty="0" sz="7150" spc="45">
                <a:solidFill>
                  <a:srgbClr val="F4FBF9"/>
                </a:solidFill>
                <a:latin typeface="Arial"/>
                <a:cs typeface="Arial"/>
              </a:rPr>
              <a:t>-</a:t>
            </a:r>
            <a:endParaRPr sz="715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18632504" y="1201131"/>
            <a:ext cx="365760" cy="1240155"/>
          </a:xfrm>
          <a:custGeom>
            <a:avLst/>
            <a:gdLst/>
            <a:ahLst/>
            <a:cxnLst/>
            <a:rect l="l" t="t" r="r" b="b"/>
            <a:pathLst>
              <a:path w="365759" h="1240155">
                <a:moveTo>
                  <a:pt x="365297" y="1239707"/>
                </a:moveTo>
                <a:lnTo>
                  <a:pt x="0" y="1239707"/>
                </a:lnTo>
                <a:lnTo>
                  <a:pt x="0" y="0"/>
                </a:lnTo>
                <a:lnTo>
                  <a:pt x="365297" y="0"/>
                </a:lnTo>
                <a:lnTo>
                  <a:pt x="365297" y="1239707"/>
                </a:lnTo>
                <a:close/>
              </a:path>
            </a:pathLst>
          </a:custGeom>
          <a:solidFill>
            <a:srgbClr val="EFB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18619804" y="1224372"/>
            <a:ext cx="35941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120">
                <a:solidFill>
                  <a:srgbClr val="F4FBF9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17792205" y="2046947"/>
            <a:ext cx="2217420" cy="356870"/>
          </a:xfrm>
          <a:custGeom>
            <a:avLst/>
            <a:gdLst/>
            <a:ahLst/>
            <a:cxnLst/>
            <a:rect l="l" t="t" r="r" b="b"/>
            <a:pathLst>
              <a:path w="2217419" h="356869">
                <a:moveTo>
                  <a:pt x="2216979" y="356793"/>
                </a:moveTo>
                <a:lnTo>
                  <a:pt x="0" y="356793"/>
                </a:lnTo>
                <a:lnTo>
                  <a:pt x="0" y="0"/>
                </a:lnTo>
                <a:lnTo>
                  <a:pt x="2216979" y="0"/>
                </a:lnTo>
                <a:lnTo>
                  <a:pt x="2216979" y="356793"/>
                </a:lnTo>
                <a:close/>
              </a:path>
            </a:pathLst>
          </a:custGeom>
          <a:solidFill>
            <a:srgbClr val="EFB84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17779503" y="2044731"/>
            <a:ext cx="2228850" cy="3435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50" spc="320">
                <a:solidFill>
                  <a:srgbClr val="F4FBF9"/>
                </a:solidFill>
                <a:latin typeface="Times New Roman"/>
                <a:cs typeface="Times New Roman"/>
              </a:rPr>
              <a:t>INFOLECCIÓN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5124447" y="10573186"/>
            <a:ext cx="1877060" cy="544195"/>
          </a:xfrm>
          <a:custGeom>
            <a:avLst/>
            <a:gdLst/>
            <a:ahLst/>
            <a:cxnLst/>
            <a:rect l="l" t="t" r="r" b="b"/>
            <a:pathLst>
              <a:path w="1877059" h="544195">
                <a:moveTo>
                  <a:pt x="1876874" y="543684"/>
                </a:moveTo>
                <a:lnTo>
                  <a:pt x="0" y="543684"/>
                </a:lnTo>
                <a:lnTo>
                  <a:pt x="0" y="0"/>
                </a:lnTo>
                <a:lnTo>
                  <a:pt x="1876874" y="0"/>
                </a:lnTo>
                <a:lnTo>
                  <a:pt x="1876874" y="543684"/>
                </a:lnTo>
                <a:close/>
              </a:path>
            </a:pathLst>
          </a:custGeom>
          <a:solidFill>
            <a:srgbClr val="9AC6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7115147" y="10573186"/>
            <a:ext cx="8389620" cy="544195"/>
          </a:xfrm>
          <a:custGeom>
            <a:avLst/>
            <a:gdLst/>
            <a:ahLst/>
            <a:cxnLst/>
            <a:rect l="l" t="t" r="r" b="b"/>
            <a:pathLst>
              <a:path w="8389619" h="544195">
                <a:moveTo>
                  <a:pt x="8389601" y="543684"/>
                </a:moveTo>
                <a:lnTo>
                  <a:pt x="0" y="543684"/>
                </a:lnTo>
                <a:lnTo>
                  <a:pt x="0" y="0"/>
                </a:lnTo>
                <a:lnTo>
                  <a:pt x="8389601" y="0"/>
                </a:lnTo>
                <a:lnTo>
                  <a:pt x="8389601" y="543684"/>
                </a:lnTo>
                <a:close/>
              </a:path>
            </a:pathLst>
          </a:custGeom>
          <a:solidFill>
            <a:srgbClr val="9AC6D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 txBox="1"/>
          <p:nvPr/>
        </p:nvSpPr>
        <p:spPr>
          <a:xfrm>
            <a:off x="5111747" y="3287890"/>
            <a:ext cx="14275435" cy="779907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631565" indent="-429895">
              <a:lnSpc>
                <a:spcPct val="100000"/>
              </a:lnSpc>
              <a:spcBef>
                <a:spcPts val="125"/>
              </a:spcBef>
              <a:buChar char="•"/>
              <a:tabLst>
                <a:tab pos="3631565" algn="l"/>
                <a:tab pos="3632200" algn="l"/>
              </a:tabLst>
            </a:pPr>
            <a:r>
              <a:rPr dirty="0" sz="3600" spc="280">
                <a:solidFill>
                  <a:srgbClr val="0E3142"/>
                </a:solidFill>
                <a:latin typeface="Arial"/>
                <a:cs typeface="Arial"/>
              </a:rPr>
              <a:t>Unidad</a:t>
            </a:r>
            <a:r>
              <a:rPr dirty="0" sz="3600" spc="-20">
                <a:solidFill>
                  <a:srgbClr val="0E3142"/>
                </a:solidFill>
                <a:latin typeface="Arial"/>
                <a:cs typeface="Arial"/>
              </a:rPr>
              <a:t> </a:t>
            </a:r>
            <a:r>
              <a:rPr dirty="0" sz="3600" spc="295">
                <a:solidFill>
                  <a:srgbClr val="0E3142"/>
                </a:solidFill>
                <a:latin typeface="Arial"/>
                <a:cs typeface="Arial"/>
              </a:rPr>
              <a:t>de</a:t>
            </a:r>
            <a:r>
              <a:rPr dirty="0" sz="3600" spc="-345">
                <a:solidFill>
                  <a:srgbClr val="0E3142"/>
                </a:solidFill>
                <a:latin typeface="Arial"/>
                <a:cs typeface="Arial"/>
              </a:rPr>
              <a:t> </a:t>
            </a:r>
            <a:r>
              <a:rPr dirty="0" sz="3600" spc="165">
                <a:solidFill>
                  <a:srgbClr val="0E3142"/>
                </a:solidFill>
                <a:latin typeface="Arial"/>
                <a:cs typeface="Arial"/>
              </a:rPr>
              <a:t>Jesús</a:t>
            </a:r>
            <a:r>
              <a:rPr dirty="0" sz="3600" spc="-25">
                <a:solidFill>
                  <a:srgbClr val="0E3142"/>
                </a:solidFill>
                <a:latin typeface="Arial"/>
                <a:cs typeface="Arial"/>
              </a:rPr>
              <a:t> </a:t>
            </a:r>
            <a:r>
              <a:rPr dirty="0" sz="3600" spc="170">
                <a:solidFill>
                  <a:srgbClr val="0E3142"/>
                </a:solidFill>
                <a:latin typeface="Arial"/>
                <a:cs typeface="Arial"/>
              </a:rPr>
              <a:t>con</a:t>
            </a:r>
            <a:r>
              <a:rPr dirty="0" sz="3600" spc="100">
                <a:solidFill>
                  <a:srgbClr val="0E3142"/>
                </a:solidFill>
                <a:latin typeface="Arial"/>
                <a:cs typeface="Arial"/>
              </a:rPr>
              <a:t> </a:t>
            </a:r>
            <a:r>
              <a:rPr dirty="0" sz="3600" spc="290">
                <a:solidFill>
                  <a:srgbClr val="0E3142"/>
                </a:solidFill>
                <a:latin typeface="Arial"/>
                <a:cs typeface="Arial"/>
              </a:rPr>
              <a:t>nosotros.</a:t>
            </a:r>
            <a:r>
              <a:rPr dirty="0" sz="3600" spc="25">
                <a:solidFill>
                  <a:srgbClr val="0E3142"/>
                </a:solidFill>
                <a:latin typeface="Arial"/>
                <a:cs typeface="Arial"/>
              </a:rPr>
              <a:t> </a:t>
            </a:r>
            <a:r>
              <a:rPr dirty="0" sz="3600" spc="270">
                <a:solidFill>
                  <a:srgbClr val="0E3142"/>
                </a:solidFill>
                <a:latin typeface="Arial"/>
                <a:cs typeface="Arial"/>
              </a:rPr>
              <a:t>(Ef</a:t>
            </a:r>
            <a:r>
              <a:rPr dirty="0" sz="3600" spc="-575">
                <a:solidFill>
                  <a:srgbClr val="0E3142"/>
                </a:solidFill>
                <a:latin typeface="Arial"/>
                <a:cs typeface="Arial"/>
              </a:rPr>
              <a:t> </a:t>
            </a:r>
            <a:r>
              <a:rPr dirty="0" sz="3600" spc="155">
                <a:solidFill>
                  <a:srgbClr val="0E3142"/>
                </a:solidFill>
                <a:latin typeface="Arial"/>
                <a:cs typeface="Arial"/>
              </a:rPr>
              <a:t>1:15-</a:t>
            </a:r>
            <a:r>
              <a:rPr dirty="0" sz="3600" spc="150">
                <a:solidFill>
                  <a:srgbClr val="0E3142"/>
                </a:solidFill>
                <a:latin typeface="Arial"/>
                <a:cs typeface="Arial"/>
              </a:rPr>
              <a:t>2:10}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632835" indent="-444500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632835" algn="l"/>
                <a:tab pos="3634104" algn="l"/>
              </a:tabLst>
            </a:pPr>
            <a:r>
              <a:rPr dirty="0" sz="3700" spc="75" b="1">
                <a:solidFill>
                  <a:srgbClr val="EDB644"/>
                </a:solidFill>
                <a:latin typeface="Arial"/>
                <a:cs typeface="Arial"/>
              </a:rPr>
              <a:t>Unidad</a:t>
            </a:r>
            <a:r>
              <a:rPr dirty="0" sz="3700" spc="-114" b="1">
                <a:solidFill>
                  <a:srgbClr val="EDB644"/>
                </a:solidFill>
                <a:latin typeface="Arial"/>
                <a:cs typeface="Arial"/>
              </a:rPr>
              <a:t> </a:t>
            </a:r>
            <a:r>
              <a:rPr dirty="0" sz="3700" spc="125" b="1">
                <a:solidFill>
                  <a:srgbClr val="EDB644"/>
                </a:solidFill>
                <a:latin typeface="Arial"/>
                <a:cs typeface="Arial"/>
              </a:rPr>
              <a:t>de</a:t>
            </a:r>
            <a:r>
              <a:rPr dirty="0" sz="3700" spc="-135" b="1">
                <a:solidFill>
                  <a:srgbClr val="EDB644"/>
                </a:solidFill>
                <a:latin typeface="Arial"/>
                <a:cs typeface="Arial"/>
              </a:rPr>
              <a:t> </a:t>
            </a:r>
            <a:r>
              <a:rPr dirty="0" sz="3600" spc="250">
                <a:solidFill>
                  <a:srgbClr val="EDB644"/>
                </a:solidFill>
                <a:latin typeface="Arial"/>
                <a:cs typeface="Arial"/>
              </a:rPr>
              <a:t>judíos</a:t>
            </a:r>
            <a:r>
              <a:rPr dirty="0" sz="3600" spc="25">
                <a:solidFill>
                  <a:srgbClr val="EDB644"/>
                </a:solidFill>
                <a:latin typeface="Arial"/>
                <a:cs typeface="Arial"/>
              </a:rPr>
              <a:t> </a:t>
            </a:r>
            <a:r>
              <a:rPr dirty="0" sz="3800" spc="190">
                <a:solidFill>
                  <a:srgbClr val="EDB644"/>
                </a:solidFill>
                <a:latin typeface="Times New Roman"/>
                <a:cs typeface="Times New Roman"/>
              </a:rPr>
              <a:t>y</a:t>
            </a:r>
            <a:r>
              <a:rPr dirty="0" sz="3800" spc="40">
                <a:solidFill>
                  <a:srgbClr val="EDB644"/>
                </a:solidFill>
                <a:latin typeface="Times New Roman"/>
                <a:cs typeface="Times New Roman"/>
              </a:rPr>
              <a:t> </a:t>
            </a:r>
            <a:r>
              <a:rPr dirty="0" sz="3600" spc="290">
                <a:solidFill>
                  <a:srgbClr val="EDB644"/>
                </a:solidFill>
                <a:latin typeface="Arial"/>
                <a:cs typeface="Arial"/>
              </a:rPr>
              <a:t>gentiles.</a:t>
            </a:r>
            <a:r>
              <a:rPr dirty="0" sz="3600" spc="-105">
                <a:solidFill>
                  <a:srgbClr val="EDB644"/>
                </a:solidFill>
                <a:latin typeface="Arial"/>
                <a:cs typeface="Arial"/>
              </a:rPr>
              <a:t> </a:t>
            </a:r>
            <a:r>
              <a:rPr dirty="0" sz="3600" spc="330">
                <a:solidFill>
                  <a:srgbClr val="EDB644"/>
                </a:solidFill>
                <a:latin typeface="Arial"/>
                <a:cs typeface="Arial"/>
              </a:rPr>
              <a:t>(Ef</a:t>
            </a:r>
            <a:r>
              <a:rPr dirty="0" sz="3600" spc="-445">
                <a:solidFill>
                  <a:srgbClr val="EDB644"/>
                </a:solidFill>
                <a:latin typeface="Arial"/>
                <a:cs typeface="Arial"/>
              </a:rPr>
              <a:t> </a:t>
            </a:r>
            <a:r>
              <a:rPr dirty="0" sz="3600" spc="125">
                <a:solidFill>
                  <a:srgbClr val="EDB644"/>
                </a:solidFill>
                <a:latin typeface="Arial"/>
                <a:cs typeface="Arial"/>
              </a:rPr>
              <a:t>2:11-</a:t>
            </a:r>
            <a:r>
              <a:rPr dirty="0" sz="3600" spc="114">
                <a:solidFill>
                  <a:srgbClr val="EDB644"/>
                </a:solidFill>
                <a:latin typeface="Arial"/>
                <a:cs typeface="Arial"/>
              </a:rPr>
              <a:t>3:13)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6200">
              <a:latin typeface="Arial"/>
              <a:cs typeface="Arial"/>
            </a:endParaRPr>
          </a:p>
          <a:p>
            <a:pPr marL="3568065" indent="-429259">
              <a:lnSpc>
                <a:spcPct val="100000"/>
              </a:lnSpc>
              <a:buChar char="•"/>
              <a:tabLst>
                <a:tab pos="3568065" algn="l"/>
                <a:tab pos="3568700" algn="l"/>
              </a:tabLst>
            </a:pPr>
            <a:r>
              <a:rPr dirty="0" sz="3600" spc="280">
                <a:solidFill>
                  <a:srgbClr val="E48934"/>
                </a:solidFill>
                <a:latin typeface="Arial"/>
                <a:cs typeface="Arial"/>
              </a:rPr>
              <a:t>Unidad</a:t>
            </a:r>
            <a:r>
              <a:rPr dirty="0" sz="3600" spc="-145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370">
                <a:solidFill>
                  <a:srgbClr val="E48934"/>
                </a:solidFill>
                <a:latin typeface="Arial"/>
                <a:cs typeface="Arial"/>
              </a:rPr>
              <a:t>entre</a:t>
            </a:r>
            <a:r>
              <a:rPr dirty="0" sz="3600" spc="-225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315">
                <a:solidFill>
                  <a:srgbClr val="E48934"/>
                </a:solidFill>
                <a:latin typeface="Arial"/>
                <a:cs typeface="Arial"/>
              </a:rPr>
              <a:t>el</a:t>
            </a:r>
            <a:r>
              <a:rPr dirty="0" sz="3600" spc="-100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275">
                <a:solidFill>
                  <a:srgbClr val="E48934"/>
                </a:solidFill>
                <a:latin typeface="Arial"/>
                <a:cs typeface="Arial"/>
              </a:rPr>
              <a:t>cuerpo</a:t>
            </a:r>
            <a:r>
              <a:rPr dirty="0" sz="3600" spc="-5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295">
                <a:solidFill>
                  <a:srgbClr val="E48934"/>
                </a:solidFill>
                <a:latin typeface="Arial"/>
                <a:cs typeface="Arial"/>
              </a:rPr>
              <a:t>de</a:t>
            </a:r>
            <a:r>
              <a:rPr dirty="0" sz="3600" spc="-335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290">
                <a:solidFill>
                  <a:srgbClr val="E48934"/>
                </a:solidFill>
                <a:latin typeface="Arial"/>
                <a:cs typeface="Arial"/>
              </a:rPr>
              <a:t>Cristo.</a:t>
            </a:r>
            <a:r>
              <a:rPr dirty="0" sz="3600" spc="-80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305">
                <a:solidFill>
                  <a:srgbClr val="E48934"/>
                </a:solidFill>
                <a:latin typeface="Arial"/>
                <a:cs typeface="Arial"/>
              </a:rPr>
              <a:t>(Ef</a:t>
            </a:r>
            <a:r>
              <a:rPr dirty="0" sz="3600" spc="-409">
                <a:solidFill>
                  <a:srgbClr val="E48934"/>
                </a:solidFill>
                <a:latin typeface="Arial"/>
                <a:cs typeface="Arial"/>
              </a:rPr>
              <a:t> </a:t>
            </a:r>
            <a:r>
              <a:rPr dirty="0" sz="3600" spc="114">
                <a:solidFill>
                  <a:srgbClr val="E48934"/>
                </a:solidFill>
                <a:latin typeface="Arial"/>
                <a:cs typeface="Arial"/>
              </a:rPr>
              <a:t>4:1-</a:t>
            </a:r>
            <a:r>
              <a:rPr dirty="0" sz="3600" spc="110">
                <a:solidFill>
                  <a:srgbClr val="E48934"/>
                </a:solidFill>
                <a:latin typeface="Arial"/>
                <a:cs typeface="Arial"/>
              </a:rPr>
              <a:t>16)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80765" indent="-429259">
              <a:lnSpc>
                <a:spcPct val="100000"/>
              </a:lnSpc>
              <a:spcBef>
                <a:spcPts val="2510"/>
              </a:spcBef>
              <a:buChar char="•"/>
              <a:tabLst>
                <a:tab pos="3580765" algn="l"/>
                <a:tab pos="3581400" algn="l"/>
              </a:tabLst>
            </a:pPr>
            <a:r>
              <a:rPr dirty="0" sz="3600" spc="280">
                <a:solidFill>
                  <a:srgbClr val="7EAFCD"/>
                </a:solidFill>
                <a:latin typeface="Arial"/>
                <a:cs typeface="Arial"/>
              </a:rPr>
              <a:t>Unidad</a:t>
            </a:r>
            <a:r>
              <a:rPr dirty="0" sz="3600" spc="-150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370">
                <a:solidFill>
                  <a:srgbClr val="7EAFCD"/>
                </a:solidFill>
                <a:latin typeface="Arial"/>
                <a:cs typeface="Arial"/>
              </a:rPr>
              <a:t>entre</a:t>
            </a:r>
            <a:r>
              <a:rPr dirty="0" sz="3600" spc="-235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275">
                <a:solidFill>
                  <a:srgbClr val="7EAFCD"/>
                </a:solidFill>
                <a:latin typeface="Arial"/>
                <a:cs typeface="Arial"/>
              </a:rPr>
              <a:t>hermanos</a:t>
            </a:r>
            <a:r>
              <a:rPr dirty="0" sz="3600" spc="20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275">
                <a:solidFill>
                  <a:srgbClr val="7EAFCD"/>
                </a:solidFill>
                <a:latin typeface="Arial"/>
                <a:cs typeface="Arial"/>
              </a:rPr>
              <a:t>de</a:t>
            </a:r>
            <a:r>
              <a:rPr dirty="0" sz="3600" spc="-240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190">
                <a:solidFill>
                  <a:srgbClr val="7EAFCD"/>
                </a:solidFill>
                <a:latin typeface="Arial"/>
                <a:cs typeface="Arial"/>
              </a:rPr>
              <a:t>la</a:t>
            </a:r>
            <a:r>
              <a:rPr dirty="0" sz="3600" spc="160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180">
                <a:solidFill>
                  <a:srgbClr val="7EAFCD"/>
                </a:solidFill>
                <a:latin typeface="Arial"/>
                <a:cs typeface="Arial"/>
              </a:rPr>
              <a:t>fe.</a:t>
            </a:r>
            <a:r>
              <a:rPr dirty="0" sz="3600" spc="290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210">
                <a:solidFill>
                  <a:srgbClr val="7EAFCD"/>
                </a:solidFill>
                <a:latin typeface="Arial"/>
                <a:cs typeface="Arial"/>
              </a:rPr>
              <a:t>(Ef</a:t>
            </a:r>
            <a:r>
              <a:rPr dirty="0" sz="3600" spc="-140">
                <a:solidFill>
                  <a:srgbClr val="7EAFCD"/>
                </a:solidFill>
                <a:latin typeface="Arial"/>
                <a:cs typeface="Arial"/>
              </a:rPr>
              <a:t> </a:t>
            </a:r>
            <a:r>
              <a:rPr dirty="0" sz="3600" spc="175">
                <a:solidFill>
                  <a:srgbClr val="7EAFCD"/>
                </a:solidFill>
                <a:latin typeface="Arial"/>
                <a:cs typeface="Arial"/>
              </a:rPr>
              <a:t>4:17-</a:t>
            </a:r>
            <a:r>
              <a:rPr dirty="0" sz="3600" spc="145">
                <a:solidFill>
                  <a:srgbClr val="7EAFCD"/>
                </a:solidFill>
                <a:latin typeface="Arial"/>
                <a:cs typeface="Arial"/>
              </a:rPr>
              <a:t>6:9)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4000">
              <a:latin typeface="Arial"/>
              <a:cs typeface="Arial"/>
            </a:endParaRPr>
          </a:p>
          <a:p>
            <a:pPr marL="3568065" indent="-429259">
              <a:lnSpc>
                <a:spcPct val="100000"/>
              </a:lnSpc>
              <a:spcBef>
                <a:spcPts val="2510"/>
              </a:spcBef>
              <a:buChar char="•"/>
              <a:tabLst>
                <a:tab pos="3568065" algn="l"/>
                <a:tab pos="3568700" algn="l"/>
              </a:tabLst>
            </a:pPr>
            <a:r>
              <a:rPr dirty="0" sz="3600" spc="280">
                <a:solidFill>
                  <a:srgbClr val="499AB5"/>
                </a:solidFill>
                <a:latin typeface="Arial"/>
                <a:cs typeface="Arial"/>
              </a:rPr>
              <a:t>Unidad</a:t>
            </a:r>
            <a:r>
              <a:rPr dirty="0" sz="3600" spc="-140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370">
                <a:solidFill>
                  <a:srgbClr val="499AB5"/>
                </a:solidFill>
                <a:latin typeface="Arial"/>
                <a:cs typeface="Arial"/>
              </a:rPr>
              <a:t>entre</a:t>
            </a:r>
            <a:r>
              <a:rPr dirty="0" sz="3600" spc="-120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315">
                <a:solidFill>
                  <a:srgbClr val="499AB5"/>
                </a:solidFill>
                <a:latin typeface="Arial"/>
                <a:cs typeface="Arial"/>
              </a:rPr>
              <a:t>el</a:t>
            </a:r>
            <a:r>
              <a:rPr dirty="0" sz="3600" spc="-185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310">
                <a:solidFill>
                  <a:srgbClr val="499AB5"/>
                </a:solidFill>
                <a:latin typeface="Arial"/>
                <a:cs typeface="Arial"/>
              </a:rPr>
              <a:t>ejército</a:t>
            </a:r>
            <a:r>
              <a:rPr dirty="0" sz="3600" spc="-25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434">
                <a:solidFill>
                  <a:srgbClr val="499AB5"/>
                </a:solidFill>
                <a:latin typeface="Arial"/>
                <a:cs typeface="Arial"/>
              </a:rPr>
              <a:t>de</a:t>
            </a:r>
            <a:r>
              <a:rPr dirty="0" sz="3600" spc="-505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290">
                <a:solidFill>
                  <a:srgbClr val="499AB5"/>
                </a:solidFill>
                <a:latin typeface="Arial"/>
                <a:cs typeface="Arial"/>
              </a:rPr>
              <a:t>Cristo.</a:t>
            </a:r>
            <a:r>
              <a:rPr dirty="0" sz="3600" spc="-180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305">
                <a:solidFill>
                  <a:srgbClr val="499AB5"/>
                </a:solidFill>
                <a:latin typeface="Arial"/>
                <a:cs typeface="Arial"/>
              </a:rPr>
              <a:t>(Ef</a:t>
            </a:r>
            <a:r>
              <a:rPr dirty="0" sz="3600" spc="-400">
                <a:solidFill>
                  <a:srgbClr val="499AB5"/>
                </a:solidFill>
                <a:latin typeface="Arial"/>
                <a:cs typeface="Arial"/>
              </a:rPr>
              <a:t> </a:t>
            </a:r>
            <a:r>
              <a:rPr dirty="0" sz="3600" spc="155">
                <a:solidFill>
                  <a:srgbClr val="499AB5"/>
                </a:solidFill>
                <a:latin typeface="Arial"/>
                <a:cs typeface="Arial"/>
              </a:rPr>
              <a:t>6:10-</a:t>
            </a:r>
            <a:r>
              <a:rPr dirty="0" sz="3600" spc="145">
                <a:solidFill>
                  <a:srgbClr val="499AB5"/>
                </a:solidFill>
                <a:latin typeface="Arial"/>
                <a:cs typeface="Arial"/>
              </a:rPr>
              <a:t>20)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dirty="0" sz="3150" spc="185">
                <a:solidFill>
                  <a:srgbClr val="F4FBF9"/>
                </a:solidFill>
                <a:latin typeface="Times New Roman"/>
                <a:cs typeface="Times New Roman"/>
              </a:rPr>
              <a:t>Contenido</a:t>
            </a:r>
            <a:r>
              <a:rPr dirty="0" sz="3150" spc="-2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00" spc="200">
                <a:solidFill>
                  <a:srgbClr val="F4FBF9"/>
                </a:solidFill>
                <a:latin typeface="Times New Roman"/>
                <a:cs typeface="Times New Roman"/>
              </a:rPr>
              <a:t>y</a:t>
            </a:r>
            <a:r>
              <a:rPr dirty="0" sz="3100" spc="-13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50" spc="190">
                <a:solidFill>
                  <a:srgbClr val="F4FBF9"/>
                </a:solidFill>
                <a:latin typeface="Times New Roman"/>
                <a:cs typeface="Times New Roman"/>
              </a:rPr>
              <a:t>diseño:</a:t>
            </a:r>
            <a:r>
              <a:rPr dirty="0" sz="3150" spc="-5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50">
                <a:solidFill>
                  <a:srgbClr val="F4FBF9"/>
                </a:solidFill>
                <a:latin typeface="Times New Roman"/>
                <a:cs typeface="Times New Roman"/>
              </a:rPr>
              <a:t>Elton</a:t>
            </a:r>
            <a:r>
              <a:rPr dirty="0" sz="3150" spc="18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50" spc="105">
                <a:solidFill>
                  <a:srgbClr val="F4FBF9"/>
                </a:solidFill>
                <a:latin typeface="Times New Roman"/>
                <a:cs typeface="Times New Roman"/>
              </a:rPr>
              <a:t>Batista</a:t>
            </a:r>
            <a:r>
              <a:rPr dirty="0" sz="3150" spc="19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50" spc="90">
                <a:solidFill>
                  <a:srgbClr val="F4FBF9"/>
                </a:solidFill>
                <a:latin typeface="Times New Roman"/>
                <a:cs typeface="Times New Roman"/>
              </a:rPr>
              <a:t>-</a:t>
            </a:r>
            <a:r>
              <a:rPr dirty="0" sz="3150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50" spc="120">
                <a:solidFill>
                  <a:srgbClr val="F4FBF9"/>
                </a:solidFill>
                <a:latin typeface="Times New Roman"/>
                <a:cs typeface="Times New Roman"/>
              </a:rPr>
              <a:t>Traducción:</a:t>
            </a:r>
            <a:r>
              <a:rPr dirty="0" sz="3150" spc="235">
                <a:solidFill>
                  <a:srgbClr val="F4FBF9"/>
                </a:solidFill>
                <a:latin typeface="Times New Roman"/>
                <a:cs typeface="Times New Roman"/>
              </a:rPr>
              <a:t> </a:t>
            </a:r>
            <a:r>
              <a:rPr dirty="0" sz="3150" spc="45">
                <a:solidFill>
                  <a:srgbClr val="F4FBF9"/>
                </a:solidFill>
                <a:latin typeface="Times New Roman"/>
                <a:cs typeface="Times New Roman"/>
              </a:rPr>
              <a:t>Eliezer</a:t>
            </a:r>
            <a:r>
              <a:rPr dirty="0" sz="3150" spc="-25">
                <a:solidFill>
                  <a:srgbClr val="F4FBF9"/>
                </a:solidFill>
                <a:latin typeface="Times New Roman"/>
                <a:cs typeface="Times New Roman"/>
              </a:rPr>
              <a:t> GC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88" y="3306902"/>
            <a:ext cx="7759428" cy="668908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70234" y="3433110"/>
            <a:ext cx="2317751" cy="1135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2163" y="4695200"/>
            <a:ext cx="1813892" cy="30290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97741" y="5401971"/>
            <a:ext cx="1612348" cy="2246521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648900" y="8102845"/>
            <a:ext cx="1461191" cy="1741685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1380416" y="55911"/>
            <a:ext cx="1436370" cy="467359"/>
          </a:xfrm>
          <a:custGeom>
            <a:avLst/>
            <a:gdLst/>
            <a:ahLst/>
            <a:cxnLst/>
            <a:rect l="l" t="t" r="r" b="b"/>
            <a:pathLst>
              <a:path w="1436370" h="467359">
                <a:moveTo>
                  <a:pt x="1435998" y="467229"/>
                </a:moveTo>
                <a:lnTo>
                  <a:pt x="0" y="467229"/>
                </a:lnTo>
                <a:lnTo>
                  <a:pt x="0" y="0"/>
                </a:lnTo>
                <a:lnTo>
                  <a:pt x="1435998" y="0"/>
                </a:lnTo>
                <a:lnTo>
                  <a:pt x="1435998" y="467229"/>
                </a:lnTo>
                <a:close/>
              </a:path>
            </a:pathLst>
          </a:custGeom>
          <a:solidFill>
            <a:srgbClr val="036E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380416" y="55911"/>
            <a:ext cx="1449070" cy="404495"/>
          </a:xfrm>
          <a:prstGeom prst="rect">
            <a:avLst/>
          </a:prstGeom>
          <a:solidFill>
            <a:srgbClr val="036E70"/>
          </a:solidFill>
        </p:spPr>
        <p:txBody>
          <a:bodyPr wrap="square" lIns="0" tIns="17780" rIns="0" bIns="0" rtlCol="0" vert="horz">
            <a:spAutoFit/>
          </a:bodyPr>
          <a:lstStyle/>
          <a:p>
            <a:pPr>
              <a:lnSpc>
                <a:spcPts val="3040"/>
              </a:lnSpc>
              <a:spcBef>
                <a:spcPts val="140"/>
              </a:spcBef>
            </a:pPr>
            <a:r>
              <a:rPr dirty="0" sz="2700" spc="45">
                <a:solidFill>
                  <a:srgbClr val="F6F9F4"/>
                </a:solidFill>
                <a:latin typeface="Times New Roman"/>
                <a:cs typeface="Times New Roman"/>
              </a:rPr>
              <a:t>Miércoles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76178" y="459779"/>
            <a:ext cx="2844165" cy="467359"/>
          </a:xfrm>
          <a:custGeom>
            <a:avLst/>
            <a:gdLst/>
            <a:ahLst/>
            <a:cxnLst/>
            <a:rect l="l" t="t" r="r" b="b"/>
            <a:pathLst>
              <a:path w="2844165" h="467359">
                <a:moveTo>
                  <a:pt x="2843559" y="467229"/>
                </a:moveTo>
                <a:lnTo>
                  <a:pt x="0" y="467229"/>
                </a:lnTo>
                <a:lnTo>
                  <a:pt x="0" y="0"/>
                </a:lnTo>
                <a:lnTo>
                  <a:pt x="2843559" y="0"/>
                </a:lnTo>
                <a:lnTo>
                  <a:pt x="2843559" y="467229"/>
                </a:lnTo>
                <a:close/>
              </a:path>
            </a:pathLst>
          </a:custGeom>
          <a:solidFill>
            <a:srgbClr val="036E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63478" y="460806"/>
            <a:ext cx="2917825" cy="441959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2700" spc="65">
                <a:solidFill>
                  <a:srgbClr val="F6F9F4"/>
                </a:solidFill>
                <a:latin typeface="Times New Roman"/>
                <a:cs typeface="Times New Roman"/>
              </a:rPr>
              <a:t>5</a:t>
            </a:r>
            <a:r>
              <a:rPr dirty="0" sz="2700" spc="10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700" spc="60">
                <a:solidFill>
                  <a:srgbClr val="F6F9F4"/>
                </a:solidFill>
                <a:latin typeface="Times New Roman"/>
                <a:cs typeface="Times New Roman"/>
              </a:rPr>
              <a:t>de</a:t>
            </a:r>
            <a:r>
              <a:rPr dirty="0" sz="2700" spc="41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6F9F4"/>
                </a:solidFill>
                <a:latin typeface="Times New Roman"/>
                <a:cs typeface="Times New Roman"/>
              </a:rPr>
              <a:t>julio</a:t>
            </a:r>
            <a:r>
              <a:rPr dirty="0" sz="2700" spc="-12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6F9F4"/>
                </a:solidFill>
                <a:latin typeface="Times New Roman"/>
                <a:cs typeface="Times New Roman"/>
              </a:rPr>
              <a:t>del</a:t>
            </a:r>
            <a:r>
              <a:rPr dirty="0" sz="2700" spc="38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700" spc="355">
                <a:solidFill>
                  <a:srgbClr val="F6F9F4"/>
                </a:solidFill>
                <a:latin typeface="Times New Roman"/>
                <a:cs typeface="Times New Roman"/>
              </a:rPr>
              <a:t>2023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63873" y="74235"/>
            <a:ext cx="1902460" cy="930275"/>
          </a:xfrm>
          <a:prstGeom prst="rect"/>
          <a:solidFill>
            <a:srgbClr val="EB932A"/>
          </a:solidFill>
        </p:spPr>
        <p:txBody>
          <a:bodyPr wrap="square" lIns="0" tIns="285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dirty="0" sz="5350" spc="175">
                <a:solidFill>
                  <a:srgbClr val="F6F9F4"/>
                </a:solidFill>
              </a:rPr>
              <a:t>VIVIR</a:t>
            </a:r>
            <a:endParaRPr sz="5350"/>
          </a:p>
        </p:txBody>
      </p:sp>
      <p:sp>
        <p:nvSpPr>
          <p:cNvPr id="12" name="object 12" descr=""/>
          <p:cNvSpPr txBox="1"/>
          <p:nvPr/>
        </p:nvSpPr>
        <p:spPr>
          <a:xfrm>
            <a:off x="7548317" y="96562"/>
            <a:ext cx="4922520" cy="930910"/>
          </a:xfrm>
          <a:prstGeom prst="rect">
            <a:avLst/>
          </a:prstGeom>
          <a:solidFill>
            <a:srgbClr val="EB932A"/>
          </a:solidFill>
        </p:spPr>
        <p:txBody>
          <a:bodyPr wrap="square" lIns="0" tIns="381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dirty="0" sz="5100" spc="135" b="1">
                <a:solidFill>
                  <a:srgbClr val="F6F9F4"/>
                </a:solidFill>
                <a:latin typeface="Arial"/>
                <a:cs typeface="Arial"/>
              </a:rPr>
              <a:t>PARA</a:t>
            </a:r>
            <a:r>
              <a:rPr dirty="0" sz="5100" spc="190" b="1">
                <a:solidFill>
                  <a:srgbClr val="F6F9F4"/>
                </a:solidFill>
                <a:latin typeface="Arial"/>
                <a:cs typeface="Arial"/>
              </a:rPr>
              <a:t> </a:t>
            </a:r>
            <a:r>
              <a:rPr dirty="0" sz="5100" spc="-10" b="1">
                <a:solidFill>
                  <a:srgbClr val="F6F9F4"/>
                </a:solidFill>
                <a:latin typeface="Arial"/>
                <a:cs typeface="Arial"/>
              </a:rPr>
              <a:t>ALABAR</a:t>
            </a:r>
            <a:endParaRPr sz="51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653360" y="74235"/>
            <a:ext cx="3736975" cy="930275"/>
          </a:xfrm>
          <a:prstGeom prst="rect">
            <a:avLst/>
          </a:prstGeom>
          <a:solidFill>
            <a:srgbClr val="EB932A"/>
          </a:solidFill>
        </p:spPr>
        <p:txBody>
          <a:bodyPr wrap="square" lIns="0" tIns="285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25"/>
              </a:spcBef>
            </a:pPr>
            <a:r>
              <a:rPr dirty="0" sz="5350">
                <a:solidFill>
                  <a:srgbClr val="F6F9F4"/>
                </a:solidFill>
                <a:latin typeface="Arial"/>
                <a:cs typeface="Arial"/>
              </a:rPr>
              <a:t>SU</a:t>
            </a:r>
            <a:r>
              <a:rPr dirty="0" sz="5350" spc="-245">
                <a:solidFill>
                  <a:srgbClr val="F6F9F4"/>
                </a:solidFill>
                <a:latin typeface="Arial"/>
                <a:cs typeface="Arial"/>
              </a:rPr>
              <a:t> </a:t>
            </a:r>
            <a:r>
              <a:rPr dirty="0" sz="5350" spc="50">
                <a:solidFill>
                  <a:srgbClr val="F6F9F4"/>
                </a:solidFill>
                <a:latin typeface="Arial"/>
                <a:cs typeface="Arial"/>
              </a:rPr>
              <a:t>GLORIA</a:t>
            </a:r>
            <a:endParaRPr sz="53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2206" y="1447276"/>
            <a:ext cx="17225010" cy="1170940"/>
          </a:xfrm>
          <a:prstGeom prst="rect">
            <a:avLst/>
          </a:prstGeom>
          <a:solidFill>
            <a:srgbClr val="036E70"/>
          </a:solidFill>
        </p:spPr>
        <p:txBody>
          <a:bodyPr wrap="square" lIns="0" tIns="203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0"/>
              </a:spcBef>
              <a:tabLst>
                <a:tab pos="3297554" algn="l"/>
                <a:tab pos="8245475" algn="l"/>
                <a:tab pos="8749665" algn="l"/>
                <a:tab pos="14025880" algn="l"/>
              </a:tabLst>
            </a:pP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En</a:t>
            </a:r>
            <a:r>
              <a:rPr dirty="0" sz="3350" spc="32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135">
                <a:solidFill>
                  <a:srgbClr val="F6F9F4"/>
                </a:solidFill>
                <a:latin typeface="Times New Roman"/>
                <a:cs typeface="Times New Roman"/>
              </a:rPr>
              <a:t>Efesios</a:t>
            </a:r>
            <a:r>
              <a:rPr dirty="0" sz="3350" spc="-18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125">
                <a:solidFill>
                  <a:srgbClr val="F6F9F4"/>
                </a:solidFill>
                <a:latin typeface="Times New Roman"/>
                <a:cs typeface="Times New Roman"/>
              </a:rPr>
              <a:t>1,</a:t>
            </a:r>
            <a:r>
              <a:rPr dirty="0" sz="3350" spc="114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95">
                <a:solidFill>
                  <a:srgbClr val="F6F9F4"/>
                </a:solidFill>
                <a:latin typeface="Times New Roman"/>
                <a:cs typeface="Times New Roman"/>
              </a:rPr>
              <a:t>las</a:t>
            </a: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	</a:t>
            </a:r>
            <a:r>
              <a:rPr dirty="0" sz="3350" spc="400">
                <a:solidFill>
                  <a:srgbClr val="F6F9F4"/>
                </a:solidFill>
                <a:latin typeface="Times New Roman"/>
                <a:cs typeface="Times New Roman"/>
              </a:rPr>
              <a:t>palabras</a:t>
            </a:r>
            <a:r>
              <a:rPr dirty="0" sz="3350" spc="29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150">
                <a:solidFill>
                  <a:srgbClr val="F6F9F4"/>
                </a:solidFill>
                <a:latin typeface="Times New Roman"/>
                <a:cs typeface="Times New Roman"/>
              </a:rPr>
              <a:t>&lt;&lt;alabanza</a:t>
            </a:r>
            <a:r>
              <a:rPr dirty="0" sz="3350" spc="34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130">
                <a:solidFill>
                  <a:srgbClr val="F6F9F4"/>
                </a:solidFill>
                <a:latin typeface="Times New Roman"/>
                <a:cs typeface="Times New Roman"/>
              </a:rPr>
              <a:t>de</a:t>
            </a: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	</a:t>
            </a:r>
            <a:r>
              <a:rPr dirty="0" sz="3350" spc="90">
                <a:solidFill>
                  <a:srgbClr val="F6F9F4"/>
                </a:solidFill>
                <a:latin typeface="Times New Roman"/>
                <a:cs typeface="Times New Roman"/>
              </a:rPr>
              <a:t>la</a:t>
            </a: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	</a:t>
            </a:r>
            <a:r>
              <a:rPr dirty="0" sz="3350" spc="295">
                <a:solidFill>
                  <a:srgbClr val="F6F9F4"/>
                </a:solidFill>
                <a:latin typeface="Times New Roman"/>
                <a:cs typeface="Times New Roman"/>
              </a:rPr>
              <a:t>gloria</a:t>
            </a:r>
            <a:r>
              <a:rPr dirty="0" sz="3350" spc="30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60">
                <a:solidFill>
                  <a:srgbClr val="F6F9F4"/>
                </a:solidFill>
                <a:latin typeface="Times New Roman"/>
                <a:cs typeface="Times New Roman"/>
              </a:rPr>
              <a:t>de</a:t>
            </a:r>
            <a:r>
              <a:rPr dirty="0" sz="3350" spc="16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40">
                <a:solidFill>
                  <a:srgbClr val="F6F9F4"/>
                </a:solidFill>
                <a:latin typeface="Times New Roman"/>
                <a:cs typeface="Times New Roman"/>
              </a:rPr>
              <a:t>su</a:t>
            </a:r>
            <a:r>
              <a:rPr dirty="0" sz="3350" spc="114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65">
                <a:solidFill>
                  <a:srgbClr val="F6F9F4"/>
                </a:solidFill>
                <a:latin typeface="Times New Roman"/>
                <a:cs typeface="Times New Roman"/>
              </a:rPr>
              <a:t>gracia&gt;&gt;;</a:t>
            </a:r>
            <a:r>
              <a:rPr dirty="0" sz="3350" spc="8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45">
                <a:solidFill>
                  <a:srgbClr val="F6F9F4"/>
                </a:solidFill>
                <a:latin typeface="Times New Roman"/>
                <a:cs typeface="Times New Roman"/>
              </a:rPr>
              <a:t>son</a:t>
            </a: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	</a:t>
            </a:r>
            <a:r>
              <a:rPr dirty="0" sz="3350" spc="330">
                <a:solidFill>
                  <a:srgbClr val="F6F9F4"/>
                </a:solidFill>
                <a:latin typeface="Times New Roman"/>
                <a:cs typeface="Times New Roman"/>
              </a:rPr>
              <a:t>como</a:t>
            </a:r>
            <a:r>
              <a:rPr dirty="0" sz="3350" spc="4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215">
                <a:solidFill>
                  <a:srgbClr val="F6F9F4"/>
                </a:solidFill>
                <a:latin typeface="Times New Roman"/>
                <a:cs typeface="Times New Roman"/>
              </a:rPr>
              <a:t>el</a:t>
            </a:r>
            <a:r>
              <a:rPr dirty="0" sz="3350" spc="6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35">
                <a:solidFill>
                  <a:srgbClr val="F6F9F4"/>
                </a:solidFill>
                <a:latin typeface="Times New Roman"/>
                <a:cs typeface="Times New Roman"/>
              </a:rPr>
              <a:t>epíteto</a:t>
            </a:r>
            <a:endParaRPr sz="3350">
              <a:latin typeface="Times New Roman"/>
              <a:cs typeface="Times New Roman"/>
            </a:endParaRPr>
          </a:p>
          <a:p>
            <a:pPr algn="ctr" marL="45720" marR="30480">
              <a:lnSpc>
                <a:spcPct val="100000"/>
              </a:lnSpc>
              <a:spcBef>
                <a:spcPts val="650"/>
              </a:spcBef>
              <a:tabLst>
                <a:tab pos="8338184" algn="l"/>
                <a:tab pos="13418819" algn="l"/>
              </a:tabLst>
            </a:pPr>
            <a:r>
              <a:rPr dirty="0" sz="3350" spc="300">
                <a:solidFill>
                  <a:srgbClr val="F6F9F4"/>
                </a:solidFill>
                <a:latin typeface="Times New Roman"/>
                <a:cs typeface="Times New Roman"/>
              </a:rPr>
              <a:t>posdescriptivo</a:t>
            </a:r>
            <a:r>
              <a:rPr dirty="0" sz="3350" spc="-13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45">
                <a:solidFill>
                  <a:srgbClr val="F6F9F4"/>
                </a:solidFill>
                <a:latin typeface="Times New Roman"/>
                <a:cs typeface="Times New Roman"/>
              </a:rPr>
              <a:t>de</a:t>
            </a:r>
            <a:r>
              <a:rPr dirty="0" sz="3350" spc="37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260">
                <a:solidFill>
                  <a:srgbClr val="F6F9F4"/>
                </a:solidFill>
                <a:latin typeface="Times New Roman"/>
                <a:cs typeface="Times New Roman"/>
              </a:rPr>
              <a:t>la</a:t>
            </a:r>
            <a:r>
              <a:rPr dirty="0" sz="3350" spc="17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445">
                <a:solidFill>
                  <a:srgbClr val="F6F9F4"/>
                </a:solidFill>
                <a:latin typeface="Times New Roman"/>
                <a:cs typeface="Times New Roman"/>
              </a:rPr>
              <a:t>obra</a:t>
            </a:r>
            <a:r>
              <a:rPr dirty="0" sz="3350" spc="22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535">
                <a:solidFill>
                  <a:srgbClr val="F6F9F4"/>
                </a:solidFill>
                <a:latin typeface="Times New Roman"/>
                <a:cs typeface="Times New Roman"/>
              </a:rPr>
              <a:t>conque</a:t>
            </a:r>
            <a:r>
              <a:rPr dirty="0" sz="3350" spc="-12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75">
                <a:solidFill>
                  <a:srgbClr val="F6F9F4"/>
                </a:solidFill>
                <a:latin typeface="Times New Roman"/>
                <a:cs typeface="Times New Roman"/>
              </a:rPr>
              <a:t>cada</a:t>
            </a: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	</a:t>
            </a:r>
            <a:r>
              <a:rPr dirty="0" sz="3350" spc="315">
                <a:solidFill>
                  <a:srgbClr val="F6F9F4"/>
                </a:solidFill>
                <a:latin typeface="Times New Roman"/>
                <a:cs typeface="Times New Roman"/>
              </a:rPr>
              <a:t>Persona</a:t>
            </a:r>
            <a:r>
              <a:rPr dirty="0" sz="3350" spc="36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30">
                <a:solidFill>
                  <a:srgbClr val="F6F9F4"/>
                </a:solidFill>
                <a:latin typeface="Times New Roman"/>
                <a:cs typeface="Times New Roman"/>
              </a:rPr>
              <a:t>de</a:t>
            </a:r>
            <a:r>
              <a:rPr dirty="0" sz="3350" spc="38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250">
                <a:solidFill>
                  <a:srgbClr val="F6F9F4"/>
                </a:solidFill>
                <a:latin typeface="Times New Roman"/>
                <a:cs typeface="Times New Roman"/>
              </a:rPr>
              <a:t>la</a:t>
            </a:r>
            <a:r>
              <a:rPr dirty="0" sz="3350" spc="34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180">
                <a:solidFill>
                  <a:srgbClr val="F6F9F4"/>
                </a:solidFill>
                <a:latin typeface="Times New Roman"/>
                <a:cs typeface="Times New Roman"/>
              </a:rPr>
              <a:t>Divinidad</a:t>
            </a:r>
            <a:r>
              <a:rPr dirty="0" sz="3350">
                <a:solidFill>
                  <a:srgbClr val="F6F9F4"/>
                </a:solidFill>
                <a:latin typeface="Times New Roman"/>
                <a:cs typeface="Times New Roman"/>
              </a:rPr>
              <a:t>	</a:t>
            </a:r>
            <a:r>
              <a:rPr dirty="0" sz="3350" spc="200">
                <a:solidFill>
                  <a:srgbClr val="F6F9F4"/>
                </a:solidFill>
                <a:latin typeface="Times New Roman"/>
                <a:cs typeface="Times New Roman"/>
              </a:rPr>
              <a:t>nos</a:t>
            </a:r>
            <a:r>
              <a:rPr dirty="0" sz="3350" spc="30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3350" spc="330">
                <a:solidFill>
                  <a:srgbClr val="F6F9F4"/>
                </a:solidFill>
                <a:latin typeface="Times New Roman"/>
                <a:cs typeface="Times New Roman"/>
              </a:rPr>
              <a:t>favorece:</a:t>
            </a:r>
            <a:endParaRPr sz="335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18128645" y="115733"/>
            <a:ext cx="1486535" cy="1240155"/>
          </a:xfrm>
          <a:custGeom>
            <a:avLst/>
            <a:gdLst/>
            <a:ahLst/>
            <a:cxnLst/>
            <a:rect l="l" t="t" r="r" b="b"/>
            <a:pathLst>
              <a:path w="1486534" h="1240155">
                <a:moveTo>
                  <a:pt x="1486384" y="1239707"/>
                </a:moveTo>
                <a:lnTo>
                  <a:pt x="0" y="1239707"/>
                </a:lnTo>
                <a:lnTo>
                  <a:pt x="0" y="0"/>
                </a:lnTo>
                <a:lnTo>
                  <a:pt x="1486384" y="0"/>
                </a:lnTo>
                <a:lnTo>
                  <a:pt x="1486384" y="1239707"/>
                </a:lnTo>
                <a:close/>
              </a:path>
            </a:pathLst>
          </a:custGeom>
          <a:solidFill>
            <a:srgbClr val="036E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8512735" y="138974"/>
            <a:ext cx="42227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615">
                <a:solidFill>
                  <a:srgbClr val="F6F9F4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8128645" y="237753"/>
            <a:ext cx="396875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615">
                <a:solidFill>
                  <a:srgbClr val="F6F9F4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8922223" y="237753"/>
            <a:ext cx="396875" cy="1015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905"/>
              </a:lnSpc>
            </a:pPr>
            <a:r>
              <a:rPr dirty="0" sz="7150" spc="615">
                <a:solidFill>
                  <a:srgbClr val="F6F9F4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18014370" y="574326"/>
            <a:ext cx="1499235" cy="1545590"/>
            <a:chOff x="18014370" y="574326"/>
            <a:chExt cx="1499235" cy="1545590"/>
          </a:xfrm>
        </p:grpSpPr>
        <p:sp>
          <p:nvSpPr>
            <p:cNvPr id="20" name="object 20" descr=""/>
            <p:cNvSpPr/>
            <p:nvPr/>
          </p:nvSpPr>
          <p:spPr>
            <a:xfrm>
              <a:off x="18014370" y="574326"/>
              <a:ext cx="365760" cy="1545590"/>
            </a:xfrm>
            <a:custGeom>
              <a:avLst/>
              <a:gdLst/>
              <a:ahLst/>
              <a:cxnLst/>
              <a:rect l="l" t="t" r="r" b="b"/>
              <a:pathLst>
                <a:path w="365759" h="1545589">
                  <a:moveTo>
                    <a:pt x="365297" y="1545419"/>
                  </a:moveTo>
                  <a:lnTo>
                    <a:pt x="0" y="1545419"/>
                  </a:lnTo>
                  <a:lnTo>
                    <a:pt x="0" y="0"/>
                  </a:lnTo>
                  <a:lnTo>
                    <a:pt x="365297" y="0"/>
                  </a:lnTo>
                  <a:lnTo>
                    <a:pt x="365297" y="1545419"/>
                  </a:lnTo>
                  <a:close/>
                </a:path>
              </a:pathLst>
            </a:custGeom>
            <a:solidFill>
              <a:srgbClr val="036E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8549619" y="1370909"/>
              <a:ext cx="133350" cy="172720"/>
            </a:xfrm>
            <a:custGeom>
              <a:avLst/>
              <a:gdLst/>
              <a:ahLst/>
              <a:cxnLst/>
              <a:rect l="l" t="t" r="r" b="b"/>
              <a:pathLst>
                <a:path w="133350" h="172719">
                  <a:moveTo>
                    <a:pt x="0" y="172181"/>
                  </a:moveTo>
                  <a:lnTo>
                    <a:pt x="133270" y="172181"/>
                  </a:lnTo>
                  <a:lnTo>
                    <a:pt x="133270" y="0"/>
                  </a:lnTo>
                  <a:lnTo>
                    <a:pt x="0" y="0"/>
                  </a:lnTo>
                  <a:lnTo>
                    <a:pt x="0" y="172181"/>
                  </a:lnTo>
                  <a:close/>
                </a:path>
              </a:pathLst>
            </a:custGeom>
            <a:solidFill>
              <a:srgbClr val="2A85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9148052" y="574326"/>
              <a:ext cx="365760" cy="1545590"/>
            </a:xfrm>
            <a:custGeom>
              <a:avLst/>
              <a:gdLst/>
              <a:ahLst/>
              <a:cxnLst/>
              <a:rect l="l" t="t" r="r" b="b"/>
              <a:pathLst>
                <a:path w="365759" h="1545589">
                  <a:moveTo>
                    <a:pt x="365297" y="1545419"/>
                  </a:moveTo>
                  <a:lnTo>
                    <a:pt x="0" y="1545419"/>
                  </a:lnTo>
                  <a:lnTo>
                    <a:pt x="0" y="0"/>
                  </a:lnTo>
                  <a:lnTo>
                    <a:pt x="365297" y="0"/>
                  </a:lnTo>
                  <a:lnTo>
                    <a:pt x="365297" y="1545419"/>
                  </a:lnTo>
                  <a:close/>
                </a:path>
              </a:pathLst>
            </a:custGeom>
            <a:solidFill>
              <a:srgbClr val="036E7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18001667" y="580706"/>
            <a:ext cx="170370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1025">
                <a:solidFill>
                  <a:srgbClr val="F6F9F4"/>
                </a:solidFill>
                <a:latin typeface="Courier New"/>
                <a:cs typeface="Courier New"/>
              </a:rPr>
              <a:t>•</a:t>
            </a:r>
            <a:r>
              <a:rPr dirty="0" sz="7150" spc="-725">
                <a:solidFill>
                  <a:srgbClr val="F6F9F4"/>
                </a:solidFill>
                <a:latin typeface="Courier New"/>
                <a:cs typeface="Courier New"/>
              </a:rPr>
              <a:t> </a:t>
            </a:r>
            <a:r>
              <a:rPr dirty="0" sz="7150" spc="-50">
                <a:solidFill>
                  <a:srgbClr val="F6F9F4"/>
                </a:solidFill>
                <a:latin typeface="Courier New"/>
                <a:cs typeface="Courier New"/>
              </a:rPr>
              <a:t>•</a:t>
            </a:r>
            <a:endParaRPr sz="7150">
              <a:latin typeface="Courier New"/>
              <a:cs typeface="Courier New"/>
            </a:endParaRPr>
          </a:p>
        </p:txBody>
      </p:sp>
      <p:sp>
        <p:nvSpPr>
          <p:cNvPr id="24" name="object 24" descr=""/>
          <p:cNvSpPr/>
          <p:nvPr/>
        </p:nvSpPr>
        <p:spPr>
          <a:xfrm>
            <a:off x="18682890" y="1201131"/>
            <a:ext cx="365760" cy="1240155"/>
          </a:xfrm>
          <a:custGeom>
            <a:avLst/>
            <a:gdLst/>
            <a:ahLst/>
            <a:cxnLst/>
            <a:rect l="l" t="t" r="r" b="b"/>
            <a:pathLst>
              <a:path w="365759" h="1240155">
                <a:moveTo>
                  <a:pt x="365297" y="1239707"/>
                </a:moveTo>
                <a:lnTo>
                  <a:pt x="0" y="1239707"/>
                </a:lnTo>
                <a:lnTo>
                  <a:pt x="0" y="0"/>
                </a:lnTo>
                <a:lnTo>
                  <a:pt x="365297" y="0"/>
                </a:lnTo>
                <a:lnTo>
                  <a:pt x="365297" y="1239707"/>
                </a:lnTo>
                <a:close/>
              </a:path>
            </a:pathLst>
          </a:custGeom>
          <a:solidFill>
            <a:srgbClr val="036E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 txBox="1"/>
          <p:nvPr/>
        </p:nvSpPr>
        <p:spPr>
          <a:xfrm>
            <a:off x="18670190" y="1224372"/>
            <a:ext cx="34353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-5">
                <a:solidFill>
                  <a:srgbClr val="F6F9F4"/>
                </a:solidFill>
                <a:latin typeface="Arial"/>
                <a:cs typeface="Arial"/>
              </a:rPr>
              <a:t>•</a:t>
            </a:r>
            <a:endParaRPr sz="7150">
              <a:latin typeface="Arial"/>
              <a:cs typeface="Arial"/>
            </a:endParaRPr>
          </a:p>
        </p:txBody>
      </p:sp>
      <p:sp>
        <p:nvSpPr>
          <p:cNvPr id="26" name="object 26" descr=""/>
          <p:cNvSpPr/>
          <p:nvPr/>
        </p:nvSpPr>
        <p:spPr>
          <a:xfrm>
            <a:off x="17792357" y="2053507"/>
            <a:ext cx="2217420" cy="348615"/>
          </a:xfrm>
          <a:custGeom>
            <a:avLst/>
            <a:gdLst/>
            <a:ahLst/>
            <a:cxnLst/>
            <a:rect l="l" t="t" r="r" b="b"/>
            <a:pathLst>
              <a:path w="2217419" h="348614">
                <a:moveTo>
                  <a:pt x="2216979" y="348298"/>
                </a:moveTo>
                <a:lnTo>
                  <a:pt x="0" y="348298"/>
                </a:lnTo>
                <a:lnTo>
                  <a:pt x="0" y="0"/>
                </a:lnTo>
                <a:lnTo>
                  <a:pt x="2216979" y="0"/>
                </a:lnTo>
                <a:lnTo>
                  <a:pt x="2216979" y="348298"/>
                </a:lnTo>
                <a:close/>
              </a:path>
            </a:pathLst>
          </a:custGeom>
          <a:solidFill>
            <a:srgbClr val="036E7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17779666" y="2051042"/>
            <a:ext cx="2228215" cy="3359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00" spc="350">
                <a:solidFill>
                  <a:srgbClr val="F6F9F4"/>
                </a:solidFill>
                <a:latin typeface="Times New Roman"/>
                <a:cs typeface="Times New Roman"/>
              </a:rPr>
              <a:t>INFOLECCIÓN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8" name="object 28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91770" rIns="0" bIns="0" rtlCol="0" vert="horz">
            <a:spAutoFit/>
          </a:bodyPr>
          <a:lstStyle/>
          <a:p>
            <a:pPr marL="525780">
              <a:lnSpc>
                <a:spcPct val="100000"/>
              </a:lnSpc>
              <a:spcBef>
                <a:spcPts val="1510"/>
              </a:spcBef>
            </a:pPr>
            <a:r>
              <a:rPr dirty="0"/>
              <a:t>La</a:t>
            </a:r>
            <a:r>
              <a:rPr dirty="0" spc="25"/>
              <a:t> </a:t>
            </a:r>
            <a:r>
              <a:rPr dirty="0" spc="315"/>
              <a:t>generosidad</a:t>
            </a:r>
            <a:r>
              <a:rPr dirty="0" spc="430"/>
              <a:t> </a:t>
            </a:r>
            <a:r>
              <a:rPr dirty="0" spc="290"/>
              <a:t>del</a:t>
            </a:r>
            <a:r>
              <a:rPr dirty="0" spc="75"/>
              <a:t> </a:t>
            </a:r>
            <a:r>
              <a:rPr dirty="0" spc="375"/>
              <a:t>Padre.</a:t>
            </a:r>
          </a:p>
          <a:p>
            <a:pPr marL="503555">
              <a:lnSpc>
                <a:spcPct val="100000"/>
              </a:lnSpc>
              <a:spcBef>
                <a:spcPts val="1285"/>
              </a:spcBef>
            </a:pPr>
            <a:r>
              <a:rPr dirty="0" sz="4400" spc="345">
                <a:latin typeface="Arial"/>
                <a:cs typeface="Arial"/>
              </a:rPr>
              <a:t>(Ef1:6)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50">
              <a:latin typeface="Arial"/>
              <a:cs typeface="Arial"/>
            </a:endParaRPr>
          </a:p>
          <a:p>
            <a:pPr marL="412115">
              <a:lnSpc>
                <a:spcPct val="100000"/>
              </a:lnSpc>
            </a:pPr>
            <a:r>
              <a:rPr dirty="0">
                <a:solidFill>
                  <a:srgbClr val="E9932A"/>
                </a:solidFill>
              </a:rPr>
              <a:t>El</a:t>
            </a:r>
            <a:r>
              <a:rPr dirty="0" spc="30">
                <a:solidFill>
                  <a:srgbClr val="E9932A"/>
                </a:solidFill>
              </a:rPr>
              <a:t> </a:t>
            </a:r>
            <a:r>
              <a:rPr dirty="0" spc="320">
                <a:solidFill>
                  <a:srgbClr val="E9932A"/>
                </a:solidFill>
              </a:rPr>
              <a:t>propósito</a:t>
            </a:r>
            <a:r>
              <a:rPr dirty="0" spc="-35">
                <a:solidFill>
                  <a:srgbClr val="E9932A"/>
                </a:solidFill>
              </a:rPr>
              <a:t> </a:t>
            </a:r>
            <a:r>
              <a:rPr dirty="0" spc="310">
                <a:solidFill>
                  <a:srgbClr val="E9932A"/>
                </a:solidFill>
              </a:rPr>
              <a:t>del</a:t>
            </a:r>
            <a:r>
              <a:rPr dirty="0" spc="135">
                <a:solidFill>
                  <a:srgbClr val="E9932A"/>
                </a:solidFill>
              </a:rPr>
              <a:t> </a:t>
            </a:r>
            <a:r>
              <a:rPr dirty="0" spc="85">
                <a:solidFill>
                  <a:srgbClr val="E9932A"/>
                </a:solidFill>
              </a:rPr>
              <a:t>Hijo.</a:t>
            </a:r>
          </a:p>
          <a:p>
            <a:pPr marL="395605">
              <a:lnSpc>
                <a:spcPct val="100000"/>
              </a:lnSpc>
              <a:spcBef>
                <a:spcPts val="1285"/>
              </a:spcBef>
            </a:pPr>
            <a:r>
              <a:rPr dirty="0" sz="4400" spc="114" b="1">
                <a:solidFill>
                  <a:srgbClr val="E9932A"/>
                </a:solidFill>
                <a:latin typeface="Arial"/>
                <a:cs typeface="Arial"/>
              </a:rPr>
              <a:t>(Ef</a:t>
            </a:r>
            <a:r>
              <a:rPr dirty="0" sz="4400" spc="-335" b="1">
                <a:solidFill>
                  <a:srgbClr val="E9932A"/>
                </a:solidFill>
                <a:latin typeface="Arial"/>
                <a:cs typeface="Arial"/>
              </a:rPr>
              <a:t> </a:t>
            </a:r>
            <a:r>
              <a:rPr dirty="0" sz="4400" spc="85" b="1">
                <a:solidFill>
                  <a:srgbClr val="E9932A"/>
                </a:solidFill>
                <a:latin typeface="Arial"/>
                <a:cs typeface="Arial"/>
              </a:rPr>
              <a:t>1:11)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15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</a:pPr>
            <a:r>
              <a:rPr dirty="0" spc="-140">
                <a:solidFill>
                  <a:srgbClr val="D44F05"/>
                </a:solidFill>
              </a:rPr>
              <a:t>El</a:t>
            </a:r>
            <a:r>
              <a:rPr dirty="0" spc="-185">
                <a:solidFill>
                  <a:srgbClr val="D44F05"/>
                </a:solidFill>
              </a:rPr>
              <a:t> </a:t>
            </a:r>
            <a:r>
              <a:rPr dirty="0" spc="380">
                <a:solidFill>
                  <a:srgbClr val="D44F05"/>
                </a:solidFill>
              </a:rPr>
              <a:t>empeño</a:t>
            </a:r>
            <a:r>
              <a:rPr dirty="0" spc="85">
                <a:solidFill>
                  <a:srgbClr val="D44F05"/>
                </a:solidFill>
              </a:rPr>
              <a:t> </a:t>
            </a:r>
            <a:r>
              <a:rPr dirty="0" spc="290">
                <a:solidFill>
                  <a:srgbClr val="D44F05"/>
                </a:solidFill>
              </a:rPr>
              <a:t>del</a:t>
            </a:r>
            <a:r>
              <a:rPr dirty="0" spc="180">
                <a:solidFill>
                  <a:srgbClr val="D44F05"/>
                </a:solidFill>
              </a:rPr>
              <a:t> </a:t>
            </a:r>
            <a:r>
              <a:rPr dirty="0" spc="185">
                <a:solidFill>
                  <a:srgbClr val="D44F05"/>
                </a:solidFill>
              </a:rPr>
              <a:t>Espíritu</a:t>
            </a:r>
            <a:r>
              <a:rPr dirty="0" spc="335">
                <a:solidFill>
                  <a:srgbClr val="D44F05"/>
                </a:solidFill>
              </a:rPr>
              <a:t> </a:t>
            </a:r>
            <a:r>
              <a:rPr dirty="0" spc="415">
                <a:solidFill>
                  <a:srgbClr val="D44F05"/>
                </a:solidFill>
              </a:rPr>
              <a:t>Santo.</a:t>
            </a: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dirty="0" sz="4400" spc="285">
                <a:solidFill>
                  <a:srgbClr val="D44F05"/>
                </a:solidFill>
                <a:latin typeface="Arial"/>
                <a:cs typeface="Arial"/>
              </a:rPr>
              <a:t>(Ef1:14)</a:t>
            </a:r>
            <a:endParaRPr sz="4400">
              <a:latin typeface="Arial"/>
              <a:cs typeface="Arial"/>
            </a:endParaRPr>
          </a:p>
        </p:txBody>
      </p:sp>
      <p:sp>
        <p:nvSpPr>
          <p:cNvPr id="29" name="object 29" descr=""/>
          <p:cNvSpPr/>
          <p:nvPr/>
        </p:nvSpPr>
        <p:spPr>
          <a:xfrm>
            <a:off x="4567916" y="10509013"/>
            <a:ext cx="11207750" cy="365760"/>
          </a:xfrm>
          <a:custGeom>
            <a:avLst/>
            <a:gdLst/>
            <a:ahLst/>
            <a:cxnLst/>
            <a:rect l="l" t="t" r="r" b="b"/>
            <a:pathLst>
              <a:path w="11207750" h="365759">
                <a:moveTo>
                  <a:pt x="11207693" y="365288"/>
                </a:moveTo>
                <a:lnTo>
                  <a:pt x="0" y="365288"/>
                </a:lnTo>
                <a:lnTo>
                  <a:pt x="0" y="0"/>
                </a:lnTo>
                <a:lnTo>
                  <a:pt x="11207693" y="0"/>
                </a:lnTo>
                <a:lnTo>
                  <a:pt x="11207693" y="365288"/>
                </a:lnTo>
                <a:close/>
              </a:path>
            </a:pathLst>
          </a:custGeom>
          <a:solidFill>
            <a:srgbClr val="D15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 txBox="1"/>
          <p:nvPr/>
        </p:nvSpPr>
        <p:spPr>
          <a:xfrm>
            <a:off x="4567916" y="10507049"/>
            <a:ext cx="1121854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dirty="0" sz="2100" spc="110">
                <a:solidFill>
                  <a:srgbClr val="F6F9F4"/>
                </a:solidFill>
                <a:latin typeface="Times New Roman"/>
                <a:cs typeface="Times New Roman"/>
              </a:rPr>
              <a:t>Referencia:</a:t>
            </a:r>
            <a:r>
              <a:rPr dirty="0" sz="2100" spc="-13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14">
                <a:solidFill>
                  <a:srgbClr val="F6F9F4"/>
                </a:solidFill>
                <a:latin typeface="Times New Roman"/>
                <a:cs typeface="Times New Roman"/>
              </a:rPr>
              <a:t>The</a:t>
            </a:r>
            <a:r>
              <a:rPr dirty="0" sz="2100" spc="-7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60">
                <a:solidFill>
                  <a:srgbClr val="F6F9F4"/>
                </a:solidFill>
                <a:latin typeface="Times New Roman"/>
                <a:cs typeface="Times New Roman"/>
              </a:rPr>
              <a:t>Bible</a:t>
            </a:r>
            <a:r>
              <a:rPr dirty="0" sz="2100" spc="-5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35">
                <a:solidFill>
                  <a:srgbClr val="F6F9F4"/>
                </a:solidFill>
                <a:latin typeface="Times New Roman"/>
                <a:cs typeface="Times New Roman"/>
              </a:rPr>
              <a:t>Knowledge</a:t>
            </a:r>
            <a:r>
              <a:rPr dirty="0" sz="2100" spc="4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75">
                <a:solidFill>
                  <a:srgbClr val="F6F9F4"/>
                </a:solidFill>
                <a:latin typeface="Times New Roman"/>
                <a:cs typeface="Times New Roman"/>
              </a:rPr>
              <a:t>Commentary:</a:t>
            </a:r>
            <a:r>
              <a:rPr dirty="0" sz="2100" spc="-16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85">
                <a:solidFill>
                  <a:srgbClr val="F6F9F4"/>
                </a:solidFill>
                <a:latin typeface="Times New Roman"/>
                <a:cs typeface="Times New Roman"/>
              </a:rPr>
              <a:t>An</a:t>
            </a:r>
            <a:r>
              <a:rPr dirty="0" sz="2100" spc="6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70">
                <a:solidFill>
                  <a:srgbClr val="F6F9F4"/>
                </a:solidFill>
                <a:latin typeface="Times New Roman"/>
                <a:cs typeface="Times New Roman"/>
              </a:rPr>
              <a:t>Exposition</a:t>
            </a:r>
            <a:r>
              <a:rPr dirty="0" sz="2100" spc="8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70">
                <a:solidFill>
                  <a:srgbClr val="F6F9F4"/>
                </a:solidFill>
                <a:latin typeface="Times New Roman"/>
                <a:cs typeface="Times New Roman"/>
              </a:rPr>
              <a:t>of</a:t>
            </a:r>
            <a:r>
              <a:rPr dirty="0" sz="2100" spc="12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65">
                <a:solidFill>
                  <a:srgbClr val="F6F9F4"/>
                </a:solidFill>
                <a:latin typeface="Times New Roman"/>
                <a:cs typeface="Times New Roman"/>
              </a:rPr>
              <a:t>the</a:t>
            </a:r>
            <a:r>
              <a:rPr dirty="0" sz="2100" spc="254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35">
                <a:solidFill>
                  <a:srgbClr val="F6F9F4"/>
                </a:solidFill>
                <a:latin typeface="Times New Roman"/>
                <a:cs typeface="Times New Roman"/>
              </a:rPr>
              <a:t>Scriptures.</a:t>
            </a:r>
            <a:r>
              <a:rPr dirty="0" sz="2100" spc="9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00">
                <a:solidFill>
                  <a:srgbClr val="F6F9F4"/>
                </a:solidFill>
                <a:latin typeface="Times New Roman"/>
                <a:cs typeface="Times New Roman"/>
              </a:rPr>
              <a:t>p</a:t>
            </a:r>
            <a:r>
              <a:rPr dirty="0" sz="2100" spc="100">
                <a:solidFill>
                  <a:srgbClr val="FBE8D4"/>
                </a:solidFill>
                <a:latin typeface="Times New Roman"/>
                <a:cs typeface="Times New Roman"/>
              </a:rPr>
              <a:t>.</a:t>
            </a:r>
            <a:r>
              <a:rPr dirty="0" sz="2100" spc="-35">
                <a:solidFill>
                  <a:srgbClr val="FBE8D4"/>
                </a:solidFill>
                <a:latin typeface="Times New Roman"/>
                <a:cs typeface="Times New Roman"/>
              </a:rPr>
              <a:t> </a:t>
            </a:r>
            <a:r>
              <a:rPr dirty="0" sz="2100" spc="100">
                <a:solidFill>
                  <a:srgbClr val="F6F9F4"/>
                </a:solidFill>
                <a:latin typeface="Times New Roman"/>
                <a:cs typeface="Times New Roman"/>
              </a:rPr>
              <a:t>618,</a:t>
            </a:r>
            <a:r>
              <a:rPr dirty="0" sz="2100" spc="-16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75">
                <a:solidFill>
                  <a:srgbClr val="F6F9F4"/>
                </a:solidFill>
                <a:latin typeface="Times New Roman"/>
                <a:cs typeface="Times New Roman"/>
              </a:rPr>
              <a:t>619</a:t>
            </a:r>
            <a:r>
              <a:rPr dirty="0" sz="2100" spc="75">
                <a:solidFill>
                  <a:srgbClr val="FBE8D4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6640917" y="10874301"/>
            <a:ext cx="1297940" cy="328295"/>
          </a:xfrm>
          <a:prstGeom prst="rect">
            <a:avLst/>
          </a:prstGeom>
          <a:solidFill>
            <a:srgbClr val="D1520E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50"/>
              </a:lnSpc>
            </a:pPr>
            <a:r>
              <a:rPr dirty="0" sz="2100" spc="130">
                <a:solidFill>
                  <a:srgbClr val="F6F9F4"/>
                </a:solidFill>
                <a:latin typeface="Times New Roman"/>
                <a:cs typeface="Times New Roman"/>
              </a:rPr>
              <a:t>Contenido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7984925" y="10837156"/>
            <a:ext cx="5710555" cy="365760"/>
          </a:xfrm>
          <a:custGeom>
            <a:avLst/>
            <a:gdLst/>
            <a:ahLst/>
            <a:cxnLst/>
            <a:rect l="l" t="t" r="r" b="b"/>
            <a:pathLst>
              <a:path w="5710555" h="365759">
                <a:moveTo>
                  <a:pt x="5710560" y="365288"/>
                </a:moveTo>
                <a:lnTo>
                  <a:pt x="0" y="365288"/>
                </a:lnTo>
                <a:lnTo>
                  <a:pt x="0" y="0"/>
                </a:lnTo>
                <a:lnTo>
                  <a:pt x="5710560" y="0"/>
                </a:lnTo>
                <a:lnTo>
                  <a:pt x="5710560" y="365288"/>
                </a:lnTo>
                <a:close/>
              </a:path>
            </a:pathLst>
          </a:custGeom>
          <a:solidFill>
            <a:srgbClr val="D152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 txBox="1"/>
          <p:nvPr/>
        </p:nvSpPr>
        <p:spPr>
          <a:xfrm>
            <a:off x="7972225" y="10835192"/>
            <a:ext cx="576072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050" spc="150">
                <a:solidFill>
                  <a:srgbClr val="F6F9F4"/>
                </a:solidFill>
                <a:latin typeface="Times New Roman"/>
                <a:cs typeface="Times New Roman"/>
              </a:rPr>
              <a:t>y</a:t>
            </a:r>
            <a:r>
              <a:rPr dirty="0" sz="2050" spc="-6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50">
                <a:solidFill>
                  <a:srgbClr val="F6F9F4"/>
                </a:solidFill>
                <a:latin typeface="Times New Roman"/>
                <a:cs typeface="Times New Roman"/>
              </a:rPr>
              <a:t>diseño:</a:t>
            </a:r>
            <a:r>
              <a:rPr dirty="0" sz="2100" spc="-5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50">
                <a:solidFill>
                  <a:srgbClr val="F6F9F4"/>
                </a:solidFill>
                <a:latin typeface="Times New Roman"/>
                <a:cs typeface="Times New Roman"/>
              </a:rPr>
              <a:t>Elton</a:t>
            </a:r>
            <a:r>
              <a:rPr dirty="0" sz="210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110">
                <a:solidFill>
                  <a:srgbClr val="F6F9F4"/>
                </a:solidFill>
                <a:latin typeface="Times New Roman"/>
                <a:cs typeface="Times New Roman"/>
              </a:rPr>
              <a:t>Batista</a:t>
            </a:r>
            <a:r>
              <a:rPr dirty="0" sz="2100" spc="10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95">
                <a:solidFill>
                  <a:srgbClr val="FBE8D4"/>
                </a:solidFill>
                <a:latin typeface="Times New Roman"/>
                <a:cs typeface="Times New Roman"/>
              </a:rPr>
              <a:t>-</a:t>
            </a:r>
            <a:r>
              <a:rPr dirty="0" sz="2100" spc="-105">
                <a:solidFill>
                  <a:srgbClr val="FBE8D4"/>
                </a:solidFill>
                <a:latin typeface="Times New Roman"/>
                <a:cs typeface="Times New Roman"/>
              </a:rPr>
              <a:t> </a:t>
            </a:r>
            <a:r>
              <a:rPr dirty="0" sz="2100" spc="105">
                <a:solidFill>
                  <a:srgbClr val="F6F9F4"/>
                </a:solidFill>
                <a:latin typeface="Times New Roman"/>
                <a:cs typeface="Times New Roman"/>
              </a:rPr>
              <a:t>Traducción:</a:t>
            </a:r>
            <a:r>
              <a:rPr dirty="0" sz="2100" spc="85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55">
                <a:solidFill>
                  <a:srgbClr val="F6F9F4"/>
                </a:solidFill>
                <a:latin typeface="Times New Roman"/>
                <a:cs typeface="Times New Roman"/>
              </a:rPr>
              <a:t>Eliezer</a:t>
            </a:r>
            <a:r>
              <a:rPr dirty="0" sz="2100" spc="-90">
                <a:solidFill>
                  <a:srgbClr val="F6F9F4"/>
                </a:solidFill>
                <a:latin typeface="Times New Roman"/>
                <a:cs typeface="Times New Roman"/>
              </a:rPr>
              <a:t> </a:t>
            </a:r>
            <a:r>
              <a:rPr dirty="0" sz="2100" spc="85">
                <a:solidFill>
                  <a:srgbClr val="F6F9F4"/>
                </a:solidFill>
                <a:latin typeface="Times New Roman"/>
                <a:cs typeface="Times New Roman"/>
              </a:rPr>
              <a:t>GC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9037320"/>
            <a:chOff x="0" y="0"/>
            <a:chExt cx="20104100" cy="90373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643688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462127"/>
              <a:ext cx="20104100" cy="25746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462127"/>
              <a:ext cx="11613950" cy="80773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3327070" y="6436883"/>
              <a:ext cx="2015489" cy="555625"/>
            </a:xfrm>
            <a:custGeom>
              <a:avLst/>
              <a:gdLst/>
              <a:ahLst/>
              <a:cxnLst/>
              <a:rect l="l" t="t" r="r" b="b"/>
              <a:pathLst>
                <a:path w="2015490" h="555625">
                  <a:moveTo>
                    <a:pt x="0" y="555319"/>
                  </a:moveTo>
                  <a:lnTo>
                    <a:pt x="0" y="0"/>
                  </a:lnTo>
                </a:path>
                <a:path w="2015490" h="555625">
                  <a:moveTo>
                    <a:pt x="226736" y="100967"/>
                  </a:moveTo>
                  <a:lnTo>
                    <a:pt x="1032910" y="100967"/>
                  </a:lnTo>
                </a:path>
                <a:path w="2015490" h="555625">
                  <a:moveTo>
                    <a:pt x="226736" y="239797"/>
                  </a:moveTo>
                  <a:lnTo>
                    <a:pt x="932139" y="239797"/>
                  </a:lnTo>
                </a:path>
                <a:path w="2015490" h="555625">
                  <a:moveTo>
                    <a:pt x="226736" y="353385"/>
                  </a:moveTo>
                  <a:lnTo>
                    <a:pt x="932139" y="353385"/>
                  </a:lnTo>
                </a:path>
                <a:path w="2015490" h="555625">
                  <a:moveTo>
                    <a:pt x="25192" y="555319"/>
                  </a:moveTo>
                  <a:lnTo>
                    <a:pt x="2015435" y="555319"/>
                  </a:lnTo>
                </a:path>
              </a:pathLst>
            </a:custGeom>
            <a:ln w="252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32693" y="75869"/>
            <a:ext cx="2959100" cy="8286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17780">
              <a:lnSpc>
                <a:spcPts val="3020"/>
              </a:lnSpc>
              <a:spcBef>
                <a:spcPts val="130"/>
              </a:spcBef>
            </a:pPr>
            <a:r>
              <a:rPr dirty="0" sz="2550" spc="210">
                <a:solidFill>
                  <a:srgbClr val="071C3D"/>
                </a:solidFill>
                <a:latin typeface="Times New Roman"/>
                <a:cs typeface="Times New Roman"/>
              </a:rPr>
              <a:t>Jueves</a:t>
            </a: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ts val="3260"/>
              </a:lnSpc>
            </a:pPr>
            <a:r>
              <a:rPr dirty="0" sz="2750" spc="275" i="1">
                <a:solidFill>
                  <a:srgbClr val="071C3D"/>
                </a:solidFill>
                <a:latin typeface="Times New Roman"/>
                <a:cs typeface="Times New Roman"/>
              </a:rPr>
              <a:t>6</a:t>
            </a:r>
            <a:r>
              <a:rPr dirty="0" sz="2750" spc="35" i="1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40">
                <a:solidFill>
                  <a:srgbClr val="071C3D"/>
                </a:solidFill>
                <a:latin typeface="Times New Roman"/>
                <a:cs typeface="Times New Roman"/>
              </a:rPr>
              <a:t>de</a:t>
            </a:r>
            <a:r>
              <a:rPr dirty="0" sz="2550" spc="13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05">
                <a:solidFill>
                  <a:srgbClr val="071C3D"/>
                </a:solidFill>
                <a:latin typeface="Times New Roman"/>
                <a:cs typeface="Times New Roman"/>
              </a:rPr>
              <a:t>julio</a:t>
            </a:r>
            <a:r>
              <a:rPr dirty="0" sz="2550" spc="-21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20">
                <a:solidFill>
                  <a:srgbClr val="071C3D"/>
                </a:solidFill>
                <a:latin typeface="Times New Roman"/>
                <a:cs typeface="Times New Roman"/>
              </a:rPr>
              <a:t>del</a:t>
            </a:r>
            <a:r>
              <a:rPr dirty="0" sz="2550" spc="36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425">
                <a:solidFill>
                  <a:srgbClr val="071C3D"/>
                </a:solidFill>
                <a:latin typeface="Times New Roman"/>
                <a:cs typeface="Times New Roman"/>
              </a:rPr>
              <a:t>2023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51577" y="1277380"/>
            <a:ext cx="15861030" cy="1414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89230" marR="5080" indent="-177165">
              <a:lnSpc>
                <a:spcPct val="112500"/>
              </a:lnSpc>
              <a:spcBef>
                <a:spcPts val="90"/>
              </a:spcBef>
              <a:tabLst>
                <a:tab pos="8212455" algn="l"/>
              </a:tabLst>
            </a:pPr>
            <a:r>
              <a:rPr dirty="0" sz="4050">
                <a:solidFill>
                  <a:srgbClr val="071C3D"/>
                </a:solidFill>
                <a:latin typeface="Times New Roman"/>
                <a:cs typeface="Times New Roman"/>
              </a:rPr>
              <a:t>Al</a:t>
            </a:r>
            <a:r>
              <a:rPr dirty="0" sz="4050" spc="24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285">
                <a:solidFill>
                  <a:srgbClr val="071C3D"/>
                </a:solidFill>
                <a:latin typeface="Times New Roman"/>
                <a:cs typeface="Times New Roman"/>
              </a:rPr>
              <a:t>discurrir</a:t>
            </a:r>
            <a:r>
              <a:rPr dirty="0" sz="4050" spc="18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450">
                <a:solidFill>
                  <a:srgbClr val="071C3D"/>
                </a:solidFill>
                <a:latin typeface="Times New Roman"/>
                <a:cs typeface="Times New Roman"/>
              </a:rPr>
              <a:t>sobre</a:t>
            </a:r>
            <a:r>
              <a:rPr dirty="0" sz="4050" spc="15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75">
                <a:solidFill>
                  <a:srgbClr val="071C3D"/>
                </a:solidFill>
                <a:latin typeface="Times New Roman"/>
                <a:cs typeface="Times New Roman"/>
              </a:rPr>
              <a:t>la</a:t>
            </a:r>
            <a:r>
              <a:rPr dirty="0" sz="4050" spc="-5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20">
                <a:solidFill>
                  <a:srgbClr val="071C3D"/>
                </a:solidFill>
                <a:latin typeface="Times New Roman"/>
                <a:cs typeface="Times New Roman"/>
              </a:rPr>
              <a:t>importancia</a:t>
            </a:r>
            <a:r>
              <a:rPr dirty="0" sz="4050">
                <a:solidFill>
                  <a:srgbClr val="071C3D"/>
                </a:solidFill>
                <a:latin typeface="Times New Roman"/>
                <a:cs typeface="Times New Roman"/>
              </a:rPr>
              <a:t>	</a:t>
            </a:r>
            <a:r>
              <a:rPr dirty="0" sz="4050" spc="310">
                <a:solidFill>
                  <a:srgbClr val="071C3D"/>
                </a:solidFill>
                <a:latin typeface="Times New Roman"/>
                <a:cs typeface="Times New Roman"/>
              </a:rPr>
              <a:t>del</a:t>
            </a:r>
            <a:r>
              <a:rPr dirty="0" sz="4050" spc="18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170">
                <a:solidFill>
                  <a:srgbClr val="071C3D"/>
                </a:solidFill>
                <a:latin typeface="Times New Roman"/>
                <a:cs typeface="Times New Roman"/>
              </a:rPr>
              <a:t>Espíritu</a:t>
            </a:r>
            <a:r>
              <a:rPr dirty="0" sz="4050" spc="22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495">
                <a:solidFill>
                  <a:srgbClr val="071C3D"/>
                </a:solidFill>
                <a:latin typeface="Times New Roman"/>
                <a:cs typeface="Times New Roman"/>
              </a:rPr>
              <a:t>Santo</a:t>
            </a:r>
            <a:r>
              <a:rPr dirty="0" sz="4050" spc="-6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509">
                <a:solidFill>
                  <a:srgbClr val="071C3D"/>
                </a:solidFill>
                <a:latin typeface="Times New Roman"/>
                <a:cs typeface="Times New Roman"/>
              </a:rPr>
              <a:t>en</a:t>
            </a:r>
            <a:r>
              <a:rPr dirty="0" sz="405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90">
                <a:solidFill>
                  <a:srgbClr val="071C3D"/>
                </a:solidFill>
                <a:latin typeface="Times New Roman"/>
                <a:cs typeface="Times New Roman"/>
              </a:rPr>
              <a:t>la</a:t>
            </a:r>
            <a:r>
              <a:rPr dirty="0" sz="4050" spc="-17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60">
                <a:solidFill>
                  <a:srgbClr val="071C3D"/>
                </a:solidFill>
                <a:latin typeface="Times New Roman"/>
                <a:cs typeface="Times New Roman"/>
              </a:rPr>
              <a:t>vida</a:t>
            </a:r>
            <a:r>
              <a:rPr dirty="0" sz="4050" spc="25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75">
                <a:solidFill>
                  <a:srgbClr val="071C3D"/>
                </a:solidFill>
                <a:latin typeface="Times New Roman"/>
                <a:cs typeface="Times New Roman"/>
              </a:rPr>
              <a:t>de </a:t>
            </a:r>
            <a:r>
              <a:rPr dirty="0" sz="4050" spc="325">
                <a:solidFill>
                  <a:srgbClr val="071C3D"/>
                </a:solidFill>
                <a:latin typeface="Times New Roman"/>
                <a:cs typeface="Times New Roman"/>
              </a:rPr>
              <a:t>los</a:t>
            </a:r>
            <a:r>
              <a:rPr dirty="0" sz="4050" spc="-31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35">
                <a:solidFill>
                  <a:srgbClr val="071C3D"/>
                </a:solidFill>
                <a:latin typeface="Times New Roman"/>
                <a:cs typeface="Times New Roman"/>
              </a:rPr>
              <a:t>creyentes,</a:t>
            </a:r>
            <a:r>
              <a:rPr dirty="0" sz="4050" spc="42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25">
                <a:solidFill>
                  <a:srgbClr val="071C3D"/>
                </a:solidFill>
                <a:latin typeface="Times New Roman"/>
                <a:cs typeface="Times New Roman"/>
              </a:rPr>
              <a:t>Pablo</a:t>
            </a:r>
            <a:r>
              <a:rPr dirty="0" sz="4050" spc="34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20">
                <a:solidFill>
                  <a:srgbClr val="071C3D"/>
                </a:solidFill>
                <a:latin typeface="Times New Roman"/>
                <a:cs typeface="Times New Roman"/>
              </a:rPr>
              <a:t>usa</a:t>
            </a:r>
            <a:r>
              <a:rPr dirty="0" sz="4050" spc="30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35">
                <a:solidFill>
                  <a:srgbClr val="071C3D"/>
                </a:solidFill>
                <a:latin typeface="Times New Roman"/>
                <a:cs typeface="Times New Roman"/>
              </a:rPr>
              <a:t>dos</a:t>
            </a:r>
            <a:r>
              <a:rPr dirty="0" sz="4050" spc="15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365">
                <a:solidFill>
                  <a:srgbClr val="071C3D"/>
                </a:solidFill>
                <a:latin typeface="Times New Roman"/>
                <a:cs typeface="Times New Roman"/>
              </a:rPr>
              <a:t>figuras</a:t>
            </a:r>
            <a:r>
              <a:rPr dirty="0" sz="4050" spc="10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465">
                <a:solidFill>
                  <a:srgbClr val="071C3D"/>
                </a:solidFill>
                <a:latin typeface="Times New Roman"/>
                <a:cs typeface="Times New Roman"/>
              </a:rPr>
              <a:t>o</a:t>
            </a:r>
            <a:r>
              <a:rPr dirty="0" sz="4050" spc="27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405">
                <a:solidFill>
                  <a:srgbClr val="071C3D"/>
                </a:solidFill>
                <a:latin typeface="Times New Roman"/>
                <a:cs typeface="Times New Roman"/>
              </a:rPr>
              <a:t>metáforas</a:t>
            </a:r>
            <a:r>
              <a:rPr dirty="0" sz="4050" spc="484">
                <a:solidFill>
                  <a:srgbClr val="071C3D"/>
                </a:solidFill>
                <a:latin typeface="Times New Roman"/>
                <a:cs typeface="Times New Roman"/>
              </a:rPr>
              <a:t> para</a:t>
            </a:r>
            <a:r>
              <a:rPr dirty="0" sz="4050" spc="51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4050" spc="290">
                <a:solidFill>
                  <a:srgbClr val="071C3D"/>
                </a:solidFill>
                <a:latin typeface="Times New Roman"/>
                <a:cs typeface="Times New Roman"/>
              </a:rPr>
              <a:t>referirlo: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18611643" y="1211829"/>
            <a:ext cx="390525" cy="0"/>
          </a:xfrm>
          <a:custGeom>
            <a:avLst/>
            <a:gdLst/>
            <a:ahLst/>
            <a:cxnLst/>
            <a:rect l="l" t="t" r="r" b="b"/>
            <a:pathLst>
              <a:path w="390525" h="0">
                <a:moveTo>
                  <a:pt x="0" y="0"/>
                </a:moveTo>
                <a:lnTo>
                  <a:pt x="390490" y="0"/>
                </a:lnTo>
              </a:path>
            </a:pathLst>
          </a:custGeom>
          <a:ln w="12620">
            <a:solidFill>
              <a:srgbClr val="3B62A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573546" y="290426"/>
            <a:ext cx="1071245" cy="11163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3150" spc="-405" i="1">
                <a:solidFill>
                  <a:srgbClr val="3B62A3"/>
                </a:solidFill>
                <a:latin typeface="Arial"/>
                <a:cs typeface="Arial"/>
              </a:rPr>
              <a:t>-</a:t>
            </a:r>
            <a:r>
              <a:rPr dirty="0" baseline="7770" sz="10725" spc="-3600">
                <a:solidFill>
                  <a:srgbClr val="8CC43F"/>
                </a:solidFill>
              </a:rPr>
              <a:t>•</a:t>
            </a:r>
            <a:r>
              <a:rPr dirty="0" sz="3150" spc="-85" i="1">
                <a:solidFill>
                  <a:srgbClr val="3B62A3"/>
                </a:solidFill>
                <a:latin typeface="Arial"/>
                <a:cs typeface="Arial"/>
              </a:rPr>
              <a:t>:</a:t>
            </a:r>
            <a:r>
              <a:rPr dirty="0" sz="3150" spc="-75" i="1">
                <a:solidFill>
                  <a:srgbClr val="3B62A3"/>
                </a:solidFill>
                <a:latin typeface="Arial"/>
                <a:cs typeface="Arial"/>
              </a:rPr>
              <a:t>e</a:t>
            </a:r>
            <a:r>
              <a:rPr dirty="0" sz="3150" spc="110" i="1">
                <a:solidFill>
                  <a:srgbClr val="3B62A3"/>
                </a:solidFill>
                <a:latin typeface="Arial"/>
                <a:cs typeface="Arial"/>
              </a:rPr>
              <a:t> </a:t>
            </a:r>
            <a:r>
              <a:rPr dirty="0" baseline="7770" sz="10725" spc="1500">
                <a:solidFill>
                  <a:srgbClr val="7295BF"/>
                </a:solidFill>
              </a:rPr>
              <a:t>•</a:t>
            </a:r>
            <a:endParaRPr baseline="7770" sz="10725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18189813" y="1666182"/>
            <a:ext cx="1325245" cy="0"/>
          </a:xfrm>
          <a:custGeom>
            <a:avLst/>
            <a:gdLst/>
            <a:ahLst/>
            <a:cxnLst/>
            <a:rect l="l" t="t" r="r" b="b"/>
            <a:pathLst>
              <a:path w="1325244" h="0">
                <a:moveTo>
                  <a:pt x="0" y="0"/>
                </a:moveTo>
                <a:lnTo>
                  <a:pt x="1324632" y="0"/>
                </a:lnTo>
              </a:path>
            </a:pathLst>
          </a:custGeom>
          <a:ln w="12620">
            <a:solidFill>
              <a:srgbClr val="A52D9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8151712" y="744777"/>
            <a:ext cx="1492885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7150" spc="530">
                <a:solidFill>
                  <a:srgbClr val="F4931D"/>
                </a:solidFill>
                <a:latin typeface="Times New Roman"/>
                <a:cs typeface="Times New Roman"/>
              </a:rPr>
              <a:t>•</a:t>
            </a:r>
            <a:r>
              <a:rPr dirty="0" baseline="-17871" sz="10725" spc="-5175">
                <a:solidFill>
                  <a:srgbClr val="E91C34"/>
                </a:solidFill>
                <a:latin typeface="Courier New"/>
                <a:cs typeface="Courier New"/>
              </a:rPr>
              <a:t>•</a:t>
            </a:r>
            <a:r>
              <a:rPr dirty="0" sz="7150" spc="715">
                <a:solidFill>
                  <a:srgbClr val="3B62A3"/>
                </a:solidFill>
                <a:latin typeface="Times New Roman"/>
                <a:cs typeface="Times New Roman"/>
              </a:rPr>
              <a:t>e</a:t>
            </a:r>
            <a:r>
              <a:rPr dirty="0" sz="7150" spc="695">
                <a:solidFill>
                  <a:srgbClr val="A52D97"/>
                </a:solidFill>
                <a:latin typeface="Times New Roman"/>
                <a:cs typeface="Times New Roman"/>
              </a:rPr>
              <a:t>•</a:t>
            </a:r>
            <a:endParaRPr sz="7150">
              <a:latin typeface="Times New Roman"/>
              <a:cs typeface="Times New Roman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9460948" y="1798623"/>
            <a:ext cx="144145" cy="2000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150" spc="240">
                <a:solidFill>
                  <a:srgbClr val="2D3B52"/>
                </a:solidFill>
                <a:latin typeface="Courier New"/>
                <a:cs typeface="Courier New"/>
              </a:rPr>
              <a:t>,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7728967" y="1912211"/>
            <a:ext cx="2263140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305">
                <a:solidFill>
                  <a:srgbClr val="071C3D"/>
                </a:solidFill>
                <a:latin typeface="Times New Roman"/>
                <a:cs typeface="Times New Roman"/>
              </a:rPr>
              <a:t>INFOLECCION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596284" y="6020317"/>
            <a:ext cx="400050" cy="11163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150" spc="565">
                <a:solidFill>
                  <a:srgbClr val="F4312F"/>
                </a:solidFill>
                <a:latin typeface="Arial"/>
                <a:cs typeface="Arial"/>
              </a:rPr>
              <a:t>-</a:t>
            </a:r>
            <a:endParaRPr sz="71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976380" y="7034446"/>
            <a:ext cx="4809490" cy="127317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357505" indent="-343535">
              <a:lnSpc>
                <a:spcPct val="100000"/>
              </a:lnSpc>
              <a:spcBef>
                <a:spcPts val="1435"/>
              </a:spcBef>
              <a:buChar char="•"/>
              <a:tabLst>
                <a:tab pos="357505" algn="l"/>
                <a:tab pos="358140" algn="l"/>
              </a:tabLst>
            </a:pPr>
            <a:r>
              <a:rPr dirty="0" sz="2800">
                <a:solidFill>
                  <a:srgbClr val="2F4985"/>
                </a:solidFill>
                <a:latin typeface="Arial"/>
                <a:cs typeface="Arial"/>
              </a:rPr>
              <a:t>Somos</a:t>
            </a:r>
            <a:r>
              <a:rPr dirty="0" sz="2800" spc="-160">
                <a:solidFill>
                  <a:srgbClr val="2F4985"/>
                </a:solidFill>
                <a:latin typeface="Arial"/>
                <a:cs typeface="Arial"/>
              </a:rPr>
              <a:t> </a:t>
            </a:r>
            <a:r>
              <a:rPr dirty="0" sz="2800" spc="145">
                <a:solidFill>
                  <a:srgbClr val="2F4985"/>
                </a:solidFill>
                <a:latin typeface="Arial"/>
                <a:cs typeface="Arial"/>
              </a:rPr>
              <a:t>propiedad</a:t>
            </a:r>
            <a:r>
              <a:rPr dirty="0" sz="2800" spc="-95">
                <a:solidFill>
                  <a:srgbClr val="2F4985"/>
                </a:solidFill>
                <a:latin typeface="Arial"/>
                <a:cs typeface="Arial"/>
              </a:rPr>
              <a:t> </a:t>
            </a:r>
            <a:r>
              <a:rPr dirty="0" sz="2800" spc="165">
                <a:solidFill>
                  <a:srgbClr val="2F4985"/>
                </a:solidFill>
                <a:latin typeface="Arial"/>
                <a:cs typeface="Arial"/>
              </a:rPr>
              <a:t>de</a:t>
            </a:r>
            <a:r>
              <a:rPr dirty="0" sz="2800" spc="-375">
                <a:solidFill>
                  <a:srgbClr val="2F4985"/>
                </a:solidFill>
                <a:latin typeface="Arial"/>
                <a:cs typeface="Arial"/>
              </a:rPr>
              <a:t> </a:t>
            </a:r>
            <a:r>
              <a:rPr dirty="0" sz="2800" spc="30">
                <a:solidFill>
                  <a:srgbClr val="2F4985"/>
                </a:solidFill>
                <a:latin typeface="Arial"/>
                <a:cs typeface="Arial"/>
              </a:rPr>
              <a:t>Dios</a:t>
            </a:r>
            <a:endParaRPr sz="2800">
              <a:latin typeface="Arial"/>
              <a:cs typeface="Arial"/>
            </a:endParaRPr>
          </a:p>
          <a:p>
            <a:pPr marL="349885" indent="-337820">
              <a:lnSpc>
                <a:spcPct val="100000"/>
              </a:lnSpc>
              <a:spcBef>
                <a:spcPts val="1460"/>
              </a:spcBef>
              <a:buChar char="•"/>
              <a:tabLst>
                <a:tab pos="349885" algn="l"/>
                <a:tab pos="350520" algn="l"/>
              </a:tabLst>
            </a:pPr>
            <a:r>
              <a:rPr dirty="0" sz="3050" spc="95">
                <a:solidFill>
                  <a:srgbClr val="2F4985"/>
                </a:solidFill>
                <a:latin typeface="Times New Roman"/>
                <a:cs typeface="Times New Roman"/>
              </a:rPr>
              <a:t>Somos</a:t>
            </a:r>
            <a:r>
              <a:rPr dirty="0" sz="3050" spc="5">
                <a:solidFill>
                  <a:srgbClr val="2F4985"/>
                </a:solidFill>
                <a:latin typeface="Times New Roman"/>
                <a:cs typeface="Times New Roman"/>
              </a:rPr>
              <a:t> </a:t>
            </a:r>
            <a:r>
              <a:rPr dirty="0" sz="3050" spc="85">
                <a:solidFill>
                  <a:srgbClr val="2F4985"/>
                </a:solidFill>
                <a:latin typeface="Times New Roman"/>
                <a:cs typeface="Times New Roman"/>
              </a:rPr>
              <a:t>protegidos</a:t>
            </a:r>
            <a:r>
              <a:rPr dirty="0" sz="3050" spc="155">
                <a:solidFill>
                  <a:srgbClr val="2F4985"/>
                </a:solidFill>
                <a:latin typeface="Times New Roman"/>
                <a:cs typeface="Times New Roman"/>
              </a:rPr>
              <a:t> </a:t>
            </a:r>
            <a:r>
              <a:rPr dirty="0" sz="3050" spc="80">
                <a:solidFill>
                  <a:srgbClr val="2F4985"/>
                </a:solidFill>
                <a:latin typeface="Times New Roman"/>
                <a:cs typeface="Times New Roman"/>
              </a:rPr>
              <a:t>por</a:t>
            </a:r>
            <a:r>
              <a:rPr dirty="0" sz="3050" spc="-5">
                <a:solidFill>
                  <a:srgbClr val="2F4985"/>
                </a:solidFill>
                <a:latin typeface="Times New Roman"/>
                <a:cs typeface="Times New Roman"/>
              </a:rPr>
              <a:t> </a:t>
            </a:r>
            <a:r>
              <a:rPr dirty="0" sz="3050" spc="-20">
                <a:solidFill>
                  <a:srgbClr val="2F4985"/>
                </a:solidFill>
                <a:latin typeface="Times New Roman"/>
                <a:cs typeface="Times New Roman"/>
              </a:rPr>
              <a:t>Dios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602132" y="7058672"/>
            <a:ext cx="5582285" cy="1249045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345"/>
              </a:spcBef>
            </a:pPr>
            <a:r>
              <a:rPr dirty="0" sz="2800" spc="45">
                <a:solidFill>
                  <a:srgbClr val="D1890A"/>
                </a:solidFill>
                <a:latin typeface="Arial"/>
                <a:cs typeface="Arial"/>
              </a:rPr>
              <a:t>Tenemos</a:t>
            </a:r>
            <a:r>
              <a:rPr dirty="0" sz="2800" spc="-135">
                <a:solidFill>
                  <a:srgbClr val="D1890A"/>
                </a:solidFill>
                <a:latin typeface="Arial"/>
                <a:cs typeface="Arial"/>
              </a:rPr>
              <a:t> </a:t>
            </a:r>
            <a:r>
              <a:rPr dirty="0" sz="2800" spc="130">
                <a:solidFill>
                  <a:srgbClr val="D1890A"/>
                </a:solidFill>
                <a:latin typeface="Arial"/>
                <a:cs typeface="Arial"/>
              </a:rPr>
              <a:t>su</a:t>
            </a:r>
            <a:r>
              <a:rPr dirty="0" sz="2800" spc="-330">
                <a:solidFill>
                  <a:srgbClr val="D1890A"/>
                </a:solidFill>
                <a:latin typeface="Arial"/>
                <a:cs typeface="Arial"/>
              </a:rPr>
              <a:t> </a:t>
            </a:r>
            <a:r>
              <a:rPr dirty="0" sz="2800" spc="75">
                <a:solidFill>
                  <a:srgbClr val="D1890A"/>
                </a:solidFill>
                <a:latin typeface="Arial"/>
                <a:cs typeface="Arial"/>
              </a:rPr>
              <a:t>presencia</a:t>
            </a:r>
            <a:r>
              <a:rPr dirty="0" sz="2800" spc="-55">
                <a:solidFill>
                  <a:srgbClr val="D1890A"/>
                </a:solidFill>
                <a:latin typeface="Arial"/>
                <a:cs typeface="Arial"/>
              </a:rPr>
              <a:t> </a:t>
            </a:r>
            <a:r>
              <a:rPr dirty="0" sz="2800" spc="190">
                <a:solidFill>
                  <a:srgbClr val="D1890A"/>
                </a:solidFill>
                <a:latin typeface="Arial"/>
                <a:cs typeface="Arial"/>
              </a:rPr>
              <a:t>divina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dirty="0" sz="3050" spc="90">
                <a:solidFill>
                  <a:srgbClr val="D1890A"/>
                </a:solidFill>
                <a:latin typeface="Times New Roman"/>
                <a:cs typeface="Times New Roman"/>
              </a:rPr>
              <a:t>Tenemos</a:t>
            </a:r>
            <a:r>
              <a:rPr dirty="0" sz="3050" spc="-95">
                <a:solidFill>
                  <a:srgbClr val="D1890A"/>
                </a:solidFill>
                <a:latin typeface="Times New Roman"/>
                <a:cs typeface="Times New Roman"/>
              </a:rPr>
              <a:t> </a:t>
            </a:r>
            <a:r>
              <a:rPr dirty="0" sz="3050">
                <a:solidFill>
                  <a:srgbClr val="D1890A"/>
                </a:solidFill>
                <a:latin typeface="Times New Roman"/>
                <a:cs typeface="Times New Roman"/>
              </a:rPr>
              <a:t>la</a:t>
            </a:r>
            <a:r>
              <a:rPr dirty="0" sz="3050" spc="-70">
                <a:solidFill>
                  <a:srgbClr val="D1890A"/>
                </a:solidFill>
                <a:latin typeface="Times New Roman"/>
                <a:cs typeface="Times New Roman"/>
              </a:rPr>
              <a:t> </a:t>
            </a:r>
            <a:r>
              <a:rPr dirty="0" sz="3050" spc="60">
                <a:solidFill>
                  <a:srgbClr val="D1890A"/>
                </a:solidFill>
                <a:latin typeface="Times New Roman"/>
                <a:cs typeface="Times New Roman"/>
              </a:rPr>
              <a:t>salvación</a:t>
            </a:r>
            <a:r>
              <a:rPr dirty="0" sz="3050" spc="25">
                <a:solidFill>
                  <a:srgbClr val="D1890A"/>
                </a:solidFill>
                <a:latin typeface="Times New Roman"/>
                <a:cs typeface="Times New Roman"/>
              </a:rPr>
              <a:t> </a:t>
            </a:r>
            <a:r>
              <a:rPr dirty="0" sz="3050" spc="85">
                <a:solidFill>
                  <a:srgbClr val="D1890A"/>
                </a:solidFill>
                <a:latin typeface="Times New Roman"/>
                <a:cs typeface="Times New Roman"/>
              </a:rPr>
              <a:t>garantizada</a:t>
            </a:r>
            <a:endParaRPr sz="305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925485" y="9178069"/>
            <a:ext cx="18235295" cy="909319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11605895" algn="l"/>
                <a:tab pos="17572990" algn="l"/>
              </a:tabLst>
            </a:pPr>
            <a:r>
              <a:rPr dirty="0" sz="2550" spc="-185">
                <a:solidFill>
                  <a:srgbClr val="071C3D"/>
                </a:solidFill>
                <a:latin typeface="Times New Roman"/>
                <a:cs typeface="Times New Roman"/>
              </a:rPr>
              <a:t>El</a:t>
            </a:r>
            <a:r>
              <a:rPr dirty="0" sz="2550" spc="2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95">
                <a:solidFill>
                  <a:srgbClr val="071C3D"/>
                </a:solidFill>
                <a:latin typeface="Times New Roman"/>
                <a:cs typeface="Times New Roman"/>
              </a:rPr>
              <a:t>Espíritu</a:t>
            </a:r>
            <a:r>
              <a:rPr dirty="0" sz="2550" spc="6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35">
                <a:solidFill>
                  <a:srgbClr val="071C3D"/>
                </a:solidFill>
                <a:latin typeface="Times New Roman"/>
                <a:cs typeface="Times New Roman"/>
              </a:rPr>
              <a:t>como</a:t>
            </a:r>
            <a:r>
              <a:rPr dirty="0" sz="2550" spc="-16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40">
                <a:solidFill>
                  <a:srgbClr val="071C3D"/>
                </a:solidFill>
                <a:latin typeface="Times New Roman"/>
                <a:cs typeface="Times New Roman"/>
              </a:rPr>
              <a:t>sello,</a:t>
            </a:r>
            <a:r>
              <a:rPr dirty="0" sz="2550" spc="3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90">
                <a:solidFill>
                  <a:srgbClr val="071C3D"/>
                </a:solidFill>
                <a:latin typeface="Times New Roman"/>
                <a:cs typeface="Times New Roman"/>
              </a:rPr>
              <a:t>imprime</a:t>
            </a:r>
            <a:r>
              <a:rPr dirty="0" sz="2550" spc="-7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90">
                <a:solidFill>
                  <a:srgbClr val="071C3D"/>
                </a:solidFill>
                <a:latin typeface="Times New Roman"/>
                <a:cs typeface="Times New Roman"/>
              </a:rPr>
              <a:t>en</a:t>
            </a:r>
            <a:r>
              <a:rPr dirty="0" sz="2550" spc="15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40">
                <a:solidFill>
                  <a:srgbClr val="071C3D"/>
                </a:solidFill>
                <a:latin typeface="Times New Roman"/>
                <a:cs typeface="Times New Roman"/>
              </a:rPr>
              <a:t>el</a:t>
            </a:r>
            <a:r>
              <a:rPr dirty="0" sz="2550" spc="-8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90">
                <a:solidFill>
                  <a:srgbClr val="071C3D"/>
                </a:solidFill>
                <a:latin typeface="Times New Roman"/>
                <a:cs typeface="Times New Roman"/>
              </a:rPr>
              <a:t>alma</a:t>
            </a:r>
            <a:r>
              <a:rPr dirty="0" sz="2550" spc="7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15">
                <a:solidFill>
                  <a:srgbClr val="071C3D"/>
                </a:solidFill>
                <a:latin typeface="Times New Roman"/>
                <a:cs typeface="Times New Roman"/>
              </a:rPr>
              <a:t>la</a:t>
            </a:r>
            <a:r>
              <a:rPr dirty="0" sz="2550" spc="-3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29">
                <a:solidFill>
                  <a:srgbClr val="071C3D"/>
                </a:solidFill>
                <a:latin typeface="Times New Roman"/>
                <a:cs typeface="Times New Roman"/>
              </a:rPr>
              <a:t>imagen</a:t>
            </a:r>
            <a:r>
              <a:rPr dirty="0" sz="2550" spc="14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95">
                <a:solidFill>
                  <a:srgbClr val="071C3D"/>
                </a:solidFill>
                <a:latin typeface="Times New Roman"/>
                <a:cs typeface="Times New Roman"/>
              </a:rPr>
              <a:t>del</a:t>
            </a:r>
            <a:r>
              <a:rPr dirty="0" sz="2550" spc="6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40">
                <a:solidFill>
                  <a:srgbClr val="071C3D"/>
                </a:solidFill>
                <a:latin typeface="Times New Roman"/>
                <a:cs typeface="Times New Roman"/>
              </a:rPr>
              <a:t>Padre,</a:t>
            </a:r>
            <a:r>
              <a:rPr dirty="0" sz="2550" spc="-1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90">
                <a:solidFill>
                  <a:srgbClr val="071C3D"/>
                </a:solidFill>
                <a:latin typeface="Times New Roman"/>
                <a:cs typeface="Times New Roman"/>
              </a:rPr>
              <a:t>y</a:t>
            </a:r>
            <a:r>
              <a:rPr dirty="0" sz="2550" spc="-13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20">
                <a:solidFill>
                  <a:srgbClr val="071C3D"/>
                </a:solidFill>
                <a:latin typeface="Times New Roman"/>
                <a:cs typeface="Times New Roman"/>
              </a:rPr>
              <a:t>testifica</a:t>
            </a:r>
            <a:r>
              <a:rPr dirty="0" sz="2550" spc="114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40">
                <a:solidFill>
                  <a:srgbClr val="071C3D"/>
                </a:solidFill>
                <a:latin typeface="Times New Roman"/>
                <a:cs typeface="Times New Roman"/>
              </a:rPr>
              <a:t>en</a:t>
            </a:r>
            <a:r>
              <a:rPr dirty="0" sz="2550">
                <a:solidFill>
                  <a:srgbClr val="071C3D"/>
                </a:solidFill>
                <a:latin typeface="Times New Roman"/>
                <a:cs typeface="Times New Roman"/>
              </a:rPr>
              <a:t>	</a:t>
            </a:r>
            <a:r>
              <a:rPr dirty="0" sz="2550" spc="220">
                <a:solidFill>
                  <a:srgbClr val="071C3D"/>
                </a:solidFill>
                <a:latin typeface="Times New Roman"/>
                <a:cs typeface="Times New Roman"/>
              </a:rPr>
              <a:t>nuestros</a:t>
            </a:r>
            <a:r>
              <a:rPr dirty="0" sz="2550" spc="-204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45">
                <a:solidFill>
                  <a:srgbClr val="071C3D"/>
                </a:solidFill>
                <a:latin typeface="Times New Roman"/>
                <a:cs typeface="Times New Roman"/>
              </a:rPr>
              <a:t>corazones</a:t>
            </a:r>
            <a:r>
              <a:rPr dirty="0" sz="2550" spc="-9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70">
                <a:solidFill>
                  <a:srgbClr val="071C3D"/>
                </a:solidFill>
                <a:latin typeface="Times New Roman"/>
                <a:cs typeface="Times New Roman"/>
              </a:rPr>
              <a:t>que</a:t>
            </a:r>
            <a:r>
              <a:rPr dirty="0" sz="2550" spc="-1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15">
                <a:solidFill>
                  <a:srgbClr val="071C3D"/>
                </a:solidFill>
                <a:latin typeface="Times New Roman"/>
                <a:cs typeface="Times New Roman"/>
              </a:rPr>
              <a:t>somos</a:t>
            </a:r>
            <a:r>
              <a:rPr dirty="0" sz="2550" spc="7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14">
                <a:solidFill>
                  <a:srgbClr val="071C3D"/>
                </a:solidFill>
                <a:latin typeface="Times New Roman"/>
                <a:cs typeface="Times New Roman"/>
              </a:rPr>
              <a:t>hijos</a:t>
            </a:r>
            <a:r>
              <a:rPr dirty="0" sz="2550" spc="-11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14">
                <a:solidFill>
                  <a:srgbClr val="071C3D"/>
                </a:solidFill>
                <a:latin typeface="Times New Roman"/>
                <a:cs typeface="Times New Roman"/>
              </a:rPr>
              <a:t>de</a:t>
            </a:r>
            <a:r>
              <a:rPr dirty="0" sz="2550">
                <a:solidFill>
                  <a:srgbClr val="071C3D"/>
                </a:solidFill>
                <a:latin typeface="Times New Roman"/>
                <a:cs typeface="Times New Roman"/>
              </a:rPr>
              <a:t>	</a:t>
            </a:r>
            <a:r>
              <a:rPr dirty="0" sz="2550" spc="45">
                <a:solidFill>
                  <a:srgbClr val="071C3D"/>
                </a:solidFill>
                <a:latin typeface="Times New Roman"/>
                <a:cs typeface="Times New Roman"/>
              </a:rPr>
              <a:t>Dios</a:t>
            </a:r>
            <a:endParaRPr sz="255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420"/>
              </a:spcBef>
              <a:tabLst>
                <a:tab pos="998855" algn="l"/>
                <a:tab pos="4377690" algn="l"/>
                <a:tab pos="4791075" algn="l"/>
              </a:tabLst>
            </a:pPr>
            <a:r>
              <a:rPr dirty="0" sz="2350" spc="70">
                <a:solidFill>
                  <a:srgbClr val="071C3D"/>
                </a:solidFill>
                <a:latin typeface="Arial"/>
                <a:cs typeface="Arial"/>
              </a:rPr>
              <a:t>y</a:t>
            </a:r>
            <a:r>
              <a:rPr dirty="0" sz="2350" spc="290">
                <a:solidFill>
                  <a:srgbClr val="071C3D"/>
                </a:solidFill>
                <a:latin typeface="Arial"/>
                <a:cs typeface="Arial"/>
              </a:rPr>
              <a:t> </a:t>
            </a:r>
            <a:r>
              <a:rPr dirty="0" sz="2550" spc="35">
                <a:solidFill>
                  <a:srgbClr val="071C3D"/>
                </a:solidFill>
                <a:latin typeface="Times New Roman"/>
                <a:cs typeface="Times New Roman"/>
              </a:rPr>
              <a:t>sus</a:t>
            </a:r>
            <a:r>
              <a:rPr dirty="0" sz="2550">
                <a:solidFill>
                  <a:srgbClr val="071C3D"/>
                </a:solidFill>
                <a:latin typeface="Times New Roman"/>
                <a:cs typeface="Times New Roman"/>
              </a:rPr>
              <a:t>	</a:t>
            </a:r>
            <a:r>
              <a:rPr dirty="0" sz="2550" spc="240">
                <a:solidFill>
                  <a:srgbClr val="071C3D"/>
                </a:solidFill>
                <a:latin typeface="Times New Roman"/>
                <a:cs typeface="Times New Roman"/>
              </a:rPr>
              <a:t>herederos</a:t>
            </a:r>
            <a:r>
              <a:rPr dirty="0" sz="2550" spc="4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-75">
                <a:solidFill>
                  <a:srgbClr val="071C3D"/>
                </a:solidFill>
                <a:latin typeface="Times New Roman"/>
                <a:cs typeface="Times New Roman"/>
              </a:rPr>
              <a:t>(Ef</a:t>
            </a:r>
            <a:r>
              <a:rPr dirty="0" sz="2550" spc="-22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-70">
                <a:solidFill>
                  <a:srgbClr val="071C3D"/>
                </a:solidFill>
                <a:latin typeface="Times New Roman"/>
                <a:cs typeface="Times New Roman"/>
              </a:rPr>
              <a:t>1</a:t>
            </a:r>
            <a:r>
              <a:rPr dirty="0" sz="2550" spc="-70">
                <a:solidFill>
                  <a:srgbClr val="2D3B52"/>
                </a:solidFill>
                <a:latin typeface="Times New Roman"/>
                <a:cs typeface="Times New Roman"/>
              </a:rPr>
              <a:t>:</a:t>
            </a:r>
            <a:r>
              <a:rPr dirty="0" sz="2550" spc="-70">
                <a:solidFill>
                  <a:srgbClr val="071C3D"/>
                </a:solidFill>
                <a:latin typeface="Times New Roman"/>
                <a:cs typeface="Times New Roman"/>
              </a:rPr>
              <a:t>11);</a:t>
            </a:r>
            <a:r>
              <a:rPr dirty="0" sz="2550" spc="-3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-25">
                <a:solidFill>
                  <a:srgbClr val="071C3D"/>
                </a:solidFill>
                <a:latin typeface="Times New Roman"/>
                <a:cs typeface="Times New Roman"/>
              </a:rPr>
              <a:t>así</a:t>
            </a:r>
            <a:r>
              <a:rPr dirty="0" sz="2550">
                <a:solidFill>
                  <a:srgbClr val="071C3D"/>
                </a:solidFill>
                <a:latin typeface="Times New Roman"/>
                <a:cs typeface="Times New Roman"/>
              </a:rPr>
              <a:t>	</a:t>
            </a:r>
            <a:r>
              <a:rPr dirty="0" sz="2550" spc="-25">
                <a:solidFill>
                  <a:srgbClr val="071C3D"/>
                </a:solidFill>
                <a:latin typeface="Times New Roman"/>
                <a:cs typeface="Times New Roman"/>
              </a:rPr>
              <a:t>es</a:t>
            </a:r>
            <a:r>
              <a:rPr dirty="0" sz="2550">
                <a:solidFill>
                  <a:srgbClr val="071C3D"/>
                </a:solidFill>
                <a:latin typeface="Times New Roman"/>
                <a:cs typeface="Times New Roman"/>
              </a:rPr>
              <a:t>	</a:t>
            </a:r>
            <a:r>
              <a:rPr dirty="0" sz="2550" spc="229">
                <a:solidFill>
                  <a:srgbClr val="071C3D"/>
                </a:solidFill>
                <a:latin typeface="Times New Roman"/>
                <a:cs typeface="Times New Roman"/>
              </a:rPr>
              <a:t>nuestro</a:t>
            </a:r>
            <a:r>
              <a:rPr dirty="0" sz="2550" spc="-16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80">
                <a:solidFill>
                  <a:srgbClr val="071C3D"/>
                </a:solidFill>
                <a:latin typeface="Times New Roman"/>
                <a:cs typeface="Times New Roman"/>
              </a:rPr>
              <a:t>don</a:t>
            </a:r>
            <a:r>
              <a:rPr dirty="0" sz="2550" spc="15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29">
                <a:solidFill>
                  <a:srgbClr val="071C3D"/>
                </a:solidFill>
                <a:latin typeface="Times New Roman"/>
                <a:cs typeface="Times New Roman"/>
              </a:rPr>
              <a:t>presente</a:t>
            </a:r>
            <a:r>
              <a:rPr dirty="0" sz="2550" spc="-5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350" spc="254">
                <a:solidFill>
                  <a:srgbClr val="071C3D"/>
                </a:solidFill>
                <a:latin typeface="Arial"/>
                <a:cs typeface="Arial"/>
              </a:rPr>
              <a:t>y</a:t>
            </a:r>
            <a:r>
              <a:rPr dirty="0" sz="2350" spc="120">
                <a:solidFill>
                  <a:srgbClr val="071C3D"/>
                </a:solidFill>
                <a:latin typeface="Arial"/>
                <a:cs typeface="Arial"/>
              </a:rPr>
              <a:t> </a:t>
            </a:r>
            <a:r>
              <a:rPr dirty="0" sz="2550" spc="229">
                <a:solidFill>
                  <a:srgbClr val="071C3D"/>
                </a:solidFill>
                <a:latin typeface="Times New Roman"/>
                <a:cs typeface="Times New Roman"/>
              </a:rPr>
              <a:t>también</a:t>
            </a:r>
            <a:r>
              <a:rPr dirty="0" sz="2550" spc="2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20">
                <a:solidFill>
                  <a:srgbClr val="071C3D"/>
                </a:solidFill>
                <a:latin typeface="Times New Roman"/>
                <a:cs typeface="Times New Roman"/>
              </a:rPr>
              <a:t>su</a:t>
            </a:r>
            <a:r>
              <a:rPr dirty="0" sz="2550" spc="-3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80">
                <a:solidFill>
                  <a:srgbClr val="071C3D"/>
                </a:solidFill>
                <a:latin typeface="Times New Roman"/>
                <a:cs typeface="Times New Roman"/>
              </a:rPr>
              <a:t>garantía</a:t>
            </a:r>
            <a:r>
              <a:rPr dirty="0" sz="2550" spc="4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335">
                <a:solidFill>
                  <a:srgbClr val="071C3D"/>
                </a:solidFill>
                <a:latin typeface="Times New Roman"/>
                <a:cs typeface="Times New Roman"/>
              </a:rPr>
              <a:t>de</a:t>
            </a:r>
            <a:r>
              <a:rPr dirty="0" sz="2550" spc="13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25">
                <a:solidFill>
                  <a:srgbClr val="071C3D"/>
                </a:solidFill>
                <a:latin typeface="Times New Roman"/>
                <a:cs typeface="Times New Roman"/>
              </a:rPr>
              <a:t>nuestra</a:t>
            </a:r>
            <a:r>
              <a:rPr dirty="0" sz="2550" spc="195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190">
                <a:solidFill>
                  <a:srgbClr val="071C3D"/>
                </a:solidFill>
                <a:latin typeface="Times New Roman"/>
                <a:cs typeface="Times New Roman"/>
              </a:rPr>
              <a:t>herencia</a:t>
            </a:r>
            <a:r>
              <a:rPr dirty="0" sz="2550" spc="8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245">
                <a:solidFill>
                  <a:srgbClr val="071C3D"/>
                </a:solidFill>
                <a:latin typeface="Times New Roman"/>
                <a:cs typeface="Times New Roman"/>
              </a:rPr>
              <a:t>venidera.</a:t>
            </a:r>
            <a:r>
              <a:rPr dirty="0" sz="2550" spc="-1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85">
                <a:solidFill>
                  <a:srgbClr val="071C3D"/>
                </a:solidFill>
                <a:latin typeface="Times New Roman"/>
                <a:cs typeface="Times New Roman"/>
              </a:rPr>
              <a:t>(Rm</a:t>
            </a:r>
            <a:r>
              <a:rPr dirty="0" sz="2550" spc="-30">
                <a:solidFill>
                  <a:srgbClr val="071C3D"/>
                </a:solidFill>
                <a:latin typeface="Times New Roman"/>
                <a:cs typeface="Times New Roman"/>
              </a:rPr>
              <a:t> </a:t>
            </a:r>
            <a:r>
              <a:rPr dirty="0" sz="2550" spc="70">
                <a:solidFill>
                  <a:srgbClr val="071C3D"/>
                </a:solidFill>
                <a:latin typeface="Times New Roman"/>
                <a:cs typeface="Times New Roman"/>
              </a:rPr>
              <a:t>8:16-</a:t>
            </a:r>
            <a:r>
              <a:rPr dirty="0" sz="2550" spc="50">
                <a:solidFill>
                  <a:srgbClr val="071C3D"/>
                </a:solidFill>
                <a:latin typeface="Times New Roman"/>
                <a:cs typeface="Times New Roman"/>
              </a:rPr>
              <a:t>18)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222132" y="10471150"/>
            <a:ext cx="19657060" cy="377190"/>
          </a:xfrm>
          <a:custGeom>
            <a:avLst/>
            <a:gdLst/>
            <a:ahLst/>
            <a:cxnLst/>
            <a:rect l="l" t="t" r="r" b="b"/>
            <a:pathLst>
              <a:path w="19657060" h="377190">
                <a:moveTo>
                  <a:pt x="19656861" y="377108"/>
                </a:moveTo>
                <a:lnTo>
                  <a:pt x="0" y="377108"/>
                </a:lnTo>
                <a:lnTo>
                  <a:pt x="0" y="0"/>
                </a:lnTo>
                <a:lnTo>
                  <a:pt x="19656861" y="0"/>
                </a:lnTo>
                <a:lnTo>
                  <a:pt x="19656861" y="377108"/>
                </a:lnTo>
                <a:close/>
              </a:path>
            </a:pathLst>
          </a:custGeom>
          <a:solidFill>
            <a:srgbClr val="0A1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209432" y="10469186"/>
            <a:ext cx="1972373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13930630" algn="l"/>
              </a:tabLst>
            </a:pPr>
            <a:r>
              <a:rPr dirty="0" sz="2100" spc="110">
                <a:solidFill>
                  <a:srgbClr val="F4F7F9"/>
                </a:solidFill>
                <a:latin typeface="Times New Roman"/>
                <a:cs typeface="Times New Roman"/>
              </a:rPr>
              <a:t>Referencia:</a:t>
            </a:r>
            <a:r>
              <a:rPr dirty="0" sz="2100" spc="-22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14">
                <a:solidFill>
                  <a:srgbClr val="F4F7F9"/>
                </a:solidFill>
                <a:latin typeface="Times New Roman"/>
                <a:cs typeface="Times New Roman"/>
              </a:rPr>
              <a:t>The</a:t>
            </a:r>
            <a:r>
              <a:rPr dirty="0" sz="2100" spc="6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4F7F9"/>
                </a:solidFill>
                <a:latin typeface="Times New Roman"/>
                <a:cs typeface="Times New Roman"/>
              </a:rPr>
              <a:t>Bible</a:t>
            </a:r>
            <a:r>
              <a:rPr dirty="0" sz="2100" spc="1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35">
                <a:solidFill>
                  <a:srgbClr val="F4F7F9"/>
                </a:solidFill>
                <a:latin typeface="Times New Roman"/>
                <a:cs typeface="Times New Roman"/>
              </a:rPr>
              <a:t>Knowledge</a:t>
            </a:r>
            <a:r>
              <a:rPr dirty="0" sz="2100" spc="6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75">
                <a:solidFill>
                  <a:srgbClr val="F4F7F9"/>
                </a:solidFill>
                <a:latin typeface="Times New Roman"/>
                <a:cs typeface="Times New Roman"/>
              </a:rPr>
              <a:t>Commentary:</a:t>
            </a:r>
            <a:r>
              <a:rPr dirty="0" sz="2100" spc="-4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85">
                <a:solidFill>
                  <a:srgbClr val="F4F7F9"/>
                </a:solidFill>
                <a:latin typeface="Times New Roman"/>
                <a:cs typeface="Times New Roman"/>
              </a:rPr>
              <a:t>An</a:t>
            </a:r>
            <a:r>
              <a:rPr dirty="0" sz="2100" spc="-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75">
                <a:solidFill>
                  <a:srgbClr val="F4F7F9"/>
                </a:solidFill>
                <a:latin typeface="Times New Roman"/>
                <a:cs typeface="Times New Roman"/>
              </a:rPr>
              <a:t>Exposition</a:t>
            </a:r>
            <a:r>
              <a:rPr dirty="0" sz="2100" spc="12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70">
                <a:solidFill>
                  <a:srgbClr val="F4F7F9"/>
                </a:solidFill>
                <a:latin typeface="Times New Roman"/>
                <a:cs typeface="Times New Roman"/>
              </a:rPr>
              <a:t>of</a:t>
            </a:r>
            <a:r>
              <a:rPr dirty="0" sz="2100" spc="4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65">
                <a:solidFill>
                  <a:srgbClr val="F4F7F9"/>
                </a:solidFill>
                <a:latin typeface="Times New Roman"/>
                <a:cs typeface="Times New Roman"/>
              </a:rPr>
              <a:t>the</a:t>
            </a:r>
            <a:r>
              <a:rPr dirty="0" sz="2100" spc="29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35">
                <a:solidFill>
                  <a:srgbClr val="F4F7F9"/>
                </a:solidFill>
                <a:latin typeface="Times New Roman"/>
                <a:cs typeface="Times New Roman"/>
              </a:rPr>
              <a:t>Scriptures.</a:t>
            </a:r>
            <a:r>
              <a:rPr dirty="0" sz="2100" spc="130">
                <a:solidFill>
                  <a:srgbClr val="F4F7F9"/>
                </a:solidFill>
                <a:latin typeface="Times New Roman"/>
                <a:cs typeface="Times New Roman"/>
              </a:rPr>
              <a:t> p.</a:t>
            </a:r>
            <a:r>
              <a:rPr dirty="0" sz="2100" spc="-6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1950" spc="60" b="1">
                <a:solidFill>
                  <a:srgbClr val="F4F7F9"/>
                </a:solidFill>
                <a:latin typeface="Arial"/>
                <a:cs typeface="Arial"/>
              </a:rPr>
              <a:t>619;</a:t>
            </a:r>
            <a:r>
              <a:rPr dirty="0" sz="1950" spc="-165" b="1">
                <a:solidFill>
                  <a:srgbClr val="F4F7F9"/>
                </a:solidFill>
                <a:latin typeface="Arial"/>
                <a:cs typeface="Arial"/>
              </a:rPr>
              <a:t> </a:t>
            </a:r>
            <a:r>
              <a:rPr dirty="0" sz="2100" spc="170">
                <a:solidFill>
                  <a:srgbClr val="F4F7F9"/>
                </a:solidFill>
                <a:latin typeface="Times New Roman"/>
                <a:cs typeface="Times New Roman"/>
              </a:rPr>
              <a:t>Commentary</a:t>
            </a:r>
            <a:r>
              <a:rPr dirty="0" sz="2100" spc="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80">
                <a:solidFill>
                  <a:srgbClr val="F4F7F9"/>
                </a:solidFill>
                <a:latin typeface="Times New Roman"/>
                <a:cs typeface="Times New Roman"/>
              </a:rPr>
              <a:t>Critica!</a:t>
            </a:r>
            <a:r>
              <a:rPr dirty="0" sz="2100" spc="-11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80">
                <a:solidFill>
                  <a:srgbClr val="F4F7F9"/>
                </a:solidFill>
                <a:latin typeface="Times New Roman"/>
                <a:cs typeface="Times New Roman"/>
              </a:rPr>
              <a:t>and</a:t>
            </a:r>
            <a:r>
              <a:rPr dirty="0" sz="2100">
                <a:solidFill>
                  <a:srgbClr val="F4F7F9"/>
                </a:solidFill>
                <a:latin typeface="Times New Roman"/>
                <a:cs typeface="Times New Roman"/>
              </a:rPr>
              <a:t>	</a:t>
            </a:r>
            <a:r>
              <a:rPr dirty="0" sz="2100" spc="135">
                <a:solidFill>
                  <a:srgbClr val="F4F7F9"/>
                </a:solidFill>
                <a:latin typeface="Times New Roman"/>
                <a:cs typeface="Times New Roman"/>
              </a:rPr>
              <a:t>Explanatory</a:t>
            </a:r>
            <a:r>
              <a:rPr dirty="0" sz="2100" spc="1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55">
                <a:solidFill>
                  <a:srgbClr val="F4F7F9"/>
                </a:solidFill>
                <a:latin typeface="Times New Roman"/>
                <a:cs typeface="Times New Roman"/>
              </a:rPr>
              <a:t>on</a:t>
            </a:r>
            <a:r>
              <a:rPr dirty="0" sz="2100" spc="12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25">
                <a:solidFill>
                  <a:srgbClr val="F4F7F9"/>
                </a:solidFill>
                <a:latin typeface="Times New Roman"/>
                <a:cs typeface="Times New Roman"/>
              </a:rPr>
              <a:t>the</a:t>
            </a:r>
            <a:r>
              <a:rPr dirty="0" sz="2100" spc="22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40">
                <a:solidFill>
                  <a:srgbClr val="F4F7F9"/>
                </a:solidFill>
                <a:latin typeface="Times New Roman"/>
                <a:cs typeface="Times New Roman"/>
              </a:rPr>
              <a:t>Whole</a:t>
            </a:r>
            <a:r>
              <a:rPr dirty="0" sz="2100" spc="-1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4F7F9"/>
                </a:solidFill>
                <a:latin typeface="Times New Roman"/>
                <a:cs typeface="Times New Roman"/>
              </a:rPr>
              <a:t>Bible,</a:t>
            </a:r>
            <a:r>
              <a:rPr dirty="0" sz="2100" spc="-2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40">
                <a:solidFill>
                  <a:srgbClr val="F4F7F9"/>
                </a:solidFill>
                <a:latin typeface="Times New Roman"/>
                <a:cs typeface="Times New Roman"/>
              </a:rPr>
              <a:t>vol.</a:t>
            </a:r>
            <a:r>
              <a:rPr dirty="0" sz="2100" spc="-6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40">
                <a:solidFill>
                  <a:srgbClr val="F4F7F9"/>
                </a:solidFill>
                <a:latin typeface="Times New Roman"/>
                <a:cs typeface="Times New Roman"/>
              </a:rPr>
              <a:t>2,</a:t>
            </a:r>
            <a:r>
              <a:rPr dirty="0" sz="2100" spc="30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40">
                <a:solidFill>
                  <a:srgbClr val="F4F7F9"/>
                </a:solidFill>
                <a:latin typeface="Times New Roman"/>
                <a:cs typeface="Times New Roman"/>
              </a:rPr>
              <a:t>p.</a:t>
            </a:r>
            <a:r>
              <a:rPr dirty="0" sz="2100" spc="-7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200">
                <a:solidFill>
                  <a:srgbClr val="F4F7F9"/>
                </a:solidFill>
                <a:latin typeface="Times New Roman"/>
                <a:cs typeface="Times New Roman"/>
              </a:rPr>
              <a:t>343.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514953" y="10823776"/>
            <a:ext cx="1297940" cy="342900"/>
          </a:xfrm>
          <a:prstGeom prst="rect">
            <a:avLst/>
          </a:prstGeom>
          <a:solidFill>
            <a:srgbClr val="0A1F3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450"/>
              </a:lnSpc>
            </a:pPr>
            <a:r>
              <a:rPr dirty="0" sz="2100" spc="130">
                <a:solidFill>
                  <a:srgbClr val="F4F7F9"/>
                </a:solidFill>
                <a:latin typeface="Times New Roman"/>
                <a:cs typeface="Times New Roman"/>
              </a:rPr>
              <a:t>Contenido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/>
          <p:nvPr/>
        </p:nvSpPr>
        <p:spPr>
          <a:xfrm>
            <a:off x="7871527" y="10799294"/>
            <a:ext cx="5698490" cy="367030"/>
          </a:xfrm>
          <a:custGeom>
            <a:avLst/>
            <a:gdLst/>
            <a:ahLst/>
            <a:cxnLst/>
            <a:rect l="l" t="t" r="r" b="b"/>
            <a:pathLst>
              <a:path w="5698490" h="367029">
                <a:moveTo>
                  <a:pt x="5697993" y="366850"/>
                </a:moveTo>
                <a:lnTo>
                  <a:pt x="0" y="366850"/>
                </a:lnTo>
                <a:lnTo>
                  <a:pt x="0" y="0"/>
                </a:lnTo>
                <a:lnTo>
                  <a:pt x="5697993" y="0"/>
                </a:lnTo>
                <a:lnTo>
                  <a:pt x="5697993" y="366850"/>
                </a:lnTo>
                <a:close/>
              </a:path>
            </a:pathLst>
          </a:custGeom>
          <a:solidFill>
            <a:srgbClr val="0A1F3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 txBox="1"/>
          <p:nvPr/>
        </p:nvSpPr>
        <p:spPr>
          <a:xfrm>
            <a:off x="7858828" y="10797330"/>
            <a:ext cx="5749925" cy="3511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100" spc="155">
                <a:solidFill>
                  <a:srgbClr val="F4F7F9"/>
                </a:solidFill>
                <a:latin typeface="Times New Roman"/>
                <a:cs typeface="Times New Roman"/>
              </a:rPr>
              <a:t>y</a:t>
            </a:r>
            <a:r>
              <a:rPr dirty="0" sz="2100" spc="-90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50">
                <a:solidFill>
                  <a:srgbClr val="F4F7F9"/>
                </a:solidFill>
                <a:latin typeface="Times New Roman"/>
                <a:cs typeface="Times New Roman"/>
              </a:rPr>
              <a:t>diseño:</a:t>
            </a:r>
            <a:r>
              <a:rPr dirty="0" sz="2100" spc="-3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F4F7F9"/>
                </a:solidFill>
                <a:latin typeface="Times New Roman"/>
                <a:cs typeface="Times New Roman"/>
              </a:rPr>
              <a:t>Elton</a:t>
            </a:r>
            <a:r>
              <a:rPr dirty="0" sz="2100" spc="16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000" spc="70" b="1">
                <a:solidFill>
                  <a:srgbClr val="F4F7F9"/>
                </a:solidFill>
                <a:latin typeface="Times New Roman"/>
                <a:cs typeface="Times New Roman"/>
              </a:rPr>
              <a:t>Batista</a:t>
            </a:r>
            <a:r>
              <a:rPr dirty="0" sz="2000" spc="155" b="1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000" spc="55">
                <a:solidFill>
                  <a:srgbClr val="F4F7F9"/>
                </a:solidFill>
                <a:latin typeface="Times New Roman"/>
                <a:cs typeface="Times New Roman"/>
              </a:rPr>
              <a:t>-</a:t>
            </a:r>
            <a:r>
              <a:rPr dirty="0" sz="2000" spc="114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105">
                <a:solidFill>
                  <a:srgbClr val="F4F7F9"/>
                </a:solidFill>
                <a:latin typeface="Times New Roman"/>
                <a:cs typeface="Times New Roman"/>
              </a:rPr>
              <a:t>Traducción:</a:t>
            </a:r>
            <a:r>
              <a:rPr dirty="0" sz="2100" spc="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60">
                <a:solidFill>
                  <a:srgbClr val="F4F7F9"/>
                </a:solidFill>
                <a:latin typeface="Times New Roman"/>
                <a:cs typeface="Times New Roman"/>
              </a:rPr>
              <a:t>Eliezer</a:t>
            </a:r>
            <a:r>
              <a:rPr dirty="0" sz="2100" spc="-35">
                <a:solidFill>
                  <a:srgbClr val="F4F7F9"/>
                </a:solidFill>
                <a:latin typeface="Times New Roman"/>
                <a:cs typeface="Times New Roman"/>
              </a:rPr>
              <a:t> </a:t>
            </a:r>
            <a:r>
              <a:rPr dirty="0" sz="2100" spc="45">
                <a:solidFill>
                  <a:srgbClr val="F4F7F9"/>
                </a:solidFill>
                <a:latin typeface="Times New Roman"/>
                <a:cs typeface="Times New Roman"/>
              </a:rPr>
              <a:t>GC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2023-07-07T20:41:14Z</dcterms:created>
  <dcterms:modified xsi:type="dcterms:W3CDTF">2023-07-07T20:41:14Z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2023-07-07T00:00:00Z</vt:filetime>
  </property>
  <property fmtid="{D5CDD505-2E9C-101B-9397-08002B2CF9AE}" pid="3" name="Creator">
    <vt:lpwstr>Adobe Acrobat 23.1</vt:lpwstr>
  </property>
  <property fmtid="{D5CDD505-2E9C-101B-9397-08002B2CF9AE}" pid="4" name="LastSaved">
    <vt:filetime>2023-07-07T00:00:00Z</vt:filetime>
  </property>
  <property fmtid="{D5CDD505-2E9C-101B-9397-08002B2CF9AE}" pid="5" name="Producer">
    <vt:lpwstr>Adobe Acrobat 23.1 Image Conversion Plug-in</vt:lpwstr>
  </property>
</Properties>
</file>