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4"/>
    <p:sldId id="257" r:id="rId25"/>
    <p:sldId id="258" r:id="rId26"/>
    <p:sldId id="259" r:id="rId27"/>
    <p:sldId id="260" r:id="rId28"/>
    <p:sldId id="261" r:id="rId29"/>
    <p:sldId id="262" r:id="rId30"/>
    <p:sldId id="263" r:id="rId31"/>
    <p:sldId id="264" r:id="rId32"/>
    <p:sldId id="265" r:id="rId33"/>
  </p:sldIdLst>
  <p:sldSz cx="18288000" cy="10287000"/>
  <p:notesSz cx="6858000" cy="9144000"/>
  <p:embeddedFontLst>
    <p:embeddedFont>
      <p:font typeface="Open Sans Extra Bold 1" charset="1" panose="020B0906030804020204"/>
      <p:regular r:id="rId6"/>
    </p:embeddedFont>
    <p:embeddedFont>
      <p:font typeface="Open Sans Extra Bold 1 Italics" charset="1" panose="020B0906030804020204"/>
      <p:regular r:id="rId7"/>
    </p:embeddedFont>
    <p:embeddedFont>
      <p:font typeface="Peace Sans" charset="1" panose="02000505040000020004"/>
      <p:regular r:id="rId8"/>
    </p:embeddedFont>
    <p:embeddedFont>
      <p:font typeface="Trocchi" charset="1" panose="00000500000000000000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League Spartan" charset="1" panose="00000800000000000000"/>
      <p:regular r:id="rId14"/>
    </p:embeddedFont>
    <p:embeddedFont>
      <p:font typeface="Open Sans Extra Bold 2" charset="1" panose="020B0906030804020204"/>
      <p:regular r:id="rId15"/>
    </p:embeddedFont>
    <p:embeddedFont>
      <p:font typeface="Open Sans Extra Bold 2 Italics" charset="1" panose="020B0906030804020204"/>
      <p:regular r:id="rId16"/>
    </p:embeddedFont>
    <p:embeddedFont>
      <p:font typeface="Assistant" charset="1" panose="00000500000000000000"/>
      <p:regular r:id="rId17"/>
    </p:embeddedFont>
    <p:embeddedFont>
      <p:font typeface="Assistant Bold" charset="1" panose="00000800000000000000"/>
      <p:regular r:id="rId18"/>
    </p:embeddedFont>
    <p:embeddedFont>
      <p:font typeface="Assistant Extra-Light" charset="1" panose="00000300000000000000"/>
      <p:regular r:id="rId19"/>
    </p:embeddedFont>
    <p:embeddedFont>
      <p:font typeface="Assistant Light" charset="1" panose="00000400000000000000"/>
      <p:regular r:id="rId20"/>
    </p:embeddedFont>
    <p:embeddedFont>
      <p:font typeface="Assistant Semi-Bold" charset="1" panose="00000700000000000000"/>
      <p:regular r:id="rId21"/>
    </p:embeddedFont>
    <p:embeddedFont>
      <p:font typeface="Assistant Ultra-Bold" charset="1" panose="00000900000000000000"/>
      <p:regular r:id="rId22"/>
    </p:embeddedFont>
    <p:embeddedFont>
      <p:font typeface="GFS Neohellenic" charset="1" panose="02000800000000090003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slides/slide1.xml" Type="http://schemas.openxmlformats.org/officeDocument/2006/relationships/slide"/><Relationship Id="rId25" Target="slides/slide2.xml" Type="http://schemas.openxmlformats.org/officeDocument/2006/relationships/slide"/><Relationship Id="rId26" Target="slides/slide3.xml" Type="http://schemas.openxmlformats.org/officeDocument/2006/relationships/slide"/><Relationship Id="rId27" Target="slides/slide4.xml" Type="http://schemas.openxmlformats.org/officeDocument/2006/relationships/slide"/><Relationship Id="rId28" Target="slides/slide5.xml" Type="http://schemas.openxmlformats.org/officeDocument/2006/relationships/slide"/><Relationship Id="rId29" Target="slides/slide6.xml" Type="http://schemas.openxmlformats.org/officeDocument/2006/relationships/slide"/><Relationship Id="rId3" Target="viewProps.xml" Type="http://schemas.openxmlformats.org/officeDocument/2006/relationships/viewProps"/><Relationship Id="rId30" Target="slides/slide7.xml" Type="http://schemas.openxmlformats.org/officeDocument/2006/relationships/slide"/><Relationship Id="rId31" Target="slides/slide8.xml" Type="http://schemas.openxmlformats.org/officeDocument/2006/relationships/slide"/><Relationship Id="rId32" Target="slides/slide9.xml" Type="http://schemas.openxmlformats.org/officeDocument/2006/relationships/slide"/><Relationship Id="rId33" Target="slides/slide10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0.png" Type="http://schemas.openxmlformats.org/officeDocument/2006/relationships/image"/><Relationship Id="rId3" Target="../media/image121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0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svg" Type="http://schemas.openxmlformats.org/officeDocument/2006/relationships/image"/><Relationship Id="rId12" Target="../media/image23.png" Type="http://schemas.openxmlformats.org/officeDocument/2006/relationships/image"/><Relationship Id="rId13" Target="../media/image24.png" Type="http://schemas.openxmlformats.org/officeDocument/2006/relationships/image"/><Relationship Id="rId14" Target="../media/image25.svg" Type="http://schemas.openxmlformats.org/officeDocument/2006/relationships/image"/><Relationship Id="rId15" Target="../media/image26.png" Type="http://schemas.openxmlformats.org/officeDocument/2006/relationships/image"/><Relationship Id="rId16" Target="../media/image27.svg" Type="http://schemas.openxmlformats.org/officeDocument/2006/relationships/image"/><Relationship Id="rId17" Target="../media/image28.png" Type="http://schemas.openxmlformats.org/officeDocument/2006/relationships/image"/><Relationship Id="rId18" Target="../media/image29.png" Type="http://schemas.openxmlformats.org/officeDocument/2006/relationships/image"/><Relationship Id="rId19" Target="../media/image30.svg" Type="http://schemas.openxmlformats.org/officeDocument/2006/relationships/image"/><Relationship Id="rId2" Target="../media/image13.png" Type="http://schemas.openxmlformats.org/officeDocument/2006/relationships/image"/><Relationship Id="rId20" Target="../media/image31.png" Type="http://schemas.openxmlformats.org/officeDocument/2006/relationships/image"/><Relationship Id="rId21" Target="../media/image32.svg" Type="http://schemas.openxmlformats.org/officeDocument/2006/relationships/image"/><Relationship Id="rId22" Target="../media/image33.png" Type="http://schemas.openxmlformats.org/officeDocument/2006/relationships/image"/><Relationship Id="rId23" Target="../media/image34.png" Type="http://schemas.openxmlformats.org/officeDocument/2006/relationships/image"/><Relationship Id="rId24" Target="../media/image35.svg" Type="http://schemas.openxmlformats.org/officeDocument/2006/relationships/image"/><Relationship Id="rId25" Target="../media/image36.png" Type="http://schemas.openxmlformats.org/officeDocument/2006/relationships/image"/><Relationship Id="rId26" Target="../media/image37.svg" Type="http://schemas.openxmlformats.org/officeDocument/2006/relationships/image"/><Relationship Id="rId27" Target="../media/image38.png" Type="http://schemas.openxmlformats.org/officeDocument/2006/relationships/image"/><Relationship Id="rId28" Target="../media/image39.svg" Type="http://schemas.openxmlformats.org/officeDocument/2006/relationships/image"/><Relationship Id="rId29" Target="../media/image40.png" Type="http://schemas.openxmlformats.org/officeDocument/2006/relationships/image"/><Relationship Id="rId3" Target="../media/image14.svg" Type="http://schemas.openxmlformats.org/officeDocument/2006/relationships/image"/><Relationship Id="rId30" Target="../media/image41.svg" Type="http://schemas.openxmlformats.org/officeDocument/2006/relationships/image"/><Relationship Id="rId31" Target="../media/image42.png" Type="http://schemas.openxmlformats.org/officeDocument/2006/relationships/image"/><Relationship Id="rId32" Target="../media/image43.svg" Type="http://schemas.openxmlformats.org/officeDocument/2006/relationships/image"/><Relationship Id="rId33" Target="https://www.bibliaon.com/versiculo/1_corintios_7_3-4/" TargetMode="External" Type="http://schemas.openxmlformats.org/officeDocument/2006/relationships/hyperlink"/><Relationship Id="rId34" Target="https://www.bing.com/ck/a?!&amp;&amp;p=17af80d7d0a8fe08JmltdHM9MTY5MjQwMzIwMCZpZ3VpZD0xOTA3OWQ0ZS01M2ExLTYzZmEtMWQ1NC04ZjBmNTI3NzYyMjQmaW5zaWQ9NTIyMQ&amp;ptn=3&amp;hsh=3&amp;fclid=19079d4e-53a1-63fa-1d54-8f0f52776224&amp;psq=leito+sem+m%c3%a1cula&amp;u=a1aHR0cHM6Ly93d3cuYmlibGlhb25saW5lLmNvbS5ici9hY2YvaGIvMTMvNC03&amp;ntb=1" TargetMode="External" Type="http://schemas.openxmlformats.org/officeDocument/2006/relationships/hyperlink"/><Relationship Id="rId35" Target="https://www.bing.com/ck/a?!&amp;&amp;p=85c8770a8190ce51JmltdHM9MTY5MjQwMzIwMCZpZ3VpZD0xOTA3OWQ0ZS01M2ExLTYzZmEtMWQ1NC04ZjBmNTI3NzYyMjQmaW5zaWQ9NTE4Ng&amp;ptn=3&amp;hsh=3&amp;fclid=19079d4e-53a1-63fa-1d54-8f0f52776224&amp;psq=Ef%c3%a9sios+sede+s%c3%b3brios&amp;u=a1aHR0cHM6Ly93d3cuYmlibGlhb25saW5lLmNvbS5ici9hY2YvMXBlLzUvOA&amp;ntb=1" TargetMode="External" Type="http://schemas.openxmlformats.org/officeDocument/2006/relationships/hyperlink"/><Relationship Id="rId36" Target="https://www.bing.com/ck/a?!&amp;&amp;p=85c8770a8190ce51JmltdHM9MTY5MjQwMzIwMCZpZ3VpZD0xOTA3OWQ0ZS01M2ExLTYzZmEtMWQ1NC04ZjBmNTI3NzYyMjQmaW5zaWQ9NTE4Ng&amp;ptn=3&amp;hsh=3&amp;fclid=19079d4e-53a1-63fa-1d54-8f0f52776224&amp;psq=Ef%c3%a9sios+sede+s%c3%b3brios&amp;u=a1aHR0cHM6Ly93d3cuYmlibGlhb25saW5lLmNvbS5ici9hY2YvMXBlLzUvOA&amp;ntb=1" TargetMode="External" Type="http://schemas.openxmlformats.org/officeDocument/2006/relationships/hyperlink"/><Relationship Id="rId37" Target="../media/image8.png" Type="http://schemas.openxmlformats.org/officeDocument/2006/relationships/image"/><Relationship Id="rId38" Target="../media/image9.svg" Type="http://schemas.openxmlformats.org/officeDocument/2006/relationships/image"/><Relationship Id="rId39" Target="../media/image10.pn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17.png" Type="http://schemas.openxmlformats.org/officeDocument/2006/relationships/image"/><Relationship Id="rId7" Target="../media/image18.svg" Type="http://schemas.openxmlformats.org/officeDocument/2006/relationships/image"/><Relationship Id="rId8" Target="../media/image19.png" Type="http://schemas.openxmlformats.org/officeDocument/2006/relationships/image"/><Relationship Id="rId9" Target="../media/image20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2" Target="../media/image44.png" Type="http://schemas.openxmlformats.org/officeDocument/2006/relationships/image"/><Relationship Id="rId3" Target="../media/image45.png" Type="http://schemas.openxmlformats.org/officeDocument/2006/relationships/image"/><Relationship Id="rId4" Target="../media/image46.png" Type="http://schemas.openxmlformats.org/officeDocument/2006/relationships/image"/><Relationship Id="rId5" Target="../media/image47.svg" Type="http://schemas.openxmlformats.org/officeDocument/2006/relationships/image"/><Relationship Id="rId6" Target="../media/image48.png" Type="http://schemas.openxmlformats.org/officeDocument/2006/relationships/image"/><Relationship Id="rId7" Target="../media/image49.svg" Type="http://schemas.openxmlformats.org/officeDocument/2006/relationships/image"/><Relationship Id="rId8" Target="../media/image8.png" Type="http://schemas.openxmlformats.org/officeDocument/2006/relationships/image"/><Relationship Id="rId9" Target="../media/image9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10.png" Type="http://schemas.openxmlformats.org/officeDocument/2006/relationships/image"/><Relationship Id="rId2" Target="../media/image50.png" Type="http://schemas.openxmlformats.org/officeDocument/2006/relationships/image"/><Relationship Id="rId3" Target="../media/image51.png" Type="http://schemas.openxmlformats.org/officeDocument/2006/relationships/image"/><Relationship Id="rId4" Target="../media/image52.svg" Type="http://schemas.openxmlformats.org/officeDocument/2006/relationships/image"/><Relationship Id="rId5" Target="../media/image53.png" Type="http://schemas.openxmlformats.org/officeDocument/2006/relationships/image"/><Relationship Id="rId6" Target="../media/image54.png" Type="http://schemas.openxmlformats.org/officeDocument/2006/relationships/image"/><Relationship Id="rId7" Target="../media/image55.svg" Type="http://schemas.openxmlformats.org/officeDocument/2006/relationships/image"/><Relationship Id="rId8" Target="../media/image56.png" Type="http://schemas.openxmlformats.org/officeDocument/2006/relationships/image"/><Relationship Id="rId9" Target="../media/image57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10.png" Type="http://schemas.openxmlformats.org/officeDocument/2006/relationships/image"/><Relationship Id="rId2" Target="../media/image58.png" Type="http://schemas.openxmlformats.org/officeDocument/2006/relationships/image"/><Relationship Id="rId3" Target="../media/image59.svg" Type="http://schemas.openxmlformats.org/officeDocument/2006/relationships/image"/><Relationship Id="rId4" Target="../media/image53.png" Type="http://schemas.openxmlformats.org/officeDocument/2006/relationships/image"/><Relationship Id="rId5" Target="../media/image60.png" Type="http://schemas.openxmlformats.org/officeDocument/2006/relationships/image"/><Relationship Id="rId6" Target="../media/image61.svg" Type="http://schemas.openxmlformats.org/officeDocument/2006/relationships/image"/><Relationship Id="rId7" Target="../media/image62.png" Type="http://schemas.openxmlformats.org/officeDocument/2006/relationships/image"/><Relationship Id="rId8" Target="../media/image63.svg" Type="http://schemas.openxmlformats.org/officeDocument/2006/relationships/image"/><Relationship Id="rId9" Target="../media/image50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4.png" Type="http://schemas.openxmlformats.org/officeDocument/2006/relationships/image"/><Relationship Id="rId3" Target="../media/image65.svg" Type="http://schemas.openxmlformats.org/officeDocument/2006/relationships/image"/><Relationship Id="rId4" Target="../media/image66.png" Type="http://schemas.openxmlformats.org/officeDocument/2006/relationships/image"/><Relationship Id="rId5" Target="../media/image67.sv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10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6.png" Type="http://schemas.openxmlformats.org/officeDocument/2006/relationships/image"/><Relationship Id="rId11" Target="../media/image77.svg" Type="http://schemas.openxmlformats.org/officeDocument/2006/relationships/image"/><Relationship Id="rId12" Target="../media/image78.png" Type="http://schemas.openxmlformats.org/officeDocument/2006/relationships/image"/><Relationship Id="rId13" Target="../media/image79.svg" Type="http://schemas.openxmlformats.org/officeDocument/2006/relationships/image"/><Relationship Id="rId14" Target="../media/image80.png" Type="http://schemas.openxmlformats.org/officeDocument/2006/relationships/image"/><Relationship Id="rId15" Target="../media/image81.svg" Type="http://schemas.openxmlformats.org/officeDocument/2006/relationships/image"/><Relationship Id="rId16" Target="../media/image82.png" Type="http://schemas.openxmlformats.org/officeDocument/2006/relationships/image"/><Relationship Id="rId17" Target="../media/image83.svg" Type="http://schemas.openxmlformats.org/officeDocument/2006/relationships/image"/><Relationship Id="rId18" Target="../media/image84.png" Type="http://schemas.openxmlformats.org/officeDocument/2006/relationships/image"/><Relationship Id="rId19" Target="../media/image85.png" Type="http://schemas.openxmlformats.org/officeDocument/2006/relationships/image"/><Relationship Id="rId2" Target="../media/image68.png" Type="http://schemas.openxmlformats.org/officeDocument/2006/relationships/image"/><Relationship Id="rId20" Target="../media/image86.svg" Type="http://schemas.openxmlformats.org/officeDocument/2006/relationships/image"/><Relationship Id="rId21" Target="../media/image87.png" Type="http://schemas.openxmlformats.org/officeDocument/2006/relationships/image"/><Relationship Id="rId22" Target="../media/image88.svg" Type="http://schemas.openxmlformats.org/officeDocument/2006/relationships/image"/><Relationship Id="rId23" Target="../media/image89.png" Type="http://schemas.openxmlformats.org/officeDocument/2006/relationships/image"/><Relationship Id="rId24" Target="../media/image90.svg" Type="http://schemas.openxmlformats.org/officeDocument/2006/relationships/image"/><Relationship Id="rId25" Target="../media/image91.png" Type="http://schemas.openxmlformats.org/officeDocument/2006/relationships/image"/><Relationship Id="rId26" Target="../media/image92.svg" Type="http://schemas.openxmlformats.org/officeDocument/2006/relationships/image"/><Relationship Id="rId27" Target="../media/image8.png" Type="http://schemas.openxmlformats.org/officeDocument/2006/relationships/image"/><Relationship Id="rId28" Target="../media/image9.svg" Type="http://schemas.openxmlformats.org/officeDocument/2006/relationships/image"/><Relationship Id="rId29" Target="../media/image10.png" Type="http://schemas.openxmlformats.org/officeDocument/2006/relationships/image"/><Relationship Id="rId3" Target="../media/image69.svg" Type="http://schemas.openxmlformats.org/officeDocument/2006/relationships/image"/><Relationship Id="rId4" Target="../media/image70.png" Type="http://schemas.openxmlformats.org/officeDocument/2006/relationships/image"/><Relationship Id="rId5" Target="../media/image71.svg" Type="http://schemas.openxmlformats.org/officeDocument/2006/relationships/image"/><Relationship Id="rId6" Target="../media/image72.png" Type="http://schemas.openxmlformats.org/officeDocument/2006/relationships/image"/><Relationship Id="rId7" Target="../media/image73.svg" Type="http://schemas.openxmlformats.org/officeDocument/2006/relationships/image"/><Relationship Id="rId8" Target="../media/image74.png" Type="http://schemas.openxmlformats.org/officeDocument/2006/relationships/image"/><Relationship Id="rId9" Target="../media/image75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1.png" Type="http://schemas.openxmlformats.org/officeDocument/2006/relationships/image"/><Relationship Id="rId11" Target="../media/image102.png" Type="http://schemas.openxmlformats.org/officeDocument/2006/relationships/image"/><Relationship Id="rId12" Target="../media/image103.png" Type="http://schemas.openxmlformats.org/officeDocument/2006/relationships/image"/><Relationship Id="rId13" Target="../media/image104.png" Type="http://schemas.openxmlformats.org/officeDocument/2006/relationships/image"/><Relationship Id="rId14" Target="../media/image105.svg" Type="http://schemas.openxmlformats.org/officeDocument/2006/relationships/image"/><Relationship Id="rId15" Target="../media/image106.png" Type="http://schemas.openxmlformats.org/officeDocument/2006/relationships/image"/><Relationship Id="rId16" Target="../media/image107.svg" Type="http://schemas.openxmlformats.org/officeDocument/2006/relationships/image"/><Relationship Id="rId17" Target="../media/image108.png" Type="http://schemas.openxmlformats.org/officeDocument/2006/relationships/image"/><Relationship Id="rId18" Target="../media/image109.svg" Type="http://schemas.openxmlformats.org/officeDocument/2006/relationships/image"/><Relationship Id="rId19" Target="../media/image110.png" Type="http://schemas.openxmlformats.org/officeDocument/2006/relationships/image"/><Relationship Id="rId2" Target="../media/image93.png" Type="http://schemas.openxmlformats.org/officeDocument/2006/relationships/image"/><Relationship Id="rId20" Target="../media/image111.svg" Type="http://schemas.openxmlformats.org/officeDocument/2006/relationships/image"/><Relationship Id="rId21" Target="../media/image112.png" Type="http://schemas.openxmlformats.org/officeDocument/2006/relationships/image"/><Relationship Id="rId22" Target="../media/image113.svg" Type="http://schemas.openxmlformats.org/officeDocument/2006/relationships/image"/><Relationship Id="rId23" Target="../media/image114.png" Type="http://schemas.openxmlformats.org/officeDocument/2006/relationships/image"/><Relationship Id="rId24" Target="../media/image115.svg" Type="http://schemas.openxmlformats.org/officeDocument/2006/relationships/image"/><Relationship Id="rId25" Target="../media/image116.png" Type="http://schemas.openxmlformats.org/officeDocument/2006/relationships/image"/><Relationship Id="rId26" Target="../media/image117.svg" Type="http://schemas.openxmlformats.org/officeDocument/2006/relationships/image"/><Relationship Id="rId27" Target="../media/image118.png" Type="http://schemas.openxmlformats.org/officeDocument/2006/relationships/image"/><Relationship Id="rId28" Target="../media/image119.svg" Type="http://schemas.openxmlformats.org/officeDocument/2006/relationships/image"/><Relationship Id="rId29" Target="../media/image8.png" Type="http://schemas.openxmlformats.org/officeDocument/2006/relationships/image"/><Relationship Id="rId3" Target="../media/image94.svg" Type="http://schemas.openxmlformats.org/officeDocument/2006/relationships/image"/><Relationship Id="rId30" Target="../media/image9.svg" Type="http://schemas.openxmlformats.org/officeDocument/2006/relationships/image"/><Relationship Id="rId31" Target="../media/image10.png" Type="http://schemas.openxmlformats.org/officeDocument/2006/relationships/image"/><Relationship Id="rId4" Target="../media/image95.png" Type="http://schemas.openxmlformats.org/officeDocument/2006/relationships/image"/><Relationship Id="rId5" Target="../media/image96.svg" Type="http://schemas.openxmlformats.org/officeDocument/2006/relationships/image"/><Relationship Id="rId6" Target="../media/image97.png" Type="http://schemas.openxmlformats.org/officeDocument/2006/relationships/image"/><Relationship Id="rId7" Target="../media/image98.png" Type="http://schemas.openxmlformats.org/officeDocument/2006/relationships/image"/><Relationship Id="rId8" Target="../media/image99.png" Type="http://schemas.openxmlformats.org/officeDocument/2006/relationships/image"/><Relationship Id="rId9" Target="../media/image100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1D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77141" y="9631690"/>
            <a:ext cx="18707886" cy="655310"/>
            <a:chOff x="0" y="0"/>
            <a:chExt cx="4350738" cy="152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350738" cy="152400"/>
            </a:xfrm>
            <a:custGeom>
              <a:avLst/>
              <a:gdLst/>
              <a:ahLst/>
              <a:cxnLst/>
              <a:rect r="r" b="b" t="t" l="l"/>
              <a:pathLst>
                <a:path h="152400" w="4350738">
                  <a:moveTo>
                    <a:pt x="0" y="0"/>
                  </a:moveTo>
                  <a:lnTo>
                    <a:pt x="4350738" y="0"/>
                  </a:lnTo>
                  <a:lnTo>
                    <a:pt x="4350738" y="152400"/>
                  </a:lnTo>
                  <a:lnTo>
                    <a:pt x="0" y="15240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5309732" y="6167356"/>
            <a:ext cx="1630578" cy="2175313"/>
          </a:xfrm>
          <a:custGeom>
            <a:avLst/>
            <a:gdLst/>
            <a:ahLst/>
            <a:cxnLst/>
            <a:rect r="r" b="b" t="t" l="l"/>
            <a:pathLst>
              <a:path h="2175313" w="1630578">
                <a:moveTo>
                  <a:pt x="0" y="0"/>
                </a:moveTo>
                <a:lnTo>
                  <a:pt x="1630578" y="0"/>
                </a:lnTo>
                <a:lnTo>
                  <a:pt x="1630578" y="2175313"/>
                </a:lnTo>
                <a:lnTo>
                  <a:pt x="0" y="21753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277141" y="9631690"/>
            <a:ext cx="18707886" cy="655310"/>
            <a:chOff x="0" y="0"/>
            <a:chExt cx="4350738" cy="152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350738" cy="152400"/>
            </a:xfrm>
            <a:custGeom>
              <a:avLst/>
              <a:gdLst/>
              <a:ahLst/>
              <a:cxnLst/>
              <a:rect r="r" b="b" t="t" l="l"/>
              <a:pathLst>
                <a:path h="152400" w="4350738">
                  <a:moveTo>
                    <a:pt x="0" y="0"/>
                  </a:moveTo>
                  <a:lnTo>
                    <a:pt x="4350738" y="0"/>
                  </a:lnTo>
                  <a:lnTo>
                    <a:pt x="4350738" y="152400"/>
                  </a:lnTo>
                  <a:lnTo>
                    <a:pt x="0" y="15240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5071564" y="304501"/>
            <a:ext cx="1987994" cy="2652132"/>
          </a:xfrm>
          <a:custGeom>
            <a:avLst/>
            <a:gdLst/>
            <a:ahLst/>
            <a:cxnLst/>
            <a:rect r="r" b="b" t="t" l="l"/>
            <a:pathLst>
              <a:path h="2652132" w="1987994">
                <a:moveTo>
                  <a:pt x="0" y="0"/>
                </a:moveTo>
                <a:lnTo>
                  <a:pt x="1987994" y="0"/>
                </a:lnTo>
                <a:lnTo>
                  <a:pt x="1987994" y="2652132"/>
                </a:lnTo>
                <a:lnTo>
                  <a:pt x="0" y="2652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47802" y="5656744"/>
            <a:ext cx="1827927" cy="1198120"/>
          </a:xfrm>
          <a:custGeom>
            <a:avLst/>
            <a:gdLst/>
            <a:ahLst/>
            <a:cxnLst/>
            <a:rect r="r" b="b" t="t" l="l"/>
            <a:pathLst>
              <a:path h="1198120" w="1827927">
                <a:moveTo>
                  <a:pt x="0" y="0"/>
                </a:moveTo>
                <a:lnTo>
                  <a:pt x="1827927" y="0"/>
                </a:lnTo>
                <a:lnTo>
                  <a:pt x="1827927" y="1198121"/>
                </a:lnTo>
                <a:lnTo>
                  <a:pt x="0" y="11981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27964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259303" y="6679951"/>
            <a:ext cx="236853" cy="174913"/>
            <a:chOff x="0" y="0"/>
            <a:chExt cx="62381" cy="4606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2381" cy="46068"/>
            </a:xfrm>
            <a:custGeom>
              <a:avLst/>
              <a:gdLst/>
              <a:ahLst/>
              <a:cxnLst/>
              <a:rect r="r" b="b" t="t" l="l"/>
              <a:pathLst>
                <a:path h="46068" w="62381">
                  <a:moveTo>
                    <a:pt x="0" y="0"/>
                  </a:moveTo>
                  <a:lnTo>
                    <a:pt x="62381" y="0"/>
                  </a:lnTo>
                  <a:lnTo>
                    <a:pt x="62381" y="46068"/>
                  </a:lnTo>
                  <a:lnTo>
                    <a:pt x="0" y="46068"/>
                  </a:lnTo>
                  <a:lnTo>
                    <a:pt x="0" y="0"/>
                  </a:lnTo>
                </a:path>
              </a:pathLst>
            </a:custGeom>
            <a:solidFill>
              <a:srgbClr val="051D4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0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-21724" y="1831315"/>
            <a:ext cx="13503556" cy="5543481"/>
          </a:xfrm>
          <a:custGeom>
            <a:avLst/>
            <a:gdLst/>
            <a:ahLst/>
            <a:cxnLst/>
            <a:rect r="r" b="b" t="t" l="l"/>
            <a:pathLst>
              <a:path h="5543481" w="13503556">
                <a:moveTo>
                  <a:pt x="0" y="0"/>
                </a:moveTo>
                <a:lnTo>
                  <a:pt x="13503556" y="0"/>
                </a:lnTo>
                <a:lnTo>
                  <a:pt x="13503556" y="5543482"/>
                </a:lnTo>
                <a:lnTo>
                  <a:pt x="0" y="55434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4259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21724" y="1250570"/>
            <a:ext cx="7039342" cy="580746"/>
          </a:xfrm>
          <a:custGeom>
            <a:avLst/>
            <a:gdLst/>
            <a:ahLst/>
            <a:cxnLst/>
            <a:rect r="r" b="b" t="t" l="l"/>
            <a:pathLst>
              <a:path h="580746" w="7039342">
                <a:moveTo>
                  <a:pt x="0" y="0"/>
                </a:moveTo>
                <a:lnTo>
                  <a:pt x="7039342" y="0"/>
                </a:lnTo>
                <a:lnTo>
                  <a:pt x="7039342" y="580745"/>
                </a:lnTo>
                <a:lnTo>
                  <a:pt x="0" y="5807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008093" y="1250570"/>
            <a:ext cx="7039342" cy="580746"/>
          </a:xfrm>
          <a:custGeom>
            <a:avLst/>
            <a:gdLst/>
            <a:ahLst/>
            <a:cxnLst/>
            <a:rect r="r" b="b" t="t" l="l"/>
            <a:pathLst>
              <a:path h="580746" w="7039342">
                <a:moveTo>
                  <a:pt x="0" y="0"/>
                </a:moveTo>
                <a:lnTo>
                  <a:pt x="7039342" y="0"/>
                </a:lnTo>
                <a:lnTo>
                  <a:pt x="7039342" y="580745"/>
                </a:lnTo>
                <a:lnTo>
                  <a:pt x="0" y="5807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11014182" y="4289440"/>
            <a:ext cx="5516045" cy="580746"/>
          </a:xfrm>
          <a:custGeom>
            <a:avLst/>
            <a:gdLst/>
            <a:ahLst/>
            <a:cxnLst/>
            <a:rect r="r" b="b" t="t" l="l"/>
            <a:pathLst>
              <a:path h="580746" w="5516045">
                <a:moveTo>
                  <a:pt x="0" y="0"/>
                </a:moveTo>
                <a:lnTo>
                  <a:pt x="5516046" y="0"/>
                </a:lnTo>
                <a:lnTo>
                  <a:pt x="5516046" y="580746"/>
                </a:lnTo>
                <a:lnTo>
                  <a:pt x="0" y="5807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7615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-21724" y="7369215"/>
            <a:ext cx="7039342" cy="580746"/>
          </a:xfrm>
          <a:custGeom>
            <a:avLst/>
            <a:gdLst/>
            <a:ahLst/>
            <a:cxnLst/>
            <a:rect r="r" b="b" t="t" l="l"/>
            <a:pathLst>
              <a:path h="580746" w="7039342">
                <a:moveTo>
                  <a:pt x="0" y="0"/>
                </a:moveTo>
                <a:lnTo>
                  <a:pt x="7039342" y="0"/>
                </a:lnTo>
                <a:lnTo>
                  <a:pt x="7039342" y="580745"/>
                </a:lnTo>
                <a:lnTo>
                  <a:pt x="0" y="5807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008093" y="7369215"/>
            <a:ext cx="7039342" cy="580746"/>
          </a:xfrm>
          <a:custGeom>
            <a:avLst/>
            <a:gdLst/>
            <a:ahLst/>
            <a:cxnLst/>
            <a:rect r="r" b="b" t="t" l="l"/>
            <a:pathLst>
              <a:path h="580746" w="7039342">
                <a:moveTo>
                  <a:pt x="0" y="0"/>
                </a:moveTo>
                <a:lnTo>
                  <a:pt x="7039342" y="0"/>
                </a:lnTo>
                <a:lnTo>
                  <a:pt x="7039342" y="580745"/>
                </a:lnTo>
                <a:lnTo>
                  <a:pt x="0" y="5807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1762173" y="9060526"/>
            <a:ext cx="236853" cy="174913"/>
            <a:chOff x="0" y="0"/>
            <a:chExt cx="62381" cy="46068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2381" cy="46068"/>
            </a:xfrm>
            <a:custGeom>
              <a:avLst/>
              <a:gdLst/>
              <a:ahLst/>
              <a:cxnLst/>
              <a:rect r="r" b="b" t="t" l="l"/>
              <a:pathLst>
                <a:path h="46068" w="62381">
                  <a:moveTo>
                    <a:pt x="0" y="0"/>
                  </a:moveTo>
                  <a:lnTo>
                    <a:pt x="62381" y="0"/>
                  </a:lnTo>
                  <a:lnTo>
                    <a:pt x="62381" y="46068"/>
                  </a:lnTo>
                  <a:lnTo>
                    <a:pt x="0" y="46068"/>
                  </a:lnTo>
                  <a:lnTo>
                    <a:pt x="0" y="0"/>
                  </a:lnTo>
                </a:path>
              </a:pathLst>
            </a:custGeom>
            <a:solidFill>
              <a:srgbClr val="051D40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0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15229645" y="3393038"/>
            <a:ext cx="1560050" cy="2082591"/>
          </a:xfrm>
          <a:custGeom>
            <a:avLst/>
            <a:gdLst/>
            <a:ahLst/>
            <a:cxnLst/>
            <a:rect r="r" b="b" t="t" l="l"/>
            <a:pathLst>
              <a:path h="2082591" w="1560050">
                <a:moveTo>
                  <a:pt x="0" y="0"/>
                </a:moveTo>
                <a:lnTo>
                  <a:pt x="1560050" y="0"/>
                </a:lnTo>
                <a:lnTo>
                  <a:pt x="1560050" y="2082590"/>
                </a:lnTo>
                <a:lnTo>
                  <a:pt x="0" y="20825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4405618" y="8080124"/>
            <a:ext cx="3438807" cy="6506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0"/>
              </a:lnSpc>
            </a:pPr>
            <a:r>
              <a:rPr lang="en-US" sz="1963">
                <a:solidFill>
                  <a:srgbClr val="179EFE"/>
                </a:solidFill>
                <a:latin typeface="League Spartan"/>
              </a:rPr>
              <a:t>Ilustració﻿n de portada:</a:t>
            </a:r>
            <a:r>
              <a:rPr lang="en-US" sz="1963">
                <a:solidFill>
                  <a:srgbClr val="179EFE"/>
                </a:solidFill>
                <a:latin typeface="League Spartan"/>
              </a:rPr>
              <a:t> </a:t>
            </a:r>
            <a:r>
              <a:rPr lang="en-US" sz="1963">
                <a:solidFill>
                  <a:srgbClr val="FFFFFF"/>
                </a:solidFill>
                <a:latin typeface="League Spartan"/>
              </a:rPr>
              <a:t> Adinan Batista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4794716" y="5466103"/>
            <a:ext cx="2697549" cy="625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84"/>
              </a:lnSpc>
            </a:pPr>
            <a:r>
              <a:rPr lang="en-US" sz="1914">
                <a:solidFill>
                  <a:srgbClr val="179EFE"/>
                </a:solidFill>
                <a:latin typeface="League Spartan"/>
              </a:rPr>
              <a:t>Diseño:</a:t>
            </a:r>
            <a:r>
              <a:rPr lang="en-US" sz="1914">
                <a:solidFill>
                  <a:srgbClr val="179EFE"/>
                </a:solidFill>
                <a:latin typeface="League Spartan"/>
              </a:rPr>
              <a:t> </a:t>
            </a:r>
          </a:p>
          <a:p>
            <a:pPr algn="ctr">
              <a:lnSpc>
                <a:spcPts val="2584"/>
              </a:lnSpc>
            </a:pPr>
            <a:r>
              <a:rPr lang="en-US" sz="1914">
                <a:solidFill>
                  <a:srgbClr val="FFFFFF"/>
                </a:solidFill>
                <a:latin typeface="League Spartan"/>
              </a:rPr>
              <a:t>Penélope Sofia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4716786" y="2634529"/>
            <a:ext cx="2697549" cy="625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84"/>
              </a:lnSpc>
            </a:pPr>
            <a:r>
              <a:rPr lang="en-US" sz="1914">
                <a:solidFill>
                  <a:srgbClr val="179EFE"/>
                </a:solidFill>
                <a:latin typeface="League Spartan"/>
              </a:rPr>
              <a:t>Contenido y diseño:</a:t>
            </a:r>
          </a:p>
          <a:p>
            <a:pPr algn="ctr">
              <a:lnSpc>
                <a:spcPts val="2584"/>
              </a:lnSpc>
            </a:pPr>
            <a:r>
              <a:rPr lang="en-US" sz="1914">
                <a:solidFill>
                  <a:srgbClr val="FFFFFF"/>
                </a:solidFill>
                <a:latin typeface="League Spartan"/>
              </a:rPr>
              <a:t>Pablo Amon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51438" y="165144"/>
            <a:ext cx="4368428" cy="1094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948"/>
              </a:lnSpc>
            </a:pPr>
            <a:r>
              <a:rPr lang="en-US" sz="6391">
                <a:solidFill>
                  <a:srgbClr val="179EFE"/>
                </a:solidFill>
                <a:latin typeface="Peace Sans"/>
              </a:rPr>
              <a:t>EFESIOS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4242554" y="668968"/>
            <a:ext cx="3599696" cy="397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0"/>
              </a:lnSpc>
            </a:pPr>
            <a:r>
              <a:rPr lang="en-US" sz="2121">
                <a:solidFill>
                  <a:srgbClr val="FFFFFF"/>
                </a:solidFill>
                <a:latin typeface="League Spartan"/>
              </a:rPr>
              <a:t>JUL/AGO/SEP - 2023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9553" y="9669790"/>
            <a:ext cx="18128894" cy="575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51D40"/>
                </a:solidFill>
                <a:latin typeface="Assistant Ultra-Bold"/>
              </a:rPr>
              <a:t>Equipo: Adinan Batista, Bruno Flávio, Cíntia Bini, Eduardo Harada, Elias Duarte, Eliezer GC, Eleandro Borel, Elton Batista, Emenson Camara, Esron Waslley, Gusttavo Santana, </a:t>
            </a:r>
          </a:p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51D40"/>
                </a:solidFill>
                <a:latin typeface="Assistant Ultra-Bold"/>
              </a:rPr>
              <a:t>Luís Claudio, Luiz Francisco, Morais Junior,</a:t>
            </a:r>
            <a:r>
              <a:rPr lang="en-US" sz="1699">
                <a:solidFill>
                  <a:srgbClr val="051D40"/>
                </a:solidFill>
                <a:latin typeface="Assistant Ultra-Bold"/>
              </a:rPr>
              <a:t>  Manoel Roberto, Nkosi Moyo, Patrícia Sales, Pablo Amon, Ramon Gomes, René Henriquez, Valdeane Costa e Willian Arsenio.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371272" y="8127648"/>
            <a:ext cx="1776061" cy="1354563"/>
            <a:chOff x="0" y="0"/>
            <a:chExt cx="2368082" cy="1806083"/>
          </a:xfrm>
        </p:grpSpPr>
        <p:sp>
          <p:nvSpPr>
            <p:cNvPr name="Freeform 29" id="29"/>
            <p:cNvSpPr/>
            <p:nvPr/>
          </p:nvSpPr>
          <p:spPr>
            <a:xfrm flipH="false" flipV="false" rot="-10800000">
              <a:off x="519018" y="71572"/>
              <a:ext cx="1239497" cy="1410523"/>
            </a:xfrm>
            <a:custGeom>
              <a:avLst/>
              <a:gdLst/>
              <a:ahLst/>
              <a:cxnLst/>
              <a:rect r="r" b="b" t="t" l="l"/>
              <a:pathLst>
                <a:path h="1410523" w="1239497">
                  <a:moveTo>
                    <a:pt x="0" y="0"/>
                  </a:moveTo>
                  <a:lnTo>
                    <a:pt x="1239497" y="0"/>
                  </a:lnTo>
                  <a:lnTo>
                    <a:pt x="1239497" y="1410523"/>
                  </a:lnTo>
                  <a:lnTo>
                    <a:pt x="0" y="1410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30" id="30"/>
            <p:cNvGrpSpPr>
              <a:grpSpLocks noChangeAspect="true"/>
            </p:cNvGrpSpPr>
            <p:nvPr/>
          </p:nvGrpSpPr>
          <p:grpSpPr>
            <a:xfrm rot="5468532">
              <a:off x="1435953" y="275013"/>
              <a:ext cx="402190" cy="402190"/>
              <a:chOff x="0" y="0"/>
              <a:chExt cx="6350000" cy="63500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2" id="32"/>
            <p:cNvGrpSpPr>
              <a:grpSpLocks noChangeAspect="true"/>
            </p:cNvGrpSpPr>
            <p:nvPr/>
          </p:nvGrpSpPr>
          <p:grpSpPr>
            <a:xfrm rot="5468532">
              <a:off x="429138" y="275013"/>
              <a:ext cx="402190" cy="402190"/>
              <a:chOff x="0" y="0"/>
              <a:chExt cx="6350000" cy="635000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4" id="34"/>
            <p:cNvGrpSpPr>
              <a:grpSpLocks noChangeAspect="true"/>
            </p:cNvGrpSpPr>
            <p:nvPr/>
          </p:nvGrpSpPr>
          <p:grpSpPr>
            <a:xfrm rot="5468532">
              <a:off x="927420" y="1149854"/>
              <a:ext cx="402190" cy="402190"/>
              <a:chOff x="0" y="0"/>
              <a:chExt cx="6350000" cy="635000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6" id="36"/>
            <p:cNvGrpSpPr>
              <a:grpSpLocks noChangeAspect="true"/>
            </p:cNvGrpSpPr>
            <p:nvPr/>
          </p:nvGrpSpPr>
          <p:grpSpPr>
            <a:xfrm rot="-5400000">
              <a:off x="433107" y="856696"/>
              <a:ext cx="402190" cy="402190"/>
              <a:chOff x="0" y="0"/>
              <a:chExt cx="6350000" cy="63500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8" id="38"/>
            <p:cNvGrpSpPr>
              <a:grpSpLocks noChangeAspect="true"/>
            </p:cNvGrpSpPr>
            <p:nvPr/>
          </p:nvGrpSpPr>
          <p:grpSpPr>
            <a:xfrm rot="-5400000">
              <a:off x="922036" y="0"/>
              <a:ext cx="402190" cy="402190"/>
              <a:chOff x="0" y="0"/>
              <a:chExt cx="6350000" cy="6350000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0" id="40"/>
            <p:cNvGrpSpPr>
              <a:grpSpLocks noChangeAspect="true"/>
            </p:cNvGrpSpPr>
            <p:nvPr/>
          </p:nvGrpSpPr>
          <p:grpSpPr>
            <a:xfrm rot="-5400000">
              <a:off x="1435953" y="856696"/>
              <a:ext cx="402190" cy="402190"/>
              <a:chOff x="0" y="0"/>
              <a:chExt cx="6350000" cy="635000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2" id="42"/>
            <p:cNvGrpSpPr>
              <a:grpSpLocks noChangeAspect="true"/>
            </p:cNvGrpSpPr>
            <p:nvPr/>
          </p:nvGrpSpPr>
          <p:grpSpPr>
            <a:xfrm rot="5468532">
              <a:off x="1475505" y="316798"/>
              <a:ext cx="316912" cy="316912"/>
              <a:chOff x="0" y="0"/>
              <a:chExt cx="6350000" cy="635000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7298C2"/>
              </a:solidFill>
            </p:spPr>
          </p:sp>
        </p:grpSp>
        <p:grpSp>
          <p:nvGrpSpPr>
            <p:cNvPr name="Group 44" id="44"/>
            <p:cNvGrpSpPr>
              <a:grpSpLocks noChangeAspect="true"/>
            </p:cNvGrpSpPr>
            <p:nvPr/>
          </p:nvGrpSpPr>
          <p:grpSpPr>
            <a:xfrm rot="5468532">
              <a:off x="471777" y="317652"/>
              <a:ext cx="316913" cy="316912"/>
              <a:chOff x="0" y="0"/>
              <a:chExt cx="6350000" cy="6350000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CC29"/>
              </a:solidFill>
            </p:spPr>
          </p:sp>
        </p:grpSp>
        <p:grpSp>
          <p:nvGrpSpPr>
            <p:cNvPr name="Group 46" id="46"/>
            <p:cNvGrpSpPr>
              <a:grpSpLocks noChangeAspect="true"/>
            </p:cNvGrpSpPr>
            <p:nvPr/>
          </p:nvGrpSpPr>
          <p:grpSpPr>
            <a:xfrm rot="5468532">
              <a:off x="970058" y="1192493"/>
              <a:ext cx="316913" cy="316912"/>
              <a:chOff x="0" y="0"/>
              <a:chExt cx="6350000" cy="6350000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EC1C34"/>
              </a:solidFill>
            </p:spPr>
          </p:sp>
        </p:grpSp>
        <p:grpSp>
          <p:nvGrpSpPr>
            <p:cNvPr name="Group 48" id="48"/>
            <p:cNvGrpSpPr>
              <a:grpSpLocks noChangeAspect="true"/>
            </p:cNvGrpSpPr>
            <p:nvPr/>
          </p:nvGrpSpPr>
          <p:grpSpPr>
            <a:xfrm rot="-5400000">
              <a:off x="475744" y="899335"/>
              <a:ext cx="316915" cy="316912"/>
              <a:chOff x="0" y="0"/>
              <a:chExt cx="6350000" cy="6350000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8931D"/>
              </a:solidFill>
            </p:spPr>
          </p:sp>
        </p:grpSp>
        <p:grpSp>
          <p:nvGrpSpPr>
            <p:cNvPr name="Group 50" id="50"/>
            <p:cNvGrpSpPr>
              <a:grpSpLocks noChangeAspect="true"/>
            </p:cNvGrpSpPr>
            <p:nvPr/>
          </p:nvGrpSpPr>
          <p:grpSpPr>
            <a:xfrm rot="-5400000">
              <a:off x="960697" y="48072"/>
              <a:ext cx="316909" cy="316912"/>
              <a:chOff x="0" y="0"/>
              <a:chExt cx="6350000" cy="6350000"/>
            </a:xfrm>
          </p:grpSpPr>
          <p:sp>
            <p:nvSpPr>
              <p:cNvPr name="Freeform 51" id="5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8DC73F"/>
              </a:solidFill>
            </p:spPr>
          </p:sp>
        </p:grpSp>
        <p:grpSp>
          <p:nvGrpSpPr>
            <p:cNvPr name="Group 52" id="52"/>
            <p:cNvGrpSpPr>
              <a:grpSpLocks noChangeAspect="true"/>
            </p:cNvGrpSpPr>
            <p:nvPr/>
          </p:nvGrpSpPr>
          <p:grpSpPr>
            <a:xfrm rot="-5400000">
              <a:off x="1478593" y="899337"/>
              <a:ext cx="316910" cy="316912"/>
              <a:chOff x="0" y="0"/>
              <a:chExt cx="6350000" cy="6350000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A72D98"/>
              </a:solidFill>
            </p:spPr>
          </p:sp>
        </p:grpSp>
        <p:sp>
          <p:nvSpPr>
            <p:cNvPr name="TextBox 54" id="54"/>
            <p:cNvSpPr txBox="true"/>
            <p:nvPr/>
          </p:nvSpPr>
          <p:spPr>
            <a:xfrm rot="0">
              <a:off x="0" y="1489341"/>
              <a:ext cx="2368082" cy="3167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006"/>
                </a:lnSpc>
              </a:pPr>
              <a:r>
                <a:rPr lang="en-US" sz="1433" spc="272">
                  <a:solidFill>
                    <a:srgbClr val="FFFFFF"/>
                  </a:solidFill>
                  <a:latin typeface="Open Sans Extra Bold 1"/>
                </a:rPr>
                <a:t>INFOLECCIÓN</a:t>
              </a:r>
            </a:p>
          </p:txBody>
        </p:sp>
        <p:grpSp>
          <p:nvGrpSpPr>
            <p:cNvPr name="Group 55" id="55"/>
            <p:cNvGrpSpPr>
              <a:grpSpLocks noChangeAspect="true"/>
            </p:cNvGrpSpPr>
            <p:nvPr/>
          </p:nvGrpSpPr>
          <p:grpSpPr>
            <a:xfrm rot="0">
              <a:off x="870206" y="508272"/>
              <a:ext cx="537120" cy="537123"/>
              <a:chOff x="0" y="0"/>
              <a:chExt cx="6350000" cy="6350000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7" id="57"/>
            <p:cNvGrpSpPr>
              <a:grpSpLocks noChangeAspect="true"/>
            </p:cNvGrpSpPr>
            <p:nvPr/>
          </p:nvGrpSpPr>
          <p:grpSpPr>
            <a:xfrm rot="0">
              <a:off x="960695" y="595384"/>
              <a:ext cx="366518" cy="366519"/>
              <a:chOff x="0" y="0"/>
              <a:chExt cx="6350000" cy="6350000"/>
            </a:xfrm>
          </p:grpSpPr>
          <p:sp>
            <p:nvSpPr>
              <p:cNvPr name="Freeform 58" id="5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59" id="59"/>
            <p:cNvSpPr/>
            <p:nvPr/>
          </p:nvSpPr>
          <p:spPr>
            <a:xfrm flipH="false" flipV="false" rot="0">
              <a:off x="848665" y="595384"/>
              <a:ext cx="491196" cy="362898"/>
            </a:xfrm>
            <a:custGeom>
              <a:avLst/>
              <a:gdLst/>
              <a:ahLst/>
              <a:cxnLst/>
              <a:rect r="r" b="b" t="t" l="l"/>
              <a:pathLst>
                <a:path h="362898" w="491196">
                  <a:moveTo>
                    <a:pt x="0" y="0"/>
                  </a:moveTo>
                  <a:lnTo>
                    <a:pt x="491196" y="0"/>
                  </a:lnTo>
                  <a:lnTo>
                    <a:pt x="491196" y="362898"/>
                  </a:lnTo>
                  <a:lnTo>
                    <a:pt x="0" y="3628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</p:grpSp>
      <p:sp>
        <p:nvSpPr>
          <p:cNvPr name="TextBox 60" id="60"/>
          <p:cNvSpPr txBox="true"/>
          <p:nvPr/>
        </p:nvSpPr>
        <p:spPr>
          <a:xfrm rot="0">
            <a:off x="2711852" y="8034430"/>
            <a:ext cx="2987833" cy="747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346"/>
              </a:lnSpc>
            </a:pPr>
            <a:r>
              <a:rPr lang="en-US" sz="4068">
                <a:solidFill>
                  <a:srgbClr val="179EFE"/>
                </a:solidFill>
                <a:latin typeface="Peace Sans"/>
              </a:rPr>
              <a:t>LECCIÓN 9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2711852" y="8815714"/>
            <a:ext cx="13413169" cy="739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30"/>
              </a:lnSpc>
            </a:pPr>
            <a:r>
              <a:rPr lang="en-US" sz="4500" spc="112">
                <a:solidFill>
                  <a:srgbClr val="FFFFFF"/>
                </a:solidFill>
                <a:latin typeface="Peace Sans"/>
              </a:rPr>
              <a:t>ANDEN COMO SABIOS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178" t="0" r="-37678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40304" y="196217"/>
            <a:ext cx="6360201" cy="1474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35"/>
              </a:lnSpc>
            </a:pPr>
            <a:r>
              <a:rPr lang="en-US" sz="8454">
                <a:solidFill>
                  <a:srgbClr val="FFBD59"/>
                </a:solidFill>
                <a:latin typeface="GFS Neohellenic"/>
              </a:rPr>
              <a:t>Πρὸς Ἐφεσίους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382901" y="6920914"/>
            <a:ext cx="2183303" cy="2313408"/>
          </a:xfrm>
          <a:custGeom>
            <a:avLst/>
            <a:gdLst/>
            <a:ahLst/>
            <a:cxnLst/>
            <a:rect r="r" b="b" t="t" l="l"/>
            <a:pathLst>
              <a:path h="2313408" w="2183303">
                <a:moveTo>
                  <a:pt x="0" y="0"/>
                </a:moveTo>
                <a:lnTo>
                  <a:pt x="2183303" y="0"/>
                </a:lnTo>
                <a:lnTo>
                  <a:pt x="2183303" y="2313407"/>
                </a:lnTo>
                <a:lnTo>
                  <a:pt x="0" y="23134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3039" t="-18915" r="-59829" b="-49496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382901" y="9229725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FFFFFF"/>
                </a:solidFill>
                <a:latin typeface="Open Sans Extra Bold 2 Bold"/>
              </a:rPr>
              <a:t>INFOLECCIÓN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9ED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2"/>
                    <a:pt x="7350927" y="763143"/>
                    <a:pt x="7282347" y="763143"/>
                  </a:cubicBezTo>
                </a:path>
              </a:pathLst>
            </a:custGeom>
            <a:solidFill>
              <a:srgbClr val="482D2A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</a:path>
              </a:pathLst>
            </a:custGeom>
            <a:solidFill>
              <a:srgbClr val="9F8269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129527" y="-273549"/>
            <a:ext cx="3909045" cy="1321567"/>
            <a:chOff x="0" y="0"/>
            <a:chExt cx="2432616" cy="82241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32616" cy="822417"/>
            </a:xfrm>
            <a:custGeom>
              <a:avLst/>
              <a:gdLst/>
              <a:ahLst/>
              <a:cxnLst/>
              <a:rect r="r" b="b" t="t" l="l"/>
              <a:pathLst>
                <a:path h="822417" w="2432616">
                  <a:moveTo>
                    <a:pt x="2308156" y="822417"/>
                  </a:moveTo>
                  <a:lnTo>
                    <a:pt x="124460" y="822417"/>
                  </a:lnTo>
                  <a:cubicBezTo>
                    <a:pt x="55880" y="822417"/>
                    <a:pt x="0" y="766537"/>
                    <a:pt x="0" y="6979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08156" y="0"/>
                  </a:lnTo>
                  <a:cubicBezTo>
                    <a:pt x="2376736" y="0"/>
                    <a:pt x="2432616" y="55880"/>
                    <a:pt x="2432616" y="124460"/>
                  </a:cubicBezTo>
                  <a:lnTo>
                    <a:pt x="2432616" y="697957"/>
                  </a:lnTo>
                  <a:cubicBezTo>
                    <a:pt x="2432616" y="766537"/>
                    <a:pt x="2376736" y="822417"/>
                    <a:pt x="2308156" y="822417"/>
                  </a:cubicBezTo>
                </a:path>
              </a:pathLst>
            </a:custGeom>
            <a:solidFill>
              <a:srgbClr val="482D2A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00942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2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2" y="55880"/>
                    <a:pt x="1500942" y="124460"/>
                  </a:cubicBezTo>
                  <a:lnTo>
                    <a:pt x="1500942" y="1623334"/>
                  </a:lnTo>
                  <a:cubicBezTo>
                    <a:pt x="1500942" y="1691914"/>
                    <a:pt x="1445061" y="1747794"/>
                    <a:pt x="1376481" y="1747794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0" y="3301068"/>
            <a:ext cx="6625555" cy="5830488"/>
          </a:xfrm>
          <a:custGeom>
            <a:avLst/>
            <a:gdLst/>
            <a:ahLst/>
            <a:cxnLst/>
            <a:rect r="r" b="b" t="t" l="l"/>
            <a:pathLst>
              <a:path h="5830488" w="6625555">
                <a:moveTo>
                  <a:pt x="0" y="0"/>
                </a:moveTo>
                <a:lnTo>
                  <a:pt x="6625555" y="0"/>
                </a:lnTo>
                <a:lnTo>
                  <a:pt x="6625555" y="5830488"/>
                </a:lnTo>
                <a:lnTo>
                  <a:pt x="0" y="5830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483874" y="1312146"/>
            <a:ext cx="10799903" cy="1094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4"/>
              </a:lnSpc>
            </a:pPr>
            <a:r>
              <a:rPr lang="en-US" sz="6396">
                <a:solidFill>
                  <a:srgbClr val="FFFFFF"/>
                </a:solidFill>
                <a:latin typeface="League Spartan"/>
              </a:rPr>
              <a:t>Para memorizar: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88097" y="188640"/>
            <a:ext cx="3295776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FFFFFF"/>
                </a:solidFill>
                <a:latin typeface="League Spartan"/>
              </a:rPr>
              <a:t>LECCIÓN 9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830279" y="169907"/>
            <a:ext cx="11867101" cy="847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89"/>
              </a:lnSpc>
            </a:pPr>
            <a:r>
              <a:rPr lang="en-US" sz="5299" spc="132">
                <a:solidFill>
                  <a:srgbClr val="FFFFFF"/>
                </a:solidFill>
                <a:latin typeface="League Spartan"/>
              </a:rPr>
              <a:t>ANDEN COMO SABIOS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6625555" y="2963660"/>
            <a:ext cx="10880140" cy="6985066"/>
            <a:chOff x="0" y="0"/>
            <a:chExt cx="14506853" cy="9313422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14506853" cy="4849553"/>
              <a:chOff x="0" y="0"/>
              <a:chExt cx="2865551" cy="957936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2865551" cy="957936"/>
              </a:xfrm>
              <a:custGeom>
                <a:avLst/>
                <a:gdLst/>
                <a:ahLst/>
                <a:cxnLst/>
                <a:rect r="r" b="b" t="t" l="l"/>
                <a:pathLst>
                  <a:path h="957936" w="2865551">
                    <a:moveTo>
                      <a:pt x="2865551" y="0"/>
                    </a:moveTo>
                    <a:lnTo>
                      <a:pt x="2865551" y="843636"/>
                    </a:lnTo>
                    <a:lnTo>
                      <a:pt x="1432776" y="957936"/>
                    </a:lnTo>
                    <a:lnTo>
                      <a:pt x="0" y="843636"/>
                    </a:lnTo>
                    <a:lnTo>
                      <a:pt x="0" y="0"/>
                    </a:lnTo>
                    <a:lnTo>
                      <a:pt x="2865551" y="0"/>
                    </a:lnTo>
                  </a:path>
                </a:pathLst>
              </a:custGeom>
              <a:solidFill>
                <a:srgbClr val="FBF5E4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19050"/>
                <a:ext cx="6350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84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-10800000">
              <a:off x="0" y="4463869"/>
              <a:ext cx="14506853" cy="4849553"/>
              <a:chOff x="0" y="0"/>
              <a:chExt cx="2865551" cy="957936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2865551" cy="957936"/>
              </a:xfrm>
              <a:custGeom>
                <a:avLst/>
                <a:gdLst/>
                <a:ahLst/>
                <a:cxnLst/>
                <a:rect r="r" b="b" t="t" l="l"/>
                <a:pathLst>
                  <a:path h="957936" w="2865551">
                    <a:moveTo>
                      <a:pt x="2865551" y="0"/>
                    </a:moveTo>
                    <a:lnTo>
                      <a:pt x="2865551" y="843636"/>
                    </a:lnTo>
                    <a:lnTo>
                      <a:pt x="1432776" y="957936"/>
                    </a:lnTo>
                    <a:lnTo>
                      <a:pt x="0" y="843636"/>
                    </a:lnTo>
                    <a:lnTo>
                      <a:pt x="0" y="0"/>
                    </a:lnTo>
                    <a:lnTo>
                      <a:pt x="2865551" y="0"/>
                    </a:lnTo>
                  </a:path>
                </a:pathLst>
              </a:custGeom>
              <a:solidFill>
                <a:srgbClr val="FBF5E4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19050"/>
                <a:ext cx="6350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84"/>
                  </a:lnSpc>
                </a:pPr>
              </a:p>
            </p:txBody>
          </p:sp>
        </p:grpSp>
      </p:grpSp>
      <p:sp>
        <p:nvSpPr>
          <p:cNvPr name="TextBox 21" id="21"/>
          <p:cNvSpPr txBox="true"/>
          <p:nvPr/>
        </p:nvSpPr>
        <p:spPr>
          <a:xfrm rot="0">
            <a:off x="6482799" y="3382030"/>
            <a:ext cx="11218750" cy="549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3">
                <a:solidFill>
                  <a:srgbClr val="482D2A"/>
                </a:solidFill>
                <a:latin typeface="Trocchi"/>
              </a:rPr>
              <a:t>« Mirad, pues, con diligencia cómo andéis, no como necios sino como sabios, aprovechando bien el tiempo, porque los días son malos. Por tanto, no seáis</a:t>
            </a:r>
          </a:p>
          <a:p>
            <a:pPr algn="ctr">
              <a:lnSpc>
                <a:spcPts val="4760"/>
              </a:lnSpc>
            </a:pPr>
          </a:p>
          <a:p>
            <a:pPr algn="ctr">
              <a:lnSpc>
                <a:spcPts val="5599"/>
              </a:lnSpc>
            </a:pPr>
            <a:r>
              <a:rPr lang="en-US" sz="3999" spc="3">
                <a:solidFill>
                  <a:srgbClr val="482D2A"/>
                </a:solidFill>
                <a:latin typeface="Trocchi"/>
              </a:rPr>
              <a:t> insensatos, sino entendidos de cuál sea la voluntad del Señor. »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3">
                <a:solidFill>
                  <a:srgbClr val="482D2A"/>
                </a:solidFill>
                <a:latin typeface="Trocchi"/>
              </a:rPr>
              <a:t>(Efesios 5:15-17 - RV 1960) 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16087581" y="434859"/>
            <a:ext cx="2200419" cy="1672157"/>
            <a:chOff x="0" y="0"/>
            <a:chExt cx="2933893" cy="2229543"/>
          </a:xfrm>
        </p:grpSpPr>
        <p:sp>
          <p:nvSpPr>
            <p:cNvPr name="Freeform 23" id="23"/>
            <p:cNvSpPr/>
            <p:nvPr/>
          </p:nvSpPr>
          <p:spPr>
            <a:xfrm flipH="false" flipV="false" rot="-10800000">
              <a:off x="643028" y="88672"/>
              <a:ext cx="1535653" cy="1747543"/>
            </a:xfrm>
            <a:custGeom>
              <a:avLst/>
              <a:gdLst/>
              <a:ahLst/>
              <a:cxnLst/>
              <a:rect r="r" b="b" t="t" l="l"/>
              <a:pathLst>
                <a:path h="1747543" w="1535653">
                  <a:moveTo>
                    <a:pt x="0" y="0"/>
                  </a:moveTo>
                  <a:lnTo>
                    <a:pt x="1535653" y="0"/>
                  </a:lnTo>
                  <a:lnTo>
                    <a:pt x="1535653" y="1747543"/>
                  </a:lnTo>
                  <a:lnTo>
                    <a:pt x="0" y="1747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4" id="24"/>
            <p:cNvGrpSpPr>
              <a:grpSpLocks noChangeAspect="true"/>
            </p:cNvGrpSpPr>
            <p:nvPr/>
          </p:nvGrpSpPr>
          <p:grpSpPr>
            <a:xfrm rot="5468532">
              <a:off x="1779048" y="340722"/>
              <a:ext cx="498286" cy="498286"/>
              <a:chOff x="0" y="0"/>
              <a:chExt cx="6350000" cy="63500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6" id="26"/>
            <p:cNvGrpSpPr>
              <a:grpSpLocks noChangeAspect="true"/>
            </p:cNvGrpSpPr>
            <p:nvPr/>
          </p:nvGrpSpPr>
          <p:grpSpPr>
            <a:xfrm rot="5468532">
              <a:off x="531673" y="340722"/>
              <a:ext cx="498286" cy="498286"/>
              <a:chOff x="0" y="0"/>
              <a:chExt cx="6350000" cy="635000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8" id="28"/>
            <p:cNvGrpSpPr>
              <a:grpSpLocks noChangeAspect="true"/>
            </p:cNvGrpSpPr>
            <p:nvPr/>
          </p:nvGrpSpPr>
          <p:grpSpPr>
            <a:xfrm rot="5468532">
              <a:off x="1149010" y="1424591"/>
              <a:ext cx="498286" cy="498286"/>
              <a:chOff x="0" y="0"/>
              <a:chExt cx="6350000" cy="63500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0" id="30"/>
            <p:cNvGrpSpPr>
              <a:grpSpLocks noChangeAspect="true"/>
            </p:cNvGrpSpPr>
            <p:nvPr/>
          </p:nvGrpSpPr>
          <p:grpSpPr>
            <a:xfrm rot="-5400000">
              <a:off x="536590" y="1061388"/>
              <a:ext cx="498286" cy="498286"/>
              <a:chOff x="0" y="0"/>
              <a:chExt cx="6350000" cy="63500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2" id="32"/>
            <p:cNvGrpSpPr>
              <a:grpSpLocks noChangeAspect="true"/>
            </p:cNvGrpSpPr>
            <p:nvPr/>
          </p:nvGrpSpPr>
          <p:grpSpPr>
            <a:xfrm rot="-5400000">
              <a:off x="1142340" y="0"/>
              <a:ext cx="498286" cy="498286"/>
              <a:chOff x="0" y="0"/>
              <a:chExt cx="6350000" cy="635000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4" id="34"/>
            <p:cNvGrpSpPr>
              <a:grpSpLocks noChangeAspect="true"/>
            </p:cNvGrpSpPr>
            <p:nvPr/>
          </p:nvGrpSpPr>
          <p:grpSpPr>
            <a:xfrm rot="-5400000">
              <a:off x="1779048" y="1061388"/>
              <a:ext cx="498286" cy="498286"/>
              <a:chOff x="0" y="0"/>
              <a:chExt cx="6350000" cy="635000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6" id="36"/>
            <p:cNvGrpSpPr>
              <a:grpSpLocks noChangeAspect="true"/>
            </p:cNvGrpSpPr>
            <p:nvPr/>
          </p:nvGrpSpPr>
          <p:grpSpPr>
            <a:xfrm rot="5468532">
              <a:off x="1828051" y="392491"/>
              <a:ext cx="392632" cy="392632"/>
              <a:chOff x="0" y="0"/>
              <a:chExt cx="6350000" cy="63500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7298C2"/>
              </a:solidFill>
            </p:spPr>
          </p:sp>
        </p:grpSp>
        <p:grpSp>
          <p:nvGrpSpPr>
            <p:cNvPr name="Group 38" id="38"/>
            <p:cNvGrpSpPr>
              <a:grpSpLocks noChangeAspect="true"/>
            </p:cNvGrpSpPr>
            <p:nvPr/>
          </p:nvGrpSpPr>
          <p:grpSpPr>
            <a:xfrm rot="5468532">
              <a:off x="584499" y="393549"/>
              <a:ext cx="392633" cy="392632"/>
              <a:chOff x="0" y="0"/>
              <a:chExt cx="6350000" cy="6350000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CC29"/>
              </a:solidFill>
            </p:spPr>
          </p:sp>
        </p:grpSp>
        <p:grpSp>
          <p:nvGrpSpPr>
            <p:cNvPr name="Group 40" id="40"/>
            <p:cNvGrpSpPr>
              <a:grpSpLocks noChangeAspect="true"/>
            </p:cNvGrpSpPr>
            <p:nvPr/>
          </p:nvGrpSpPr>
          <p:grpSpPr>
            <a:xfrm rot="5468532">
              <a:off x="1201836" y="1477418"/>
              <a:ext cx="392634" cy="392632"/>
              <a:chOff x="0" y="0"/>
              <a:chExt cx="6350000" cy="635000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EC1C34"/>
              </a:solidFill>
            </p:spPr>
          </p:sp>
        </p:grpSp>
        <p:grpSp>
          <p:nvGrpSpPr>
            <p:cNvPr name="Group 42" id="42"/>
            <p:cNvGrpSpPr>
              <a:grpSpLocks noChangeAspect="true"/>
            </p:cNvGrpSpPr>
            <p:nvPr/>
          </p:nvGrpSpPr>
          <p:grpSpPr>
            <a:xfrm rot="-5400000">
              <a:off x="589415" y="1114215"/>
              <a:ext cx="392636" cy="392632"/>
              <a:chOff x="0" y="0"/>
              <a:chExt cx="6350000" cy="635000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8931D"/>
              </a:solidFill>
            </p:spPr>
          </p:sp>
        </p:grpSp>
        <p:grpSp>
          <p:nvGrpSpPr>
            <p:cNvPr name="Group 44" id="44"/>
            <p:cNvGrpSpPr>
              <a:grpSpLocks noChangeAspect="true"/>
            </p:cNvGrpSpPr>
            <p:nvPr/>
          </p:nvGrpSpPr>
          <p:grpSpPr>
            <a:xfrm rot="-5400000">
              <a:off x="1190238" y="59558"/>
              <a:ext cx="392629" cy="392632"/>
              <a:chOff x="0" y="0"/>
              <a:chExt cx="6350000" cy="6350000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8DC73F"/>
              </a:solidFill>
            </p:spPr>
          </p:sp>
        </p:grpSp>
        <p:grpSp>
          <p:nvGrpSpPr>
            <p:cNvPr name="Group 46" id="46"/>
            <p:cNvGrpSpPr>
              <a:grpSpLocks noChangeAspect="true"/>
            </p:cNvGrpSpPr>
            <p:nvPr/>
          </p:nvGrpSpPr>
          <p:grpSpPr>
            <a:xfrm rot="-5400000">
              <a:off x="1831876" y="1114218"/>
              <a:ext cx="392631" cy="392632"/>
              <a:chOff x="0" y="0"/>
              <a:chExt cx="6350000" cy="6350000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A72D98"/>
              </a:solidFill>
            </p:spPr>
          </p:sp>
        </p:grpSp>
        <p:sp>
          <p:nvSpPr>
            <p:cNvPr name="TextBox 48" id="48"/>
            <p:cNvSpPr txBox="true"/>
            <p:nvPr/>
          </p:nvSpPr>
          <p:spPr>
            <a:xfrm rot="0">
              <a:off x="0" y="1852020"/>
              <a:ext cx="2933893" cy="3775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486"/>
                </a:lnSpc>
              </a:pPr>
              <a:r>
                <a:rPr lang="en-US" sz="1775" spc="337">
                  <a:solidFill>
                    <a:srgbClr val="051D40"/>
                  </a:solidFill>
                  <a:latin typeface="Open Sans Extra Bold 1"/>
                </a:rPr>
                <a:t>INFOLECCIÓN</a:t>
              </a:r>
            </a:p>
          </p:txBody>
        </p:sp>
        <p:grpSp>
          <p:nvGrpSpPr>
            <p:cNvPr name="Group 49" id="49"/>
            <p:cNvGrpSpPr>
              <a:grpSpLocks noChangeAspect="true"/>
            </p:cNvGrpSpPr>
            <p:nvPr/>
          </p:nvGrpSpPr>
          <p:grpSpPr>
            <a:xfrm rot="0">
              <a:off x="1078127" y="629714"/>
              <a:ext cx="665455" cy="665458"/>
              <a:chOff x="0" y="0"/>
              <a:chExt cx="6350000" cy="6350000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1" id="51"/>
            <p:cNvGrpSpPr>
              <a:grpSpLocks noChangeAspect="true"/>
            </p:cNvGrpSpPr>
            <p:nvPr/>
          </p:nvGrpSpPr>
          <p:grpSpPr>
            <a:xfrm rot="0">
              <a:off x="1190237" y="737640"/>
              <a:ext cx="454091" cy="454093"/>
              <a:chOff x="0" y="0"/>
              <a:chExt cx="6350000" cy="6350000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53" id="53"/>
            <p:cNvSpPr/>
            <p:nvPr/>
          </p:nvSpPr>
          <p:spPr>
            <a:xfrm flipH="false" flipV="false" rot="0">
              <a:off x="1051439" y="737640"/>
              <a:ext cx="608558" cy="449607"/>
            </a:xfrm>
            <a:custGeom>
              <a:avLst/>
              <a:gdLst/>
              <a:ahLst/>
              <a:cxnLst/>
              <a:rect r="r" b="b" t="t" l="l"/>
              <a:pathLst>
                <a:path h="449607" w="608558">
                  <a:moveTo>
                    <a:pt x="0" y="0"/>
                  </a:moveTo>
                  <a:lnTo>
                    <a:pt x="608558" y="0"/>
                  </a:lnTo>
                  <a:lnTo>
                    <a:pt x="608558" y="449607"/>
                  </a:lnTo>
                  <a:lnTo>
                    <a:pt x="0" y="449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B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818967" y="384026"/>
            <a:ext cx="9775598" cy="11225306"/>
            <a:chOff x="0" y="0"/>
            <a:chExt cx="2574643" cy="295645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74643" cy="2956459"/>
            </a:xfrm>
            <a:custGeom>
              <a:avLst/>
              <a:gdLst/>
              <a:ahLst/>
              <a:cxnLst/>
              <a:rect r="r" b="b" t="t" l="l"/>
              <a:pathLst>
                <a:path h="2956459" w="2574643">
                  <a:moveTo>
                    <a:pt x="0" y="0"/>
                  </a:moveTo>
                  <a:lnTo>
                    <a:pt x="2574643" y="0"/>
                  </a:lnTo>
                  <a:lnTo>
                    <a:pt x="2574643" y="2956459"/>
                  </a:lnTo>
                  <a:lnTo>
                    <a:pt x="0" y="2956459"/>
                  </a:lnTo>
                  <a:lnTo>
                    <a:pt x="0" y="0"/>
                  </a:lnTo>
                </a:path>
              </a:pathLst>
            </a:custGeom>
            <a:solidFill>
              <a:srgbClr val="D7D4DB">
                <a:alpha val="61961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37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5541478">
            <a:off x="8727639" y="3420876"/>
            <a:ext cx="4152550" cy="4114800"/>
          </a:xfrm>
          <a:custGeom>
            <a:avLst/>
            <a:gdLst/>
            <a:ahLst/>
            <a:cxnLst/>
            <a:rect r="r" b="b" t="t" l="l"/>
            <a:pathLst>
              <a:path h="4114800" w="415255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00942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2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2" y="55880"/>
                    <a:pt x="1500942" y="124460"/>
                  </a:cubicBezTo>
                  <a:lnTo>
                    <a:pt x="1500942" y="1623334"/>
                  </a:lnTo>
                  <a:cubicBezTo>
                    <a:pt x="1500942" y="1691914"/>
                    <a:pt x="1445061" y="1747794"/>
                    <a:pt x="1376481" y="1747794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-62108" y="-800232"/>
            <a:ext cx="8650361" cy="11887464"/>
            <a:chOff x="0" y="0"/>
            <a:chExt cx="2278284" cy="313085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278284" cy="3130855"/>
            </a:xfrm>
            <a:custGeom>
              <a:avLst/>
              <a:gdLst/>
              <a:ahLst/>
              <a:cxnLst/>
              <a:rect r="r" b="b" t="t" l="l"/>
              <a:pathLst>
                <a:path h="3130855" w="2278284">
                  <a:moveTo>
                    <a:pt x="0" y="0"/>
                  </a:moveTo>
                  <a:lnTo>
                    <a:pt x="2278284" y="0"/>
                  </a:lnTo>
                  <a:lnTo>
                    <a:pt x="2278284" y="3130855"/>
                  </a:lnTo>
                  <a:lnTo>
                    <a:pt x="0" y="3130855"/>
                  </a:lnTo>
                  <a:lnTo>
                    <a:pt x="0" y="0"/>
                  </a:lnTo>
                </a:path>
              </a:pathLst>
            </a:custGeom>
            <a:solidFill>
              <a:srgbClr val="E8A989">
                <a:alpha val="61961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37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0"/>
                    <a:pt x="2425979" y="798541"/>
                    <a:pt x="2357399" y="798541"/>
                  </a:cubicBezTo>
                </a:path>
              </a:pathLst>
            </a:custGeom>
            <a:solidFill>
              <a:srgbClr val="BB624B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2"/>
                    <a:pt x="7350927" y="763143"/>
                    <a:pt x="7282347" y="763143"/>
                  </a:cubicBezTo>
                </a:path>
              </a:pathLst>
            </a:custGeom>
            <a:solidFill>
              <a:srgbClr val="6A5586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-19050" y="9639096"/>
            <a:ext cx="18465302" cy="714579"/>
            <a:chOff x="0" y="0"/>
            <a:chExt cx="6246287" cy="24172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246287" cy="241722"/>
            </a:xfrm>
            <a:custGeom>
              <a:avLst/>
              <a:gdLst/>
              <a:ahLst/>
              <a:cxnLst/>
              <a:rect r="r" b="b" t="t" l="l"/>
              <a:pathLst>
                <a:path h="241722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241722"/>
                  </a:lnTo>
                  <a:lnTo>
                    <a:pt x="0" y="241722"/>
                  </a:lnTo>
                  <a:lnTo>
                    <a:pt x="0" y="0"/>
                  </a:lnTo>
                </a:path>
              </a:pathLst>
            </a:custGeom>
            <a:solidFill>
              <a:srgbClr val="6A5586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</a:path>
              </a:pathLst>
            </a:custGeom>
            <a:solidFill>
              <a:srgbClr val="BB624B"/>
            </a:solidFill>
          </p:spPr>
        </p:sp>
      </p:grpSp>
      <p:sp>
        <p:nvSpPr>
          <p:cNvPr name="Freeform 19" id="19"/>
          <p:cNvSpPr/>
          <p:nvPr/>
        </p:nvSpPr>
        <p:spPr>
          <a:xfrm flipH="false" flipV="false" rot="-1860867">
            <a:off x="30960" y="3665349"/>
            <a:ext cx="3444211" cy="4114800"/>
          </a:xfrm>
          <a:custGeom>
            <a:avLst/>
            <a:gdLst/>
            <a:ahLst/>
            <a:cxnLst/>
            <a:rect r="r" b="b" t="t" l="l"/>
            <a:pathLst>
              <a:path h="4114800" w="3444211">
                <a:moveTo>
                  <a:pt x="0" y="0"/>
                </a:moveTo>
                <a:lnTo>
                  <a:pt x="3444211" y="0"/>
                </a:lnTo>
                <a:lnTo>
                  <a:pt x="3444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179146" y="4037931"/>
            <a:ext cx="1842967" cy="1882179"/>
          </a:xfrm>
          <a:custGeom>
            <a:avLst/>
            <a:gdLst/>
            <a:ahLst/>
            <a:cxnLst/>
            <a:rect r="r" b="b" t="t" l="l"/>
            <a:pathLst>
              <a:path h="1882179" w="1842967">
                <a:moveTo>
                  <a:pt x="0" y="0"/>
                </a:moveTo>
                <a:lnTo>
                  <a:pt x="1842967" y="0"/>
                </a:lnTo>
                <a:lnTo>
                  <a:pt x="1842967" y="1882179"/>
                </a:lnTo>
                <a:lnTo>
                  <a:pt x="0" y="18821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8859777">
            <a:off x="2399309" y="6424194"/>
            <a:ext cx="4352438" cy="4114800"/>
          </a:xfrm>
          <a:custGeom>
            <a:avLst/>
            <a:gdLst/>
            <a:ahLst/>
            <a:cxnLst/>
            <a:rect r="r" b="b" t="t" l="l"/>
            <a:pathLst>
              <a:path h="4114800" w="4352438">
                <a:moveTo>
                  <a:pt x="0" y="0"/>
                </a:moveTo>
                <a:lnTo>
                  <a:pt x="4352438" y="0"/>
                </a:lnTo>
                <a:lnTo>
                  <a:pt x="43524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2760209" y="7571282"/>
            <a:ext cx="1569851" cy="1424640"/>
            <a:chOff x="0" y="0"/>
            <a:chExt cx="2093135" cy="189952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093135" cy="1899520"/>
            </a:xfrm>
            <a:custGeom>
              <a:avLst/>
              <a:gdLst/>
              <a:ahLst/>
              <a:cxnLst/>
              <a:rect r="r" b="b" t="t" l="l"/>
              <a:pathLst>
                <a:path h="1899520" w="2093135">
                  <a:moveTo>
                    <a:pt x="0" y="0"/>
                  </a:moveTo>
                  <a:lnTo>
                    <a:pt x="2093135" y="0"/>
                  </a:lnTo>
                  <a:lnTo>
                    <a:pt x="2093135" y="1899520"/>
                  </a:lnTo>
                  <a:lnTo>
                    <a:pt x="0" y="1899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692535" y="555652"/>
              <a:ext cx="643345" cy="432650"/>
            </a:xfrm>
            <a:custGeom>
              <a:avLst/>
              <a:gdLst/>
              <a:ahLst/>
              <a:cxnLst/>
              <a:rect r="r" b="b" t="t" l="l"/>
              <a:pathLst>
                <a:path h="432650" w="643345">
                  <a:moveTo>
                    <a:pt x="0" y="0"/>
                  </a:moveTo>
                  <a:lnTo>
                    <a:pt x="643345" y="0"/>
                  </a:lnTo>
                  <a:lnTo>
                    <a:pt x="643345" y="432650"/>
                  </a:lnTo>
                  <a:lnTo>
                    <a:pt x="0" y="432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</p:grpSp>
      <p:sp>
        <p:nvSpPr>
          <p:cNvPr name="Freeform 25" id="25"/>
          <p:cNvSpPr/>
          <p:nvPr/>
        </p:nvSpPr>
        <p:spPr>
          <a:xfrm flipH="false" flipV="false" rot="8100000">
            <a:off x="4368277" y="3556707"/>
            <a:ext cx="3975926" cy="4114800"/>
          </a:xfrm>
          <a:custGeom>
            <a:avLst/>
            <a:gdLst/>
            <a:ahLst/>
            <a:cxnLst/>
            <a:rect r="r" b="b" t="t" l="l"/>
            <a:pathLst>
              <a:path h="4114800" w="3975926">
                <a:moveTo>
                  <a:pt x="0" y="0"/>
                </a:moveTo>
                <a:lnTo>
                  <a:pt x="3975925" y="0"/>
                </a:lnTo>
                <a:lnTo>
                  <a:pt x="39759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5119017" y="5579207"/>
            <a:ext cx="2395734" cy="1470708"/>
            <a:chOff x="0" y="0"/>
            <a:chExt cx="3194312" cy="1960944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633037" y="66231"/>
              <a:ext cx="1262352" cy="1894713"/>
            </a:xfrm>
            <a:custGeom>
              <a:avLst/>
              <a:gdLst/>
              <a:ahLst/>
              <a:cxnLst/>
              <a:rect r="r" b="b" t="t" l="l"/>
              <a:pathLst>
                <a:path h="1894713" w="1262352">
                  <a:moveTo>
                    <a:pt x="0" y="0"/>
                  </a:moveTo>
                  <a:lnTo>
                    <a:pt x="1262353" y="0"/>
                  </a:lnTo>
                  <a:lnTo>
                    <a:pt x="1262353" y="1894713"/>
                  </a:lnTo>
                  <a:lnTo>
                    <a:pt x="0" y="1894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107933" cy="1960944"/>
            </a:xfrm>
            <a:custGeom>
              <a:avLst/>
              <a:gdLst/>
              <a:ahLst/>
              <a:cxnLst/>
              <a:rect r="r" b="b" t="t" l="l"/>
              <a:pathLst>
                <a:path h="1960944" w="1107933">
                  <a:moveTo>
                    <a:pt x="0" y="0"/>
                  </a:moveTo>
                  <a:lnTo>
                    <a:pt x="1107933" y="0"/>
                  </a:lnTo>
                  <a:lnTo>
                    <a:pt x="1107933" y="1960944"/>
                  </a:lnTo>
                  <a:lnTo>
                    <a:pt x="0" y="1960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2110156" y="66231"/>
              <a:ext cx="1084157" cy="1877327"/>
            </a:xfrm>
            <a:custGeom>
              <a:avLst/>
              <a:gdLst/>
              <a:ahLst/>
              <a:cxnLst/>
              <a:rect r="r" b="b" t="t" l="l"/>
              <a:pathLst>
                <a:path h="1877327" w="1084157">
                  <a:moveTo>
                    <a:pt x="0" y="0"/>
                  </a:moveTo>
                  <a:lnTo>
                    <a:pt x="1084156" y="0"/>
                  </a:lnTo>
                  <a:lnTo>
                    <a:pt x="1084156" y="1877328"/>
                  </a:lnTo>
                  <a:lnTo>
                    <a:pt x="0" y="1877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1449289" y="145672"/>
              <a:ext cx="892201" cy="1797886"/>
            </a:xfrm>
            <a:custGeom>
              <a:avLst/>
              <a:gdLst/>
              <a:ahLst/>
              <a:cxnLst/>
              <a:rect r="r" b="b" t="t" l="l"/>
              <a:pathLst>
                <a:path h="1797886" w="892201">
                  <a:moveTo>
                    <a:pt x="0" y="0"/>
                  </a:moveTo>
                  <a:lnTo>
                    <a:pt x="892201" y="0"/>
                  </a:lnTo>
                  <a:lnTo>
                    <a:pt x="892201" y="1797887"/>
                  </a:lnTo>
                  <a:lnTo>
                    <a:pt x="0" y="1797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9213601" y="4152609"/>
            <a:ext cx="3369453" cy="1773175"/>
          </a:xfrm>
          <a:custGeom>
            <a:avLst/>
            <a:gdLst/>
            <a:ahLst/>
            <a:cxnLst/>
            <a:rect r="r" b="b" t="t" l="l"/>
            <a:pathLst>
              <a:path h="1773175" w="3369453">
                <a:moveTo>
                  <a:pt x="0" y="0"/>
                </a:moveTo>
                <a:lnTo>
                  <a:pt x="3369453" y="0"/>
                </a:lnTo>
                <a:lnTo>
                  <a:pt x="3369453" y="1773175"/>
                </a:lnTo>
                <a:lnTo>
                  <a:pt x="0" y="1773175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-976959">
            <a:off x="14086885" y="3355816"/>
            <a:ext cx="3513010" cy="4114800"/>
          </a:xfrm>
          <a:custGeom>
            <a:avLst/>
            <a:gdLst/>
            <a:ahLst/>
            <a:cxnLst/>
            <a:rect r="r" b="b" t="t" l="l"/>
            <a:pathLst>
              <a:path h="4114800" w="3513010">
                <a:moveTo>
                  <a:pt x="0" y="0"/>
                </a:moveTo>
                <a:lnTo>
                  <a:pt x="3513010" y="0"/>
                </a:lnTo>
                <a:lnTo>
                  <a:pt x="35130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3" id="33"/>
          <p:cNvGrpSpPr/>
          <p:nvPr/>
        </p:nvGrpSpPr>
        <p:grpSpPr>
          <a:xfrm rot="-173920">
            <a:off x="15144332" y="5226385"/>
            <a:ext cx="1564350" cy="1785117"/>
            <a:chOff x="0" y="0"/>
            <a:chExt cx="2085800" cy="2380156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54948"/>
              <a:ext cx="1334088" cy="2325208"/>
            </a:xfrm>
            <a:custGeom>
              <a:avLst/>
              <a:gdLst/>
              <a:ahLst/>
              <a:cxnLst/>
              <a:rect r="r" b="b" t="t" l="l"/>
              <a:pathLst>
                <a:path h="2325208" w="1334088">
                  <a:moveTo>
                    <a:pt x="0" y="0"/>
                  </a:moveTo>
                  <a:lnTo>
                    <a:pt x="1334088" y="0"/>
                  </a:lnTo>
                  <a:lnTo>
                    <a:pt x="1334088" y="2325208"/>
                  </a:lnTo>
                  <a:lnTo>
                    <a:pt x="0" y="2325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5" id="35"/>
            <p:cNvSpPr/>
            <p:nvPr/>
          </p:nvSpPr>
          <p:spPr>
            <a:xfrm flipH="true" flipV="false" rot="0">
              <a:off x="945761" y="0"/>
              <a:ext cx="1140039" cy="1892181"/>
            </a:xfrm>
            <a:custGeom>
              <a:avLst/>
              <a:gdLst/>
              <a:ahLst/>
              <a:cxnLst/>
              <a:rect r="r" b="b" t="t" l="l"/>
              <a:pathLst>
                <a:path h="1892181" w="1140039">
                  <a:moveTo>
                    <a:pt x="1140039" y="0"/>
                  </a:moveTo>
                  <a:lnTo>
                    <a:pt x="0" y="0"/>
                  </a:lnTo>
                  <a:lnTo>
                    <a:pt x="0" y="1892181"/>
                  </a:lnTo>
                  <a:lnTo>
                    <a:pt x="1140039" y="1892181"/>
                  </a:lnTo>
                  <a:lnTo>
                    <a:pt x="1140039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36" id="36"/>
          <p:cNvSpPr/>
          <p:nvPr/>
        </p:nvSpPr>
        <p:spPr>
          <a:xfrm flipH="false" flipV="false" rot="-6936575">
            <a:off x="11892662" y="6106225"/>
            <a:ext cx="4149791" cy="4149791"/>
          </a:xfrm>
          <a:custGeom>
            <a:avLst/>
            <a:gdLst/>
            <a:ahLst/>
            <a:cxnLst/>
            <a:rect r="r" b="b" t="t" l="l"/>
            <a:pathLst>
              <a:path h="4149791" w="4149791">
                <a:moveTo>
                  <a:pt x="0" y="0"/>
                </a:moveTo>
                <a:lnTo>
                  <a:pt x="4149791" y="0"/>
                </a:lnTo>
                <a:lnTo>
                  <a:pt x="4149791" y="4149790"/>
                </a:lnTo>
                <a:lnTo>
                  <a:pt x="0" y="414979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357478">
            <a:off x="11978617" y="7256310"/>
            <a:ext cx="1130801" cy="1685476"/>
          </a:xfrm>
          <a:custGeom>
            <a:avLst/>
            <a:gdLst/>
            <a:ahLst/>
            <a:cxnLst/>
            <a:rect r="r" b="b" t="t" l="l"/>
            <a:pathLst>
              <a:path h="1685476" w="1130801">
                <a:moveTo>
                  <a:pt x="0" y="0"/>
                </a:moveTo>
                <a:lnTo>
                  <a:pt x="1130801" y="0"/>
                </a:lnTo>
                <a:lnTo>
                  <a:pt x="1130801" y="1685476"/>
                </a:lnTo>
                <a:lnTo>
                  <a:pt x="0" y="1685476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8" id="38"/>
          <p:cNvSpPr txBox="true"/>
          <p:nvPr/>
        </p:nvSpPr>
        <p:spPr>
          <a:xfrm rot="0">
            <a:off x="189992" y="1454122"/>
            <a:ext cx="15653398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spc="80">
                <a:solidFill>
                  <a:srgbClr val="FBF5E4"/>
                </a:solidFill>
                <a:latin typeface="League Spartan"/>
              </a:rPr>
              <a:t>En Efesios 5:1-20, Pablo comparó lo que valoraban los paganos y los cristianos. Actualmente, el escenario también debe ser así: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661499" y="6024885"/>
            <a:ext cx="2862812" cy="1243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spc="-79">
                <a:solidFill>
                  <a:srgbClr val="46242A"/>
                </a:solidFill>
                <a:latin typeface="League Spartan"/>
              </a:rPr>
              <a:t>Conversaciones</a:t>
            </a:r>
          </a:p>
          <a:p>
            <a:pPr algn="ctr">
              <a:lnSpc>
                <a:spcPts val="3360"/>
              </a:lnSpc>
            </a:pPr>
            <a:r>
              <a:rPr lang="en-US" sz="2400" spc="72">
                <a:solidFill>
                  <a:srgbClr val="46242A"/>
                </a:solidFill>
                <a:latin typeface="League Spartan"/>
              </a:rPr>
              <a:t>indecentes.</a:t>
            </a:r>
          </a:p>
          <a:p>
            <a:pPr algn="ctr">
              <a:lnSpc>
                <a:spcPts val="3360"/>
              </a:lnSpc>
            </a:pPr>
            <a:r>
              <a:rPr lang="en-US" sz="2400" spc="72">
                <a:solidFill>
                  <a:srgbClr val="ED6F2F"/>
                </a:solidFill>
                <a:latin typeface="League Spartan"/>
              </a:rPr>
              <a:t>(Ef 5:4)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4047162" y="163953"/>
            <a:ext cx="11323813" cy="775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70"/>
              </a:lnSpc>
            </a:pPr>
            <a:r>
              <a:rPr lang="en-US" sz="4900" spc="122">
                <a:solidFill>
                  <a:srgbClr val="FBF5E4"/>
                </a:solidFill>
                <a:latin typeface="League Spartan"/>
              </a:rPr>
              <a:t>ANDEN COMO SABIOS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59643" y="169033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BF5E4"/>
                </a:solidFill>
                <a:latin typeface="League Spartan"/>
              </a:rPr>
              <a:t>Sábado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BF5E4"/>
                </a:solidFill>
                <a:latin typeface="League Spartan"/>
              </a:rPr>
              <a:t>19 de agosto del 2023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2445755" y="9796022"/>
            <a:ext cx="1274642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FBF5E4"/>
                </a:solidFill>
                <a:latin typeface="League Spartan Bold"/>
              </a:rPr>
              <a:t>Contenido: Pablo Amon l Diseño: Pablo Amon, Penélope Sofia l Traducción: Ronald Álvarez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2666382" y="7735715"/>
            <a:ext cx="4029593" cy="1243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46242A"/>
                </a:solidFill>
                <a:latin typeface="League Spartan"/>
              </a:rPr>
              <a:t>Santificar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46242A"/>
                </a:solidFill>
                <a:latin typeface="League Spartan"/>
              </a:rPr>
              <a:t>el sexo.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6A5586"/>
                </a:solidFill>
                <a:latin typeface="League Spartan"/>
              </a:rPr>
              <a:t>(</a:t>
            </a:r>
            <a:r>
              <a:rPr lang="en-US" sz="2400">
                <a:solidFill>
                  <a:srgbClr val="6A5586"/>
                </a:solidFill>
                <a:latin typeface="League Spartan"/>
                <a:hlinkClick r:id="rId33" tooltip="https://www.bibliaon.com/versiculo/1_corintios_7_3-4/"/>
              </a:rPr>
              <a:t>1 Ct 7:3-4</a:t>
            </a:r>
            <a:r>
              <a:rPr lang="en-US" sz="2400">
                <a:solidFill>
                  <a:srgbClr val="6A5586"/>
                </a:solidFill>
                <a:latin typeface="League Spartan"/>
              </a:rPr>
              <a:t>; </a:t>
            </a:r>
            <a:r>
              <a:rPr lang="en-US" sz="2400">
                <a:solidFill>
                  <a:srgbClr val="6A5586"/>
                </a:solidFill>
                <a:latin typeface="League Spartan"/>
                <a:hlinkClick r:id="rId34" tooltip="https://www.bing.com/ck/a?!&amp;&amp;p=17af80d7d0a8fe08JmltdHM9MTY5MjQwMzIwMCZpZ3VpZD0xOTA3OWQ0ZS01M2ExLTYzZmEtMWQ1NC04ZjBmNTI3NzYyMjQmaW5zaWQ9NTIyMQ&amp;ptn=3&amp;hsh=3&amp;fclid=19079d4e-53a1-63fa-1d54-8f0f52776224&amp;psq=leito+sem+m%c3%a1cula&amp;u=a1aHR0cHM6Ly93d3cuYmlibGlhb25saW5lLmNvbS5ici9hY2YvaGIvMTMvNC03&amp;ntb=1"/>
              </a:rPr>
              <a:t>Hr 13:4-7</a:t>
            </a:r>
            <a:r>
              <a:rPr lang="en-US" sz="2400">
                <a:solidFill>
                  <a:srgbClr val="6A5586"/>
                </a:solidFill>
                <a:latin typeface="League Spartan"/>
              </a:rPr>
              <a:t>)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3022113" y="2925560"/>
            <a:ext cx="3018515" cy="537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96">
                <a:solidFill>
                  <a:srgbClr val="ED6F2F"/>
                </a:solidFill>
                <a:latin typeface="League Spartan"/>
              </a:rPr>
              <a:t>PAGANOS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2071235" y="2925560"/>
            <a:ext cx="3018515" cy="537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96">
                <a:solidFill>
                  <a:srgbClr val="6A5586"/>
                </a:solidFill>
                <a:latin typeface="League Spartan"/>
              </a:rPr>
              <a:t>CRISTIANOS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4814857" y="3980781"/>
            <a:ext cx="3004053" cy="1243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spc="72">
                <a:solidFill>
                  <a:srgbClr val="46242A"/>
                </a:solidFill>
                <a:latin typeface="League Spartan"/>
              </a:rPr>
              <a:t>Fiesta con embriaguez</a:t>
            </a:r>
          </a:p>
          <a:p>
            <a:pPr algn="ctr">
              <a:lnSpc>
                <a:spcPts val="3360"/>
              </a:lnSpc>
            </a:pPr>
            <a:r>
              <a:rPr lang="en-US" sz="2400" spc="72">
                <a:solidFill>
                  <a:srgbClr val="ED6F2F"/>
                </a:solidFill>
                <a:latin typeface="League Spartan"/>
              </a:rPr>
              <a:t>(Ef 5:18)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4263073" y="7735715"/>
            <a:ext cx="2756814" cy="1243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spc="72">
                <a:solidFill>
                  <a:srgbClr val="46242A"/>
                </a:solidFill>
                <a:latin typeface="League Spartan"/>
              </a:rPr>
              <a:t>Sexo</a:t>
            </a:r>
          </a:p>
          <a:p>
            <a:pPr algn="ctr">
              <a:lnSpc>
                <a:spcPts val="3360"/>
              </a:lnSpc>
            </a:pPr>
            <a:r>
              <a:rPr lang="en-US" sz="2400" spc="72">
                <a:solidFill>
                  <a:srgbClr val="46242A"/>
                </a:solidFill>
                <a:latin typeface="League Spartan"/>
              </a:rPr>
              <a:t>pervertido.</a:t>
            </a:r>
          </a:p>
          <a:p>
            <a:pPr algn="ctr">
              <a:lnSpc>
                <a:spcPts val="3360"/>
              </a:lnSpc>
            </a:pPr>
            <a:r>
              <a:rPr lang="en-US" sz="2400" spc="72">
                <a:solidFill>
                  <a:srgbClr val="ED6F2F"/>
                </a:solidFill>
                <a:latin typeface="League Spartan"/>
              </a:rPr>
              <a:t>(Ef 5:18)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9232472" y="5985160"/>
            <a:ext cx="2865673" cy="1243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spc="-148">
                <a:solidFill>
                  <a:srgbClr val="46242A"/>
                </a:solidFill>
                <a:latin typeface="League Spartan"/>
              </a:rPr>
              <a:t>Optar por</a:t>
            </a:r>
          </a:p>
          <a:p>
            <a:pPr algn="ctr">
              <a:lnSpc>
                <a:spcPts val="3360"/>
              </a:lnSpc>
            </a:pPr>
            <a:r>
              <a:rPr lang="en-US" sz="2400" spc="-148">
                <a:solidFill>
                  <a:srgbClr val="46242A"/>
                </a:solidFill>
                <a:latin typeface="League Spartan"/>
              </a:rPr>
              <a:t>buenas charlas.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6A5586"/>
                </a:solidFill>
                <a:latin typeface="League Spartan"/>
              </a:rPr>
              <a:t>(1 Ct 15:33)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4062808" y="3980781"/>
            <a:ext cx="2865673" cy="1243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46242A"/>
                </a:solidFill>
                <a:latin typeface="League Spartan"/>
              </a:rPr>
              <a:t>Permanecer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46242A"/>
                </a:solidFill>
                <a:latin typeface="League Spartan"/>
              </a:rPr>
              <a:t>sobrio. 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6A5586"/>
                </a:solidFill>
                <a:latin typeface="League Spartan"/>
              </a:rPr>
              <a:t>(</a:t>
            </a:r>
            <a:r>
              <a:rPr lang="en-US" sz="2400">
                <a:solidFill>
                  <a:srgbClr val="6A5586"/>
                </a:solidFill>
                <a:latin typeface="League Spartan"/>
                <a:hlinkClick r:id="rId35" tooltip="https://www.bing.com/ck/a?!&amp;&amp;p=85c8770a8190ce51JmltdHM9MTY5MjQwMzIwMCZpZ3VpZD0xOTA3OWQ0ZS01M2ExLTYzZmEtMWQ1NC04ZjBmNTI3NzYyMjQmaW5zaWQ9NTE4Ng&amp;ptn=3&amp;hsh=3&amp;fclid=19079d4e-53a1-63fa-1d54-8f0f52776224&amp;psq=Ef%c3%a9sios+sede+s%c3%b3brios&amp;u=a1aHR0cHM6Ly93d3cuYmlibGlhb25saW5lLmNvbS5ici9hY2YvMXBlLzUvOA&amp;ntb=1"/>
              </a:rPr>
              <a:t>1 Pd 5</a:t>
            </a:r>
            <a:r>
              <a:rPr lang="en-US" sz="2400">
                <a:solidFill>
                  <a:srgbClr val="6A5586"/>
                </a:solidFill>
                <a:ea typeface="League Spartan"/>
              </a:rPr>
              <a:t>﻿</a:t>
            </a:r>
            <a:r>
              <a:rPr lang="en-US" sz="2400">
                <a:solidFill>
                  <a:srgbClr val="6A5586"/>
                </a:solidFill>
                <a:latin typeface="League Spartan"/>
                <a:hlinkClick r:id="rId36" tooltip="https://www.bing.com/ck/a?!&amp;&amp;p=85c8770a8190ce51JmltdHM9MTY5MjQwMzIwMCZpZ3VpZD0xOTA3OWQ0ZS01M2ExLTYzZmEtMWQ1NC04ZjBmNTI3NzYyMjQmaW5zaWQ9NTE4Ng&amp;ptn=3&amp;hsh=3&amp;fclid=19079d4e-53a1-63fa-1d54-8f0f52776224&amp;psq=Ef%c3%a9sios+sede+s%c3%b3brios&amp;u=a1aHR0cHM6Ly93d3cuYmlibGlhb25saW5lLmNvbS5ici9hY2YvMXBlLzUvOA&amp;ntb=1"/>
              </a:rPr>
              <a:t>:8</a:t>
            </a:r>
            <a:r>
              <a:rPr lang="en-US" sz="2400">
                <a:solidFill>
                  <a:srgbClr val="6A5586"/>
                </a:solidFill>
                <a:latin typeface="League Spartan"/>
              </a:rPr>
              <a:t>)</a:t>
            </a:r>
          </a:p>
        </p:txBody>
      </p:sp>
      <p:grpSp>
        <p:nvGrpSpPr>
          <p:cNvPr name="Group 50" id="50"/>
          <p:cNvGrpSpPr/>
          <p:nvPr/>
        </p:nvGrpSpPr>
        <p:grpSpPr>
          <a:xfrm rot="0">
            <a:off x="16087581" y="434859"/>
            <a:ext cx="2200419" cy="1672157"/>
            <a:chOff x="0" y="0"/>
            <a:chExt cx="2933893" cy="2229543"/>
          </a:xfrm>
        </p:grpSpPr>
        <p:sp>
          <p:nvSpPr>
            <p:cNvPr name="Freeform 51" id="51"/>
            <p:cNvSpPr/>
            <p:nvPr/>
          </p:nvSpPr>
          <p:spPr>
            <a:xfrm flipH="false" flipV="false" rot="-10800000">
              <a:off x="643028" y="88672"/>
              <a:ext cx="1535653" cy="1747543"/>
            </a:xfrm>
            <a:custGeom>
              <a:avLst/>
              <a:gdLst/>
              <a:ahLst/>
              <a:cxnLst/>
              <a:rect r="r" b="b" t="t" l="l"/>
              <a:pathLst>
                <a:path h="1747543" w="1535653">
                  <a:moveTo>
                    <a:pt x="0" y="0"/>
                  </a:moveTo>
                  <a:lnTo>
                    <a:pt x="1535653" y="0"/>
                  </a:lnTo>
                  <a:lnTo>
                    <a:pt x="1535653" y="1747543"/>
                  </a:lnTo>
                  <a:lnTo>
                    <a:pt x="0" y="1747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52" id="52"/>
            <p:cNvGrpSpPr>
              <a:grpSpLocks noChangeAspect="true"/>
            </p:cNvGrpSpPr>
            <p:nvPr/>
          </p:nvGrpSpPr>
          <p:grpSpPr>
            <a:xfrm rot="5468532">
              <a:off x="1779048" y="340722"/>
              <a:ext cx="498286" cy="498286"/>
              <a:chOff x="0" y="0"/>
              <a:chExt cx="6350000" cy="6350000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4" id="54"/>
            <p:cNvGrpSpPr>
              <a:grpSpLocks noChangeAspect="true"/>
            </p:cNvGrpSpPr>
            <p:nvPr/>
          </p:nvGrpSpPr>
          <p:grpSpPr>
            <a:xfrm rot="5468532">
              <a:off x="531673" y="340722"/>
              <a:ext cx="498286" cy="498286"/>
              <a:chOff x="0" y="0"/>
              <a:chExt cx="6350000" cy="6350000"/>
            </a:xfrm>
          </p:grpSpPr>
          <p:sp>
            <p:nvSpPr>
              <p:cNvPr name="Freeform 55" id="5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6" id="56"/>
            <p:cNvGrpSpPr>
              <a:grpSpLocks noChangeAspect="true"/>
            </p:cNvGrpSpPr>
            <p:nvPr/>
          </p:nvGrpSpPr>
          <p:grpSpPr>
            <a:xfrm rot="5468532">
              <a:off x="1149010" y="1424591"/>
              <a:ext cx="498286" cy="498286"/>
              <a:chOff x="0" y="0"/>
              <a:chExt cx="6350000" cy="6350000"/>
            </a:xfrm>
          </p:grpSpPr>
          <p:sp>
            <p:nvSpPr>
              <p:cNvPr name="Freeform 57" id="5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8" id="58"/>
            <p:cNvGrpSpPr>
              <a:grpSpLocks noChangeAspect="true"/>
            </p:cNvGrpSpPr>
            <p:nvPr/>
          </p:nvGrpSpPr>
          <p:grpSpPr>
            <a:xfrm rot="-5400000">
              <a:off x="536590" y="1061388"/>
              <a:ext cx="498286" cy="498286"/>
              <a:chOff x="0" y="0"/>
              <a:chExt cx="6350000" cy="63500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0" id="60"/>
            <p:cNvGrpSpPr>
              <a:grpSpLocks noChangeAspect="true"/>
            </p:cNvGrpSpPr>
            <p:nvPr/>
          </p:nvGrpSpPr>
          <p:grpSpPr>
            <a:xfrm rot="-5400000">
              <a:off x="1142340" y="0"/>
              <a:ext cx="498286" cy="498286"/>
              <a:chOff x="0" y="0"/>
              <a:chExt cx="6350000" cy="6350000"/>
            </a:xfrm>
          </p:grpSpPr>
          <p:sp>
            <p:nvSpPr>
              <p:cNvPr name="Freeform 61" id="6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2" id="62"/>
            <p:cNvGrpSpPr>
              <a:grpSpLocks noChangeAspect="true"/>
            </p:cNvGrpSpPr>
            <p:nvPr/>
          </p:nvGrpSpPr>
          <p:grpSpPr>
            <a:xfrm rot="-5400000">
              <a:off x="1779048" y="1061388"/>
              <a:ext cx="498286" cy="498286"/>
              <a:chOff x="0" y="0"/>
              <a:chExt cx="6350000" cy="6350000"/>
            </a:xfrm>
          </p:grpSpPr>
          <p:sp>
            <p:nvSpPr>
              <p:cNvPr name="Freeform 63" id="6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4" id="64"/>
            <p:cNvGrpSpPr>
              <a:grpSpLocks noChangeAspect="true"/>
            </p:cNvGrpSpPr>
            <p:nvPr/>
          </p:nvGrpSpPr>
          <p:grpSpPr>
            <a:xfrm rot="5468532">
              <a:off x="1828051" y="392491"/>
              <a:ext cx="392632" cy="392632"/>
              <a:chOff x="0" y="0"/>
              <a:chExt cx="6350000" cy="63500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7298C2"/>
              </a:solidFill>
            </p:spPr>
          </p:sp>
        </p:grpSp>
        <p:grpSp>
          <p:nvGrpSpPr>
            <p:cNvPr name="Group 66" id="66"/>
            <p:cNvGrpSpPr>
              <a:grpSpLocks noChangeAspect="true"/>
            </p:cNvGrpSpPr>
            <p:nvPr/>
          </p:nvGrpSpPr>
          <p:grpSpPr>
            <a:xfrm rot="5468532">
              <a:off x="584499" y="393549"/>
              <a:ext cx="392633" cy="392632"/>
              <a:chOff x="0" y="0"/>
              <a:chExt cx="6350000" cy="6350000"/>
            </a:xfrm>
          </p:grpSpPr>
          <p:sp>
            <p:nvSpPr>
              <p:cNvPr name="Freeform 67" id="6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CC29"/>
              </a:solidFill>
            </p:spPr>
          </p:sp>
        </p:grpSp>
        <p:grpSp>
          <p:nvGrpSpPr>
            <p:cNvPr name="Group 68" id="68"/>
            <p:cNvGrpSpPr>
              <a:grpSpLocks noChangeAspect="true"/>
            </p:cNvGrpSpPr>
            <p:nvPr/>
          </p:nvGrpSpPr>
          <p:grpSpPr>
            <a:xfrm rot="5468532">
              <a:off x="1201836" y="1477418"/>
              <a:ext cx="392634" cy="392632"/>
              <a:chOff x="0" y="0"/>
              <a:chExt cx="6350000" cy="6350000"/>
            </a:xfrm>
          </p:grpSpPr>
          <p:sp>
            <p:nvSpPr>
              <p:cNvPr name="Freeform 69" id="6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EC1C34"/>
              </a:solidFill>
            </p:spPr>
          </p:sp>
        </p:grpSp>
        <p:grpSp>
          <p:nvGrpSpPr>
            <p:cNvPr name="Group 70" id="70"/>
            <p:cNvGrpSpPr>
              <a:grpSpLocks noChangeAspect="true"/>
            </p:cNvGrpSpPr>
            <p:nvPr/>
          </p:nvGrpSpPr>
          <p:grpSpPr>
            <a:xfrm rot="-5400000">
              <a:off x="589415" y="1114215"/>
              <a:ext cx="392636" cy="392632"/>
              <a:chOff x="0" y="0"/>
              <a:chExt cx="6350000" cy="6350000"/>
            </a:xfrm>
          </p:grpSpPr>
          <p:sp>
            <p:nvSpPr>
              <p:cNvPr name="Freeform 71" id="7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8931D"/>
              </a:solidFill>
            </p:spPr>
          </p:sp>
        </p:grpSp>
        <p:grpSp>
          <p:nvGrpSpPr>
            <p:cNvPr name="Group 72" id="72"/>
            <p:cNvGrpSpPr>
              <a:grpSpLocks noChangeAspect="true"/>
            </p:cNvGrpSpPr>
            <p:nvPr/>
          </p:nvGrpSpPr>
          <p:grpSpPr>
            <a:xfrm rot="-5400000">
              <a:off x="1190238" y="59558"/>
              <a:ext cx="392629" cy="392632"/>
              <a:chOff x="0" y="0"/>
              <a:chExt cx="6350000" cy="6350000"/>
            </a:xfrm>
          </p:grpSpPr>
          <p:sp>
            <p:nvSpPr>
              <p:cNvPr name="Freeform 73" id="7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8DC73F"/>
              </a:solidFill>
            </p:spPr>
          </p:sp>
        </p:grpSp>
        <p:grpSp>
          <p:nvGrpSpPr>
            <p:cNvPr name="Group 74" id="74"/>
            <p:cNvGrpSpPr>
              <a:grpSpLocks noChangeAspect="true"/>
            </p:cNvGrpSpPr>
            <p:nvPr/>
          </p:nvGrpSpPr>
          <p:grpSpPr>
            <a:xfrm rot="-5400000">
              <a:off x="1831876" y="1114218"/>
              <a:ext cx="392631" cy="392632"/>
              <a:chOff x="0" y="0"/>
              <a:chExt cx="6350000" cy="6350000"/>
            </a:xfrm>
          </p:grpSpPr>
          <p:sp>
            <p:nvSpPr>
              <p:cNvPr name="Freeform 75" id="7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A72D98"/>
              </a:solidFill>
            </p:spPr>
          </p:sp>
        </p:grpSp>
        <p:sp>
          <p:nvSpPr>
            <p:cNvPr name="TextBox 76" id="76"/>
            <p:cNvSpPr txBox="true"/>
            <p:nvPr/>
          </p:nvSpPr>
          <p:spPr>
            <a:xfrm rot="0">
              <a:off x="0" y="1852020"/>
              <a:ext cx="2933893" cy="3775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486"/>
                </a:lnSpc>
              </a:pPr>
              <a:r>
                <a:rPr lang="en-US" sz="1775" spc="337">
                  <a:solidFill>
                    <a:srgbClr val="051D40"/>
                  </a:solidFill>
                  <a:latin typeface="Open Sans Extra Bold 1"/>
                </a:rPr>
                <a:t>INFOLECCIÓN</a:t>
              </a:r>
            </a:p>
          </p:txBody>
        </p:sp>
        <p:grpSp>
          <p:nvGrpSpPr>
            <p:cNvPr name="Group 77" id="77"/>
            <p:cNvGrpSpPr>
              <a:grpSpLocks noChangeAspect="true"/>
            </p:cNvGrpSpPr>
            <p:nvPr/>
          </p:nvGrpSpPr>
          <p:grpSpPr>
            <a:xfrm rot="0">
              <a:off x="1078127" y="629714"/>
              <a:ext cx="665455" cy="665458"/>
              <a:chOff x="0" y="0"/>
              <a:chExt cx="6350000" cy="6350000"/>
            </a:xfrm>
          </p:grpSpPr>
          <p:sp>
            <p:nvSpPr>
              <p:cNvPr name="Freeform 78" id="7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9" id="79"/>
            <p:cNvGrpSpPr>
              <a:grpSpLocks noChangeAspect="true"/>
            </p:cNvGrpSpPr>
            <p:nvPr/>
          </p:nvGrpSpPr>
          <p:grpSpPr>
            <a:xfrm rot="0">
              <a:off x="1190237" y="737640"/>
              <a:ext cx="454091" cy="454093"/>
              <a:chOff x="0" y="0"/>
              <a:chExt cx="6350000" cy="6350000"/>
            </a:xfrm>
          </p:grpSpPr>
          <p:sp>
            <p:nvSpPr>
              <p:cNvPr name="Freeform 80" id="8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81" id="81"/>
            <p:cNvSpPr/>
            <p:nvPr/>
          </p:nvSpPr>
          <p:spPr>
            <a:xfrm flipH="false" flipV="false" rot="0">
              <a:off x="1051439" y="737640"/>
              <a:ext cx="608558" cy="449607"/>
            </a:xfrm>
            <a:custGeom>
              <a:avLst/>
              <a:gdLst/>
              <a:ahLst/>
              <a:cxnLst/>
              <a:rect r="r" b="b" t="t" l="l"/>
              <a:pathLst>
                <a:path h="449607" w="608558">
                  <a:moveTo>
                    <a:pt x="0" y="0"/>
                  </a:moveTo>
                  <a:lnTo>
                    <a:pt x="608558" y="0"/>
                  </a:lnTo>
                  <a:lnTo>
                    <a:pt x="608558" y="449607"/>
                  </a:lnTo>
                  <a:lnTo>
                    <a:pt x="0" y="449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78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0"/>
                    <a:pt x="2425979" y="798541"/>
                    <a:pt x="2357399" y="798541"/>
                  </a:cubicBezTo>
                </a:path>
              </a:pathLst>
            </a:custGeom>
            <a:solidFill>
              <a:srgbClr val="2E1F13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2"/>
                    <a:pt x="7350927" y="763143"/>
                    <a:pt x="7282347" y="763143"/>
                  </a:cubicBezTo>
                </a:path>
              </a:pathLst>
            </a:custGeom>
            <a:solidFill>
              <a:srgbClr val="2E1F13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00942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2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2" y="55880"/>
                    <a:pt x="1500942" y="124460"/>
                  </a:cubicBezTo>
                  <a:lnTo>
                    <a:pt x="1500942" y="1623334"/>
                  </a:lnTo>
                  <a:cubicBezTo>
                    <a:pt x="1500942" y="1691914"/>
                    <a:pt x="1445061" y="1747794"/>
                    <a:pt x="1376481" y="1747794"/>
                  </a:cubicBezTo>
                </a:path>
              </a:pathLst>
            </a:custGeom>
            <a:solidFill>
              <a:srgbClr val="FFFFF8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9050" y="9640685"/>
            <a:ext cx="18465302" cy="745818"/>
            <a:chOff x="0" y="0"/>
            <a:chExt cx="6246287" cy="25228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246287" cy="252289"/>
            </a:xfrm>
            <a:custGeom>
              <a:avLst/>
              <a:gdLst/>
              <a:ahLst/>
              <a:cxnLst/>
              <a:rect r="r" b="b" t="t" l="l"/>
              <a:pathLst>
                <a:path h="252289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252289"/>
                  </a:lnTo>
                  <a:lnTo>
                    <a:pt x="0" y="252289"/>
                  </a:lnTo>
                  <a:lnTo>
                    <a:pt x="0" y="0"/>
                  </a:lnTo>
                </a:path>
              </a:pathLst>
            </a:custGeom>
            <a:solidFill>
              <a:srgbClr val="A16C2A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</a:path>
              </a:pathLst>
            </a:custGeom>
            <a:solidFill>
              <a:srgbClr val="2E1F13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-186827" y="7695496"/>
            <a:ext cx="18986463" cy="1716589"/>
            <a:chOff x="0" y="0"/>
            <a:chExt cx="11815358" cy="106824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1815358" cy="1068241"/>
            </a:xfrm>
            <a:custGeom>
              <a:avLst/>
              <a:gdLst/>
              <a:ahLst/>
              <a:cxnLst/>
              <a:rect r="r" b="b" t="t" l="l"/>
              <a:pathLst>
                <a:path h="1068241" w="11815358">
                  <a:moveTo>
                    <a:pt x="11690898" y="1068241"/>
                  </a:moveTo>
                  <a:lnTo>
                    <a:pt x="124460" y="1068241"/>
                  </a:lnTo>
                  <a:cubicBezTo>
                    <a:pt x="55880" y="1068241"/>
                    <a:pt x="0" y="1012361"/>
                    <a:pt x="0" y="94378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690898" y="0"/>
                  </a:lnTo>
                  <a:cubicBezTo>
                    <a:pt x="11759478" y="0"/>
                    <a:pt x="11815358" y="55880"/>
                    <a:pt x="11815358" y="124460"/>
                  </a:cubicBezTo>
                  <a:lnTo>
                    <a:pt x="11815358" y="943781"/>
                  </a:lnTo>
                  <a:cubicBezTo>
                    <a:pt x="11815358" y="1012361"/>
                    <a:pt x="11759478" y="1068241"/>
                    <a:pt x="11690898" y="1068241"/>
                  </a:cubicBezTo>
                </a:path>
              </a:pathLst>
            </a:custGeom>
            <a:solidFill>
              <a:srgbClr val="2E1F13"/>
            </a:solid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5344625" y="3135110"/>
            <a:ext cx="1955294" cy="2195795"/>
          </a:xfrm>
          <a:custGeom>
            <a:avLst/>
            <a:gdLst/>
            <a:ahLst/>
            <a:cxnLst/>
            <a:rect r="r" b="b" t="t" l="l"/>
            <a:pathLst>
              <a:path h="2195795" w="1955294">
                <a:moveTo>
                  <a:pt x="0" y="0"/>
                </a:moveTo>
                <a:lnTo>
                  <a:pt x="1955294" y="0"/>
                </a:lnTo>
                <a:lnTo>
                  <a:pt x="1955294" y="2195795"/>
                </a:lnTo>
                <a:lnTo>
                  <a:pt x="0" y="2195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4017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0221710" y="2830310"/>
            <a:ext cx="2086112" cy="2594333"/>
            <a:chOff x="0" y="0"/>
            <a:chExt cx="2781482" cy="345911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233597" y="0"/>
              <a:ext cx="2362526" cy="3198596"/>
            </a:xfrm>
            <a:custGeom>
              <a:avLst/>
              <a:gdLst/>
              <a:ahLst/>
              <a:cxnLst/>
              <a:rect r="r" b="b" t="t" l="l"/>
              <a:pathLst>
                <a:path h="3198596" w="2362526">
                  <a:moveTo>
                    <a:pt x="0" y="0"/>
                  </a:moveTo>
                  <a:lnTo>
                    <a:pt x="2362526" y="0"/>
                  </a:lnTo>
                  <a:lnTo>
                    <a:pt x="2362526" y="3198596"/>
                  </a:lnTo>
                  <a:lnTo>
                    <a:pt x="0" y="3198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134" t="0" r="-42464" b="-2578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1122665"/>
              <a:ext cx="2781482" cy="2336445"/>
            </a:xfrm>
            <a:custGeom>
              <a:avLst/>
              <a:gdLst/>
              <a:ahLst/>
              <a:cxnLst/>
              <a:rect r="r" b="b" t="t" l="l"/>
              <a:pathLst>
                <a:path h="2336445" w="2781482">
                  <a:moveTo>
                    <a:pt x="0" y="0"/>
                  </a:moveTo>
                  <a:lnTo>
                    <a:pt x="2781482" y="0"/>
                  </a:lnTo>
                  <a:lnTo>
                    <a:pt x="2781482" y="2336445"/>
                  </a:lnTo>
                  <a:lnTo>
                    <a:pt x="0" y="2336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8" id="18"/>
          <p:cNvSpPr/>
          <p:nvPr/>
        </p:nvSpPr>
        <p:spPr>
          <a:xfrm flipH="false" flipV="false" rot="0">
            <a:off x="14268334" y="3055349"/>
            <a:ext cx="2821174" cy="2602533"/>
          </a:xfrm>
          <a:custGeom>
            <a:avLst/>
            <a:gdLst/>
            <a:ahLst/>
            <a:cxnLst/>
            <a:rect r="r" b="b" t="t" l="l"/>
            <a:pathLst>
              <a:path h="2602533" w="2821174">
                <a:moveTo>
                  <a:pt x="0" y="0"/>
                </a:moveTo>
                <a:lnTo>
                  <a:pt x="2821174" y="0"/>
                </a:lnTo>
                <a:lnTo>
                  <a:pt x="2821174" y="2602533"/>
                </a:lnTo>
                <a:lnTo>
                  <a:pt x="0" y="26025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708826" y="3419512"/>
            <a:ext cx="1390539" cy="1911393"/>
          </a:xfrm>
          <a:custGeom>
            <a:avLst/>
            <a:gdLst/>
            <a:ahLst/>
            <a:cxnLst/>
            <a:rect r="r" b="b" t="t" l="l"/>
            <a:pathLst>
              <a:path h="1911393" w="1390539">
                <a:moveTo>
                  <a:pt x="0" y="0"/>
                </a:moveTo>
                <a:lnTo>
                  <a:pt x="1390538" y="0"/>
                </a:lnTo>
                <a:lnTo>
                  <a:pt x="1390538" y="1911393"/>
                </a:lnTo>
                <a:lnTo>
                  <a:pt x="0" y="19113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3642679" y="5687037"/>
            <a:ext cx="4044088" cy="13702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73"/>
              </a:lnSpc>
            </a:pPr>
            <a:r>
              <a:rPr lang="en-US" sz="3060">
                <a:solidFill>
                  <a:srgbClr val="2E1F13"/>
                </a:solidFill>
                <a:latin typeface="Assistant Ultra-Bold"/>
              </a:rPr>
              <a:t>El sacrificio</a:t>
            </a:r>
          </a:p>
          <a:p>
            <a:pPr algn="ctr">
              <a:lnSpc>
                <a:spcPts val="3673"/>
              </a:lnSpc>
            </a:pPr>
            <a:r>
              <a:rPr lang="en-US" sz="3060">
                <a:solidFill>
                  <a:srgbClr val="2E1F13"/>
                </a:solidFill>
                <a:latin typeface="Assistant Ultra-Bold"/>
              </a:rPr>
              <a:t>ya aceptado.</a:t>
            </a:r>
          </a:p>
          <a:p>
            <a:pPr algn="ctr">
              <a:lnSpc>
                <a:spcPts val="3673"/>
              </a:lnSpc>
            </a:pPr>
            <a:r>
              <a:rPr lang="en-US" sz="3060">
                <a:solidFill>
                  <a:srgbClr val="845822"/>
                </a:solidFill>
                <a:latin typeface="Assistant Ultra-Bold"/>
              </a:rPr>
              <a:t>(Ef 1:14)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825718" y="5657882"/>
            <a:ext cx="4993107" cy="1399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75"/>
              </a:lnSpc>
            </a:pPr>
            <a:r>
              <a:rPr lang="en-US" sz="3063">
                <a:solidFill>
                  <a:srgbClr val="2E1F13"/>
                </a:solidFill>
                <a:latin typeface="Assistant Ultra-Bold"/>
              </a:rPr>
              <a:t>El sacrificio</a:t>
            </a:r>
          </a:p>
          <a:p>
            <a:pPr algn="ctr">
              <a:lnSpc>
                <a:spcPts val="3675"/>
              </a:lnSpc>
            </a:pPr>
            <a:r>
              <a:rPr lang="en-US" sz="3063">
                <a:solidFill>
                  <a:srgbClr val="2E1F13"/>
                </a:solidFill>
                <a:latin typeface="Assistant Ultra-Bold"/>
              </a:rPr>
              <a:t>sustitutivo.</a:t>
            </a:r>
          </a:p>
          <a:p>
            <a:pPr algn="ctr">
              <a:lnSpc>
                <a:spcPts val="3675"/>
              </a:lnSpc>
            </a:pPr>
            <a:r>
              <a:rPr lang="en-US" sz="3063">
                <a:solidFill>
                  <a:srgbClr val="845822"/>
                </a:solidFill>
                <a:latin typeface="Assistant Ultra-Bold"/>
              </a:rPr>
              <a:t>(Gl 1:4)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0523" y="1414752"/>
            <a:ext cx="15579517" cy="1002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spc="72">
                <a:solidFill>
                  <a:srgbClr val="FFFFFF"/>
                </a:solidFill>
                <a:latin typeface="League Spartan"/>
              </a:rPr>
              <a:t>Pablo afirmó cuatro cosas sobre el sacrificio de Cristo, </a:t>
            </a:r>
          </a:p>
          <a:p>
            <a:pPr algn="ctr">
              <a:lnSpc>
                <a:spcPts val="4059"/>
              </a:lnSpc>
            </a:pPr>
            <a:r>
              <a:rPr lang="en-US" sz="2899" spc="72">
                <a:solidFill>
                  <a:srgbClr val="FFFFFF"/>
                </a:solidFill>
                <a:latin typeface="League Spartan"/>
              </a:rPr>
              <a:t>sobre los cuales debe basarse la vida de los creyentes: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9643" y="169033"/>
            <a:ext cx="3710071" cy="725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FFFFFF"/>
                </a:solidFill>
                <a:latin typeface="League Spartan"/>
              </a:rPr>
              <a:t>Domingo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20 de agosto del 2023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4230371" y="188083"/>
            <a:ext cx="11323813" cy="556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8"/>
              </a:lnSpc>
            </a:pPr>
            <a:r>
              <a:rPr lang="en-US" sz="3468" spc="86">
                <a:solidFill>
                  <a:srgbClr val="FFFFFF"/>
                </a:solidFill>
                <a:latin typeface="League Spartan"/>
              </a:rPr>
              <a:t>«SINO ACCIONES DE GRACIA»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907547" y="5657882"/>
            <a:ext cx="4714438" cy="1399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75"/>
              </a:lnSpc>
            </a:pPr>
            <a:r>
              <a:rPr lang="en-US" sz="3063">
                <a:solidFill>
                  <a:srgbClr val="2E1F13"/>
                </a:solidFill>
                <a:latin typeface="Assistant Ultra-Bold"/>
              </a:rPr>
              <a:t>Símbolos del Santuario </a:t>
            </a:r>
          </a:p>
          <a:p>
            <a:pPr algn="ctr">
              <a:lnSpc>
                <a:spcPts val="3675"/>
              </a:lnSpc>
            </a:pPr>
            <a:r>
              <a:rPr lang="en-US" sz="3063">
                <a:solidFill>
                  <a:srgbClr val="2E1F13"/>
                </a:solidFill>
                <a:latin typeface="Assistant Ultra-Bold"/>
              </a:rPr>
              <a:t>ya cumplidos.</a:t>
            </a:r>
          </a:p>
          <a:p>
            <a:pPr algn="ctr">
              <a:lnSpc>
                <a:spcPts val="3675"/>
              </a:lnSpc>
            </a:pPr>
            <a:r>
              <a:rPr lang="en-US" sz="3063">
                <a:solidFill>
                  <a:srgbClr val="845822"/>
                </a:solidFill>
                <a:latin typeface="Assistant Ultra-Bold"/>
              </a:rPr>
              <a:t>(Hr 9:24)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28077" y="8028646"/>
            <a:ext cx="16784313" cy="1002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 spc="72">
                <a:solidFill>
                  <a:srgbClr val="FFFFFF"/>
                </a:solidFill>
                <a:latin typeface="League Spartan"/>
              </a:rPr>
              <a:t>En un mundo pervertido e inmoral, el apóstol mostró que la mejor manera</a:t>
            </a:r>
          </a:p>
          <a:p>
            <a:pPr algn="ctr">
              <a:lnSpc>
                <a:spcPts val="4060"/>
              </a:lnSpc>
            </a:pPr>
            <a:r>
              <a:rPr lang="en-US" sz="2900" spc="72">
                <a:solidFill>
                  <a:srgbClr val="FFFFFF"/>
                </a:solidFill>
                <a:latin typeface="League Spartan"/>
              </a:rPr>
              <a:t>de evangelizar, es dar buen testimonio, viviendo con prudencia y decencia.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28077" y="5657882"/>
            <a:ext cx="3552035" cy="1399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75"/>
              </a:lnSpc>
            </a:pPr>
            <a:r>
              <a:rPr lang="en-US" sz="3063">
                <a:solidFill>
                  <a:srgbClr val="2E1F13"/>
                </a:solidFill>
                <a:latin typeface="Assistant Ultra-Bold"/>
              </a:rPr>
              <a:t>El amor del Padre</a:t>
            </a:r>
          </a:p>
          <a:p>
            <a:pPr algn="ctr">
              <a:lnSpc>
                <a:spcPts val="3675"/>
              </a:lnSpc>
            </a:pPr>
            <a:r>
              <a:rPr lang="en-US" sz="3063">
                <a:solidFill>
                  <a:srgbClr val="2E1F13"/>
                </a:solidFill>
                <a:latin typeface="Assistant Ultra-Bold"/>
              </a:rPr>
              <a:t>y del Hijo.</a:t>
            </a:r>
          </a:p>
          <a:p>
            <a:pPr algn="ctr">
              <a:lnSpc>
                <a:spcPts val="3675"/>
              </a:lnSpc>
            </a:pPr>
            <a:r>
              <a:rPr lang="en-US" sz="3063">
                <a:solidFill>
                  <a:srgbClr val="845822"/>
                </a:solidFill>
                <a:latin typeface="Assistant Ultra-Bold"/>
              </a:rPr>
              <a:t>(Ef 5:1, 2)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859479" y="9783560"/>
            <a:ext cx="12569042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FBF5E4"/>
                </a:solidFill>
                <a:latin typeface="League Spartan Bold"/>
              </a:rPr>
              <a:t>Contenido: Pablo Amon l Diseño: Pablo Amon, Penélope Sofia l Traducción: Ronald Álvarez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16087581" y="434859"/>
            <a:ext cx="2200419" cy="1672157"/>
            <a:chOff x="0" y="0"/>
            <a:chExt cx="2933893" cy="2229543"/>
          </a:xfrm>
        </p:grpSpPr>
        <p:sp>
          <p:nvSpPr>
            <p:cNvPr name="Freeform 30" id="30"/>
            <p:cNvSpPr/>
            <p:nvPr/>
          </p:nvSpPr>
          <p:spPr>
            <a:xfrm flipH="false" flipV="false" rot="-10800000">
              <a:off x="643028" y="88672"/>
              <a:ext cx="1535653" cy="1747543"/>
            </a:xfrm>
            <a:custGeom>
              <a:avLst/>
              <a:gdLst/>
              <a:ahLst/>
              <a:cxnLst/>
              <a:rect r="r" b="b" t="t" l="l"/>
              <a:pathLst>
                <a:path h="1747543" w="1535653">
                  <a:moveTo>
                    <a:pt x="0" y="0"/>
                  </a:moveTo>
                  <a:lnTo>
                    <a:pt x="1535653" y="0"/>
                  </a:lnTo>
                  <a:lnTo>
                    <a:pt x="1535653" y="1747543"/>
                  </a:lnTo>
                  <a:lnTo>
                    <a:pt x="0" y="1747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31" id="31"/>
            <p:cNvGrpSpPr>
              <a:grpSpLocks noChangeAspect="true"/>
            </p:cNvGrpSpPr>
            <p:nvPr/>
          </p:nvGrpSpPr>
          <p:grpSpPr>
            <a:xfrm rot="5468532">
              <a:off x="1779048" y="340722"/>
              <a:ext cx="498286" cy="498286"/>
              <a:chOff x="0" y="0"/>
              <a:chExt cx="6350000" cy="63500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3" id="33"/>
            <p:cNvGrpSpPr>
              <a:grpSpLocks noChangeAspect="true"/>
            </p:cNvGrpSpPr>
            <p:nvPr/>
          </p:nvGrpSpPr>
          <p:grpSpPr>
            <a:xfrm rot="5468532">
              <a:off x="531673" y="340722"/>
              <a:ext cx="498286" cy="498286"/>
              <a:chOff x="0" y="0"/>
              <a:chExt cx="6350000" cy="63500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5" id="35"/>
            <p:cNvGrpSpPr>
              <a:grpSpLocks noChangeAspect="true"/>
            </p:cNvGrpSpPr>
            <p:nvPr/>
          </p:nvGrpSpPr>
          <p:grpSpPr>
            <a:xfrm rot="5468532">
              <a:off x="1149010" y="1424591"/>
              <a:ext cx="498286" cy="498286"/>
              <a:chOff x="0" y="0"/>
              <a:chExt cx="6350000" cy="635000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7" id="37"/>
            <p:cNvGrpSpPr>
              <a:grpSpLocks noChangeAspect="true"/>
            </p:cNvGrpSpPr>
            <p:nvPr/>
          </p:nvGrpSpPr>
          <p:grpSpPr>
            <a:xfrm rot="-5400000">
              <a:off x="536590" y="1061388"/>
              <a:ext cx="498286" cy="498286"/>
              <a:chOff x="0" y="0"/>
              <a:chExt cx="6350000" cy="635000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9" id="39"/>
            <p:cNvGrpSpPr>
              <a:grpSpLocks noChangeAspect="true"/>
            </p:cNvGrpSpPr>
            <p:nvPr/>
          </p:nvGrpSpPr>
          <p:grpSpPr>
            <a:xfrm rot="-5400000">
              <a:off x="1142340" y="0"/>
              <a:ext cx="498286" cy="498286"/>
              <a:chOff x="0" y="0"/>
              <a:chExt cx="6350000" cy="635000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1" id="41"/>
            <p:cNvGrpSpPr>
              <a:grpSpLocks noChangeAspect="true"/>
            </p:cNvGrpSpPr>
            <p:nvPr/>
          </p:nvGrpSpPr>
          <p:grpSpPr>
            <a:xfrm rot="-5400000">
              <a:off x="1779048" y="1061388"/>
              <a:ext cx="498286" cy="498286"/>
              <a:chOff x="0" y="0"/>
              <a:chExt cx="6350000" cy="6350000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3" id="43"/>
            <p:cNvGrpSpPr>
              <a:grpSpLocks noChangeAspect="true"/>
            </p:cNvGrpSpPr>
            <p:nvPr/>
          </p:nvGrpSpPr>
          <p:grpSpPr>
            <a:xfrm rot="5468532">
              <a:off x="1828051" y="392491"/>
              <a:ext cx="392632" cy="392632"/>
              <a:chOff x="0" y="0"/>
              <a:chExt cx="6350000" cy="6350000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7298C2"/>
              </a:solidFill>
            </p:spPr>
          </p:sp>
        </p:grpSp>
        <p:grpSp>
          <p:nvGrpSpPr>
            <p:cNvPr name="Group 45" id="45"/>
            <p:cNvGrpSpPr>
              <a:grpSpLocks noChangeAspect="true"/>
            </p:cNvGrpSpPr>
            <p:nvPr/>
          </p:nvGrpSpPr>
          <p:grpSpPr>
            <a:xfrm rot="5468532">
              <a:off x="584499" y="393549"/>
              <a:ext cx="392633" cy="392632"/>
              <a:chOff x="0" y="0"/>
              <a:chExt cx="6350000" cy="635000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CC29"/>
              </a:solidFill>
            </p:spPr>
          </p:sp>
        </p:grpSp>
        <p:grpSp>
          <p:nvGrpSpPr>
            <p:cNvPr name="Group 47" id="47"/>
            <p:cNvGrpSpPr>
              <a:grpSpLocks noChangeAspect="true"/>
            </p:cNvGrpSpPr>
            <p:nvPr/>
          </p:nvGrpSpPr>
          <p:grpSpPr>
            <a:xfrm rot="5468532">
              <a:off x="1201836" y="1477418"/>
              <a:ext cx="392634" cy="392632"/>
              <a:chOff x="0" y="0"/>
              <a:chExt cx="6350000" cy="6350000"/>
            </a:xfrm>
          </p:grpSpPr>
          <p:sp>
            <p:nvSpPr>
              <p:cNvPr name="Freeform 48" id="4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EC1C34"/>
              </a:solidFill>
            </p:spPr>
          </p:sp>
        </p:grpSp>
        <p:grpSp>
          <p:nvGrpSpPr>
            <p:cNvPr name="Group 49" id="49"/>
            <p:cNvGrpSpPr>
              <a:grpSpLocks noChangeAspect="true"/>
            </p:cNvGrpSpPr>
            <p:nvPr/>
          </p:nvGrpSpPr>
          <p:grpSpPr>
            <a:xfrm rot="-5400000">
              <a:off x="589415" y="1114215"/>
              <a:ext cx="392636" cy="392632"/>
              <a:chOff x="0" y="0"/>
              <a:chExt cx="6350000" cy="6350000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8931D"/>
              </a:solidFill>
            </p:spPr>
          </p:sp>
        </p:grpSp>
        <p:grpSp>
          <p:nvGrpSpPr>
            <p:cNvPr name="Group 51" id="51"/>
            <p:cNvGrpSpPr>
              <a:grpSpLocks noChangeAspect="true"/>
            </p:cNvGrpSpPr>
            <p:nvPr/>
          </p:nvGrpSpPr>
          <p:grpSpPr>
            <a:xfrm rot="-5400000">
              <a:off x="1190238" y="59558"/>
              <a:ext cx="392629" cy="392632"/>
              <a:chOff x="0" y="0"/>
              <a:chExt cx="6350000" cy="6350000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8DC73F"/>
              </a:solidFill>
            </p:spPr>
          </p:sp>
        </p:grpSp>
        <p:grpSp>
          <p:nvGrpSpPr>
            <p:cNvPr name="Group 53" id="53"/>
            <p:cNvGrpSpPr>
              <a:grpSpLocks noChangeAspect="true"/>
            </p:cNvGrpSpPr>
            <p:nvPr/>
          </p:nvGrpSpPr>
          <p:grpSpPr>
            <a:xfrm rot="-5400000">
              <a:off x="1831876" y="1114218"/>
              <a:ext cx="392631" cy="392632"/>
              <a:chOff x="0" y="0"/>
              <a:chExt cx="6350000" cy="6350000"/>
            </a:xfrm>
          </p:grpSpPr>
          <p:sp>
            <p:nvSpPr>
              <p:cNvPr name="Freeform 54" id="5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A72D98"/>
              </a:solidFill>
            </p:spPr>
          </p:sp>
        </p:grpSp>
        <p:sp>
          <p:nvSpPr>
            <p:cNvPr name="TextBox 55" id="55"/>
            <p:cNvSpPr txBox="true"/>
            <p:nvPr/>
          </p:nvSpPr>
          <p:spPr>
            <a:xfrm rot="0">
              <a:off x="0" y="1852020"/>
              <a:ext cx="2933893" cy="3775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486"/>
                </a:lnSpc>
              </a:pPr>
              <a:r>
                <a:rPr lang="en-US" sz="1775" spc="337">
                  <a:solidFill>
                    <a:srgbClr val="051D40"/>
                  </a:solidFill>
                  <a:latin typeface="Open Sans Extra Bold 1"/>
                </a:rPr>
                <a:t>INFOLECCIÓN</a:t>
              </a:r>
            </a:p>
          </p:txBody>
        </p:sp>
        <p:grpSp>
          <p:nvGrpSpPr>
            <p:cNvPr name="Group 56" id="56"/>
            <p:cNvGrpSpPr>
              <a:grpSpLocks noChangeAspect="true"/>
            </p:cNvGrpSpPr>
            <p:nvPr/>
          </p:nvGrpSpPr>
          <p:grpSpPr>
            <a:xfrm rot="0">
              <a:off x="1078127" y="629714"/>
              <a:ext cx="665455" cy="665458"/>
              <a:chOff x="0" y="0"/>
              <a:chExt cx="6350000" cy="6350000"/>
            </a:xfrm>
          </p:grpSpPr>
          <p:sp>
            <p:nvSpPr>
              <p:cNvPr name="Freeform 57" id="5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8" id="58"/>
            <p:cNvGrpSpPr>
              <a:grpSpLocks noChangeAspect="true"/>
            </p:cNvGrpSpPr>
            <p:nvPr/>
          </p:nvGrpSpPr>
          <p:grpSpPr>
            <a:xfrm rot="0">
              <a:off x="1190237" y="737640"/>
              <a:ext cx="454091" cy="454093"/>
              <a:chOff x="0" y="0"/>
              <a:chExt cx="6350000" cy="63500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60" id="60"/>
            <p:cNvSpPr/>
            <p:nvPr/>
          </p:nvSpPr>
          <p:spPr>
            <a:xfrm flipH="false" flipV="false" rot="0">
              <a:off x="1051439" y="737640"/>
              <a:ext cx="608558" cy="449607"/>
            </a:xfrm>
            <a:custGeom>
              <a:avLst/>
              <a:gdLst/>
              <a:ahLst/>
              <a:cxnLst/>
              <a:rect r="r" b="b" t="t" l="l"/>
              <a:pathLst>
                <a:path h="449607" w="608558">
                  <a:moveTo>
                    <a:pt x="0" y="0"/>
                  </a:moveTo>
                  <a:lnTo>
                    <a:pt x="608558" y="0"/>
                  </a:lnTo>
                  <a:lnTo>
                    <a:pt x="608558" y="449607"/>
                  </a:lnTo>
                  <a:lnTo>
                    <a:pt x="0" y="449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F93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0"/>
                    <a:pt x="2425979" y="798541"/>
                    <a:pt x="2357399" y="798541"/>
                  </a:cubicBezTo>
                </a:path>
              </a:pathLst>
            </a:custGeom>
            <a:solidFill>
              <a:srgbClr val="4B4391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277220" y="1705478"/>
            <a:ext cx="5023666" cy="5023666"/>
          </a:xfrm>
          <a:custGeom>
            <a:avLst/>
            <a:gdLst/>
            <a:ahLst/>
            <a:cxnLst/>
            <a:rect r="r" b="b" t="t" l="l"/>
            <a:pathLst>
              <a:path h="5023666" w="5023666">
                <a:moveTo>
                  <a:pt x="0" y="0"/>
                </a:moveTo>
                <a:lnTo>
                  <a:pt x="5023666" y="0"/>
                </a:lnTo>
                <a:lnTo>
                  <a:pt x="5023666" y="5023665"/>
                </a:lnTo>
                <a:lnTo>
                  <a:pt x="0" y="50236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2"/>
                    <a:pt x="7350927" y="763143"/>
                    <a:pt x="7282347" y="763143"/>
                  </a:cubicBezTo>
                </a:path>
              </a:pathLst>
            </a:custGeom>
            <a:solidFill>
              <a:srgbClr val="262848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-415071" y="6691258"/>
            <a:ext cx="18935828" cy="3147863"/>
            <a:chOff x="0" y="0"/>
            <a:chExt cx="11783848" cy="195892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783847" cy="1958929"/>
            </a:xfrm>
            <a:custGeom>
              <a:avLst/>
              <a:gdLst/>
              <a:ahLst/>
              <a:cxnLst/>
              <a:rect r="r" b="b" t="t" l="l"/>
              <a:pathLst>
                <a:path h="1958929" w="11783847">
                  <a:moveTo>
                    <a:pt x="11659388" y="1958929"/>
                  </a:moveTo>
                  <a:lnTo>
                    <a:pt x="124460" y="1958929"/>
                  </a:lnTo>
                  <a:cubicBezTo>
                    <a:pt x="55880" y="1958929"/>
                    <a:pt x="0" y="1903049"/>
                    <a:pt x="0" y="18344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659388" y="0"/>
                  </a:lnTo>
                  <a:cubicBezTo>
                    <a:pt x="11727968" y="0"/>
                    <a:pt x="11783847" y="55880"/>
                    <a:pt x="11783847" y="124460"/>
                  </a:cubicBezTo>
                  <a:lnTo>
                    <a:pt x="11783847" y="1834469"/>
                  </a:lnTo>
                  <a:cubicBezTo>
                    <a:pt x="11783847" y="1903049"/>
                    <a:pt x="11727968" y="1958929"/>
                    <a:pt x="11659388" y="1958929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-19050" y="9619842"/>
            <a:ext cx="18465302" cy="842454"/>
            <a:chOff x="0" y="0"/>
            <a:chExt cx="6246287" cy="28497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246287" cy="284978"/>
            </a:xfrm>
            <a:custGeom>
              <a:avLst/>
              <a:gdLst/>
              <a:ahLst/>
              <a:cxnLst/>
              <a:rect r="r" b="b" t="t" l="l"/>
              <a:pathLst>
                <a:path h="284978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284978"/>
                  </a:lnTo>
                  <a:lnTo>
                    <a:pt x="0" y="284978"/>
                  </a:lnTo>
                  <a:lnTo>
                    <a:pt x="0" y="0"/>
                  </a:lnTo>
                </a:path>
              </a:pathLst>
            </a:custGeom>
            <a:solidFill>
              <a:srgbClr val="6F93E6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3864964" y="2830310"/>
            <a:ext cx="1848178" cy="2774001"/>
          </a:xfrm>
          <a:custGeom>
            <a:avLst/>
            <a:gdLst/>
            <a:ahLst/>
            <a:cxnLst/>
            <a:rect r="r" b="b" t="t" l="l"/>
            <a:pathLst>
              <a:path h="2774001" w="1848178">
                <a:moveTo>
                  <a:pt x="0" y="0"/>
                </a:moveTo>
                <a:lnTo>
                  <a:pt x="1848178" y="0"/>
                </a:lnTo>
                <a:lnTo>
                  <a:pt x="1848178" y="2774001"/>
                </a:lnTo>
                <a:lnTo>
                  <a:pt x="0" y="27740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586528" y="-356009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2904267" y="2830310"/>
            <a:ext cx="2097466" cy="2758562"/>
            <a:chOff x="0" y="0"/>
            <a:chExt cx="2796621" cy="367808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49865" y="0"/>
              <a:ext cx="2746756" cy="3656248"/>
            </a:xfrm>
            <a:custGeom>
              <a:avLst/>
              <a:gdLst/>
              <a:ahLst/>
              <a:cxnLst/>
              <a:rect r="r" b="b" t="t" l="l"/>
              <a:pathLst>
                <a:path h="3656248" w="2746756">
                  <a:moveTo>
                    <a:pt x="0" y="0"/>
                  </a:moveTo>
                  <a:lnTo>
                    <a:pt x="2746756" y="0"/>
                  </a:lnTo>
                  <a:lnTo>
                    <a:pt x="2746756" y="3656248"/>
                  </a:lnTo>
                  <a:lnTo>
                    <a:pt x="0" y="3656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21835"/>
              <a:ext cx="2746756" cy="3656248"/>
            </a:xfrm>
            <a:custGeom>
              <a:avLst/>
              <a:gdLst/>
              <a:ahLst/>
              <a:cxnLst/>
              <a:rect r="r" b="b" t="t" l="l"/>
              <a:pathLst>
                <a:path h="3656248" w="2746756">
                  <a:moveTo>
                    <a:pt x="0" y="0"/>
                  </a:moveTo>
                  <a:lnTo>
                    <a:pt x="2746756" y="0"/>
                  </a:lnTo>
                  <a:lnTo>
                    <a:pt x="2746756" y="3656248"/>
                  </a:lnTo>
                  <a:lnTo>
                    <a:pt x="0" y="3656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-415071" y="5518586"/>
            <a:ext cx="19331849" cy="2355005"/>
            <a:chOff x="0" y="0"/>
            <a:chExt cx="12030293" cy="146553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2030294" cy="1465530"/>
            </a:xfrm>
            <a:custGeom>
              <a:avLst/>
              <a:gdLst/>
              <a:ahLst/>
              <a:cxnLst/>
              <a:rect r="r" b="b" t="t" l="l"/>
              <a:pathLst>
                <a:path h="1465530" w="12030294">
                  <a:moveTo>
                    <a:pt x="11905833" y="1465530"/>
                  </a:moveTo>
                  <a:lnTo>
                    <a:pt x="124460" y="1465530"/>
                  </a:lnTo>
                  <a:cubicBezTo>
                    <a:pt x="55880" y="1465530"/>
                    <a:pt x="0" y="1409650"/>
                    <a:pt x="0" y="13410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905834" y="0"/>
                  </a:lnTo>
                  <a:cubicBezTo>
                    <a:pt x="11974413" y="0"/>
                    <a:pt x="12030294" y="55880"/>
                    <a:pt x="12030294" y="124460"/>
                  </a:cubicBezTo>
                  <a:lnTo>
                    <a:pt x="12030294" y="1341070"/>
                  </a:lnTo>
                  <a:cubicBezTo>
                    <a:pt x="12030294" y="1409650"/>
                    <a:pt x="11974413" y="1465530"/>
                    <a:pt x="11905834" y="1465530"/>
                  </a:cubicBezTo>
                </a:path>
              </a:pathLst>
            </a:custGeom>
            <a:solidFill>
              <a:srgbClr val="4B4391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500942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2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2" y="55880"/>
                    <a:pt x="1500942" y="124460"/>
                  </a:cubicBezTo>
                  <a:lnTo>
                    <a:pt x="1500942" y="1623334"/>
                  </a:lnTo>
                  <a:cubicBezTo>
                    <a:pt x="1500942" y="1691914"/>
                    <a:pt x="1445061" y="1747794"/>
                    <a:pt x="1376481" y="1747794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1338054" y="6030018"/>
            <a:ext cx="6823583" cy="1293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2578">
                <a:solidFill>
                  <a:srgbClr val="FFFFFF"/>
                </a:solidFill>
                <a:latin typeface="League Spartan"/>
              </a:rPr>
              <a:t>El pagano busca el placer imoral sexual, la impureza o la avaricia.</a:t>
            </a:r>
          </a:p>
          <a:p>
            <a:pPr algn="ctr">
              <a:lnSpc>
                <a:spcPts val="3480"/>
              </a:lnSpc>
              <a:spcBef>
                <a:spcPct val="0"/>
              </a:spcBef>
            </a:pPr>
            <a:r>
              <a:rPr lang="en-US" sz="2578">
                <a:solidFill>
                  <a:srgbClr val="FFFFFF"/>
                </a:solidFill>
                <a:latin typeface="League Spartan"/>
              </a:rPr>
              <a:t>(Ef 5:3)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9643" y="169033"/>
            <a:ext cx="3710071" cy="725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FFFFFF"/>
                </a:solidFill>
                <a:latin typeface="League Spartan"/>
              </a:rPr>
              <a:t>Lunes</a:t>
            </a:r>
          </a:p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FFFFFF"/>
                </a:solidFill>
                <a:latin typeface="League Spartan"/>
              </a:rPr>
              <a:t>21 de agosto del 2023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4201796" y="155633"/>
            <a:ext cx="11323813" cy="732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0"/>
              </a:lnSpc>
            </a:pPr>
            <a:r>
              <a:rPr lang="en-US" sz="4600" spc="115">
                <a:solidFill>
                  <a:srgbClr val="FFFFFF"/>
                </a:solidFill>
                <a:latin typeface="League Spartan"/>
              </a:rPr>
              <a:t>ANDAR COMO HIJOS DE LA LUZ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14722" y="8168866"/>
            <a:ext cx="17401406" cy="1136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39"/>
              </a:lnSpc>
            </a:pPr>
            <a:r>
              <a:rPr lang="en-US" sz="3199" spc="79">
                <a:solidFill>
                  <a:srgbClr val="262848"/>
                </a:solidFill>
                <a:latin typeface="League Spartan"/>
              </a:rPr>
              <a:t>Los «hijos de luz» no experimentarán la ira de Dios; que sí cosecharán los comprometidos y obstinados al mal. (Ap 6:12-17; 16:1-16; 19:11-16; Ef 5:7-10)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00150" y="1379827"/>
            <a:ext cx="13665941" cy="1072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19"/>
              </a:lnSpc>
              <a:spcBef>
                <a:spcPct val="0"/>
              </a:spcBef>
            </a:pPr>
            <a:r>
              <a:rPr lang="en-US" sz="3199">
                <a:solidFill>
                  <a:srgbClr val="262848"/>
                </a:solidFill>
                <a:latin typeface="League Spartan"/>
              </a:rPr>
              <a:t>Los creyentes fieles tienden a reflejar el auto sacrificio de Cristo, viviendo «como hijos de luz» (Ef 5:8).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427196" y="6030018"/>
            <a:ext cx="6470063" cy="1293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2578">
                <a:solidFill>
                  <a:srgbClr val="FFFFFF"/>
                </a:solidFill>
                <a:latin typeface="League Spartan"/>
              </a:rPr>
              <a:t>El cristiano busca el placer de no agradarse, sino solo a Dios.</a:t>
            </a:r>
          </a:p>
          <a:p>
            <a:pPr algn="ctr">
              <a:lnSpc>
                <a:spcPts val="3480"/>
              </a:lnSpc>
              <a:spcBef>
                <a:spcPct val="0"/>
              </a:spcBef>
            </a:pPr>
            <a:r>
              <a:rPr lang="en-US" sz="2578">
                <a:solidFill>
                  <a:srgbClr val="FFFFFF"/>
                </a:solidFill>
                <a:latin typeface="League Spartan"/>
              </a:rPr>
              <a:t>(Ef 5:10)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389921" y="9853426"/>
            <a:ext cx="13451008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League Spartan Bold"/>
              </a:rPr>
              <a:t>Contenido: Pablo Amon l Diseño: Pablo Amon, Penélope Sofia l Traducción: Eliezer GC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16087581" y="434859"/>
            <a:ext cx="2200419" cy="1672157"/>
            <a:chOff x="0" y="0"/>
            <a:chExt cx="2933893" cy="2229543"/>
          </a:xfrm>
        </p:grpSpPr>
        <p:sp>
          <p:nvSpPr>
            <p:cNvPr name="Freeform 30" id="30"/>
            <p:cNvSpPr/>
            <p:nvPr/>
          </p:nvSpPr>
          <p:spPr>
            <a:xfrm flipH="false" flipV="false" rot="-10800000">
              <a:off x="643028" y="88672"/>
              <a:ext cx="1535653" cy="1747543"/>
            </a:xfrm>
            <a:custGeom>
              <a:avLst/>
              <a:gdLst/>
              <a:ahLst/>
              <a:cxnLst/>
              <a:rect r="r" b="b" t="t" l="l"/>
              <a:pathLst>
                <a:path h="1747543" w="1535653">
                  <a:moveTo>
                    <a:pt x="0" y="0"/>
                  </a:moveTo>
                  <a:lnTo>
                    <a:pt x="1535653" y="0"/>
                  </a:lnTo>
                  <a:lnTo>
                    <a:pt x="1535653" y="1747543"/>
                  </a:lnTo>
                  <a:lnTo>
                    <a:pt x="0" y="1747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31" id="31"/>
            <p:cNvGrpSpPr>
              <a:grpSpLocks noChangeAspect="true"/>
            </p:cNvGrpSpPr>
            <p:nvPr/>
          </p:nvGrpSpPr>
          <p:grpSpPr>
            <a:xfrm rot="5468532">
              <a:off x="1779048" y="340722"/>
              <a:ext cx="498286" cy="498286"/>
              <a:chOff x="0" y="0"/>
              <a:chExt cx="6350000" cy="63500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3" id="33"/>
            <p:cNvGrpSpPr>
              <a:grpSpLocks noChangeAspect="true"/>
            </p:cNvGrpSpPr>
            <p:nvPr/>
          </p:nvGrpSpPr>
          <p:grpSpPr>
            <a:xfrm rot="5468532">
              <a:off x="531673" y="340722"/>
              <a:ext cx="498286" cy="498286"/>
              <a:chOff x="0" y="0"/>
              <a:chExt cx="6350000" cy="63500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5" id="35"/>
            <p:cNvGrpSpPr>
              <a:grpSpLocks noChangeAspect="true"/>
            </p:cNvGrpSpPr>
            <p:nvPr/>
          </p:nvGrpSpPr>
          <p:grpSpPr>
            <a:xfrm rot="5468532">
              <a:off x="1149010" y="1424591"/>
              <a:ext cx="498286" cy="498286"/>
              <a:chOff x="0" y="0"/>
              <a:chExt cx="6350000" cy="635000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7" id="37"/>
            <p:cNvGrpSpPr>
              <a:grpSpLocks noChangeAspect="true"/>
            </p:cNvGrpSpPr>
            <p:nvPr/>
          </p:nvGrpSpPr>
          <p:grpSpPr>
            <a:xfrm rot="-5400000">
              <a:off x="536590" y="1061388"/>
              <a:ext cx="498286" cy="498286"/>
              <a:chOff x="0" y="0"/>
              <a:chExt cx="6350000" cy="635000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9" id="39"/>
            <p:cNvGrpSpPr>
              <a:grpSpLocks noChangeAspect="true"/>
            </p:cNvGrpSpPr>
            <p:nvPr/>
          </p:nvGrpSpPr>
          <p:grpSpPr>
            <a:xfrm rot="-5400000">
              <a:off x="1142340" y="0"/>
              <a:ext cx="498286" cy="498286"/>
              <a:chOff x="0" y="0"/>
              <a:chExt cx="6350000" cy="635000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1" id="41"/>
            <p:cNvGrpSpPr>
              <a:grpSpLocks noChangeAspect="true"/>
            </p:cNvGrpSpPr>
            <p:nvPr/>
          </p:nvGrpSpPr>
          <p:grpSpPr>
            <a:xfrm rot="-5400000">
              <a:off x="1779048" y="1061388"/>
              <a:ext cx="498286" cy="498286"/>
              <a:chOff x="0" y="0"/>
              <a:chExt cx="6350000" cy="6350000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3" id="43"/>
            <p:cNvGrpSpPr>
              <a:grpSpLocks noChangeAspect="true"/>
            </p:cNvGrpSpPr>
            <p:nvPr/>
          </p:nvGrpSpPr>
          <p:grpSpPr>
            <a:xfrm rot="5468532">
              <a:off x="1828051" y="392491"/>
              <a:ext cx="392632" cy="392632"/>
              <a:chOff x="0" y="0"/>
              <a:chExt cx="6350000" cy="6350000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7298C2"/>
              </a:solidFill>
            </p:spPr>
          </p:sp>
        </p:grpSp>
        <p:grpSp>
          <p:nvGrpSpPr>
            <p:cNvPr name="Group 45" id="45"/>
            <p:cNvGrpSpPr>
              <a:grpSpLocks noChangeAspect="true"/>
            </p:cNvGrpSpPr>
            <p:nvPr/>
          </p:nvGrpSpPr>
          <p:grpSpPr>
            <a:xfrm rot="5468532">
              <a:off x="584499" y="393549"/>
              <a:ext cx="392633" cy="392632"/>
              <a:chOff x="0" y="0"/>
              <a:chExt cx="6350000" cy="635000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CC29"/>
              </a:solidFill>
            </p:spPr>
          </p:sp>
        </p:grpSp>
        <p:grpSp>
          <p:nvGrpSpPr>
            <p:cNvPr name="Group 47" id="47"/>
            <p:cNvGrpSpPr>
              <a:grpSpLocks noChangeAspect="true"/>
            </p:cNvGrpSpPr>
            <p:nvPr/>
          </p:nvGrpSpPr>
          <p:grpSpPr>
            <a:xfrm rot="5468532">
              <a:off x="1201836" y="1477418"/>
              <a:ext cx="392634" cy="392632"/>
              <a:chOff x="0" y="0"/>
              <a:chExt cx="6350000" cy="6350000"/>
            </a:xfrm>
          </p:grpSpPr>
          <p:sp>
            <p:nvSpPr>
              <p:cNvPr name="Freeform 48" id="4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EC1C34"/>
              </a:solidFill>
            </p:spPr>
          </p:sp>
        </p:grpSp>
        <p:grpSp>
          <p:nvGrpSpPr>
            <p:cNvPr name="Group 49" id="49"/>
            <p:cNvGrpSpPr>
              <a:grpSpLocks noChangeAspect="true"/>
            </p:cNvGrpSpPr>
            <p:nvPr/>
          </p:nvGrpSpPr>
          <p:grpSpPr>
            <a:xfrm rot="-5400000">
              <a:off x="589415" y="1114215"/>
              <a:ext cx="392636" cy="392632"/>
              <a:chOff x="0" y="0"/>
              <a:chExt cx="6350000" cy="6350000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8931D"/>
              </a:solidFill>
            </p:spPr>
          </p:sp>
        </p:grpSp>
        <p:grpSp>
          <p:nvGrpSpPr>
            <p:cNvPr name="Group 51" id="51"/>
            <p:cNvGrpSpPr>
              <a:grpSpLocks noChangeAspect="true"/>
            </p:cNvGrpSpPr>
            <p:nvPr/>
          </p:nvGrpSpPr>
          <p:grpSpPr>
            <a:xfrm rot="-5400000">
              <a:off x="1190238" y="59558"/>
              <a:ext cx="392629" cy="392632"/>
              <a:chOff x="0" y="0"/>
              <a:chExt cx="6350000" cy="6350000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8DC73F"/>
              </a:solidFill>
            </p:spPr>
          </p:sp>
        </p:grpSp>
        <p:grpSp>
          <p:nvGrpSpPr>
            <p:cNvPr name="Group 53" id="53"/>
            <p:cNvGrpSpPr>
              <a:grpSpLocks noChangeAspect="true"/>
            </p:cNvGrpSpPr>
            <p:nvPr/>
          </p:nvGrpSpPr>
          <p:grpSpPr>
            <a:xfrm rot="-5400000">
              <a:off x="1831876" y="1114218"/>
              <a:ext cx="392631" cy="392632"/>
              <a:chOff x="0" y="0"/>
              <a:chExt cx="6350000" cy="6350000"/>
            </a:xfrm>
          </p:grpSpPr>
          <p:sp>
            <p:nvSpPr>
              <p:cNvPr name="Freeform 54" id="5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A72D98"/>
              </a:solidFill>
            </p:spPr>
          </p:sp>
        </p:grpSp>
        <p:sp>
          <p:nvSpPr>
            <p:cNvPr name="TextBox 55" id="55"/>
            <p:cNvSpPr txBox="true"/>
            <p:nvPr/>
          </p:nvSpPr>
          <p:spPr>
            <a:xfrm rot="0">
              <a:off x="0" y="1852020"/>
              <a:ext cx="2933893" cy="3775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486"/>
                </a:lnSpc>
              </a:pPr>
              <a:r>
                <a:rPr lang="en-US" sz="1775" spc="337">
                  <a:solidFill>
                    <a:srgbClr val="051D40"/>
                  </a:solidFill>
                  <a:latin typeface="Open Sans Extra Bold 1"/>
                </a:rPr>
                <a:t>INFOLECCIÓN</a:t>
              </a:r>
            </a:p>
          </p:txBody>
        </p:sp>
        <p:grpSp>
          <p:nvGrpSpPr>
            <p:cNvPr name="Group 56" id="56"/>
            <p:cNvGrpSpPr>
              <a:grpSpLocks noChangeAspect="true"/>
            </p:cNvGrpSpPr>
            <p:nvPr/>
          </p:nvGrpSpPr>
          <p:grpSpPr>
            <a:xfrm rot="0">
              <a:off x="1078127" y="629714"/>
              <a:ext cx="665455" cy="665458"/>
              <a:chOff x="0" y="0"/>
              <a:chExt cx="6350000" cy="6350000"/>
            </a:xfrm>
          </p:grpSpPr>
          <p:sp>
            <p:nvSpPr>
              <p:cNvPr name="Freeform 57" id="5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8" id="58"/>
            <p:cNvGrpSpPr>
              <a:grpSpLocks noChangeAspect="true"/>
            </p:cNvGrpSpPr>
            <p:nvPr/>
          </p:nvGrpSpPr>
          <p:grpSpPr>
            <a:xfrm rot="0">
              <a:off x="1190237" y="737640"/>
              <a:ext cx="454091" cy="454093"/>
              <a:chOff x="0" y="0"/>
              <a:chExt cx="6350000" cy="63500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60" id="60"/>
            <p:cNvSpPr/>
            <p:nvPr/>
          </p:nvSpPr>
          <p:spPr>
            <a:xfrm flipH="false" flipV="false" rot="0">
              <a:off x="1051439" y="737640"/>
              <a:ext cx="608558" cy="449607"/>
            </a:xfrm>
            <a:custGeom>
              <a:avLst/>
              <a:gdLst/>
              <a:ahLst/>
              <a:cxnLst/>
              <a:rect r="r" b="b" t="t" l="l"/>
              <a:pathLst>
                <a:path h="449607" w="608558">
                  <a:moveTo>
                    <a:pt x="0" y="0"/>
                  </a:moveTo>
                  <a:lnTo>
                    <a:pt x="608558" y="0"/>
                  </a:lnTo>
                  <a:lnTo>
                    <a:pt x="608558" y="449607"/>
                  </a:lnTo>
                  <a:lnTo>
                    <a:pt x="0" y="449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7E2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0"/>
                    <a:pt x="2425979" y="798541"/>
                    <a:pt x="2357399" y="798541"/>
                  </a:cubicBezTo>
                </a:path>
              </a:pathLst>
            </a:custGeom>
            <a:solidFill>
              <a:srgbClr val="26284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</a:path>
              </a:pathLst>
            </a:custGeom>
            <a:solidFill>
              <a:srgbClr val="262848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2"/>
                    <a:pt x="7350927" y="763143"/>
                    <a:pt x="7282347" y="763143"/>
                  </a:cubicBezTo>
                </a:path>
              </a:pathLst>
            </a:custGeom>
            <a:solidFill>
              <a:srgbClr val="210908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true" rot="5206593">
            <a:off x="7316694" y="-384884"/>
            <a:ext cx="4201874" cy="19208568"/>
          </a:xfrm>
          <a:custGeom>
            <a:avLst/>
            <a:gdLst/>
            <a:ahLst/>
            <a:cxnLst/>
            <a:rect r="r" b="b" t="t" l="l"/>
            <a:pathLst>
              <a:path h="19208568" w="4201874">
                <a:moveTo>
                  <a:pt x="0" y="19208569"/>
                </a:moveTo>
                <a:lnTo>
                  <a:pt x="4201874" y="19208569"/>
                </a:lnTo>
                <a:lnTo>
                  <a:pt x="4201874" y="0"/>
                </a:lnTo>
                <a:lnTo>
                  <a:pt x="0" y="0"/>
                </a:lnTo>
                <a:lnTo>
                  <a:pt x="0" y="1920856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-186827" y="9738804"/>
            <a:ext cx="18659603" cy="647700"/>
            <a:chOff x="0" y="0"/>
            <a:chExt cx="6312014" cy="21909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12014" cy="219098"/>
            </a:xfrm>
            <a:custGeom>
              <a:avLst/>
              <a:gdLst/>
              <a:ahLst/>
              <a:cxnLst/>
              <a:rect r="r" b="b" t="t" l="l"/>
              <a:pathLst>
                <a:path h="219098" w="6312014">
                  <a:moveTo>
                    <a:pt x="0" y="0"/>
                  </a:moveTo>
                  <a:lnTo>
                    <a:pt x="6312014" y="0"/>
                  </a:lnTo>
                  <a:lnTo>
                    <a:pt x="6312014" y="219098"/>
                  </a:lnTo>
                  <a:lnTo>
                    <a:pt x="0" y="219098"/>
                  </a:lnTo>
                  <a:lnTo>
                    <a:pt x="0" y="0"/>
                  </a:lnTo>
                </a:path>
              </a:pathLst>
            </a:custGeom>
            <a:solidFill>
              <a:srgbClr val="262848"/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9379801" y="938905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500942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2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2" y="55880"/>
                    <a:pt x="1500942" y="124460"/>
                  </a:cubicBezTo>
                  <a:lnTo>
                    <a:pt x="1500942" y="1623334"/>
                  </a:lnTo>
                  <a:cubicBezTo>
                    <a:pt x="1500942" y="1691914"/>
                    <a:pt x="1445061" y="1747794"/>
                    <a:pt x="1376481" y="1747794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4598379" y="4022840"/>
            <a:ext cx="871081" cy="2061730"/>
          </a:xfrm>
          <a:custGeom>
            <a:avLst/>
            <a:gdLst/>
            <a:ahLst/>
            <a:cxnLst/>
            <a:rect r="r" b="b" t="t" l="l"/>
            <a:pathLst>
              <a:path h="2061730" w="871081">
                <a:moveTo>
                  <a:pt x="0" y="0"/>
                </a:moveTo>
                <a:lnTo>
                  <a:pt x="871081" y="0"/>
                </a:lnTo>
                <a:lnTo>
                  <a:pt x="871081" y="2061730"/>
                </a:lnTo>
                <a:lnTo>
                  <a:pt x="0" y="20617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941069" y="3870440"/>
            <a:ext cx="1107065" cy="2214130"/>
          </a:xfrm>
          <a:custGeom>
            <a:avLst/>
            <a:gdLst/>
            <a:ahLst/>
            <a:cxnLst/>
            <a:rect r="r" b="b" t="t" l="l"/>
            <a:pathLst>
              <a:path h="2214130" w="1107065">
                <a:moveTo>
                  <a:pt x="0" y="0"/>
                </a:moveTo>
                <a:lnTo>
                  <a:pt x="1107065" y="0"/>
                </a:lnTo>
                <a:lnTo>
                  <a:pt x="1107065" y="2214130"/>
                </a:lnTo>
                <a:lnTo>
                  <a:pt x="0" y="22141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914678" y="3030335"/>
            <a:ext cx="5913603" cy="56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89"/>
              </a:lnSpc>
              <a:spcBef>
                <a:spcPct val="0"/>
              </a:spcBef>
            </a:pPr>
            <a:r>
              <a:rPr lang="en-US" sz="3399">
                <a:solidFill>
                  <a:srgbClr val="7C4E23"/>
                </a:solidFill>
                <a:latin typeface="League Spartan"/>
              </a:rPr>
              <a:t>    Obras de las tinieblas: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9643" y="169033"/>
            <a:ext cx="3710071" cy="725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FFFBF0"/>
                </a:solidFill>
                <a:latin typeface="League Spartan"/>
              </a:rPr>
              <a:t>Martes</a:t>
            </a:r>
          </a:p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FFFBF0"/>
                </a:solidFill>
                <a:latin typeface="League Spartan"/>
              </a:rPr>
              <a:t>22 de agosto del 2023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230371" y="263565"/>
            <a:ext cx="11323813" cy="555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spc="87">
                <a:solidFill>
                  <a:srgbClr val="FFFFFF"/>
                </a:solidFill>
                <a:latin typeface="League Spartan"/>
              </a:rPr>
              <a:t>«DESPIERTA, TÚ QUE DUERMES»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6813" y="1641130"/>
            <a:ext cx="15537476" cy="5308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spc="77">
                <a:solidFill>
                  <a:srgbClr val="FFFBF0"/>
                </a:solidFill>
                <a:latin typeface="League Spartan"/>
              </a:rPr>
              <a:t>Todas las cosas, al ser reprobadas por la luz, se hacen manifestas.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6813" y="8836775"/>
            <a:ext cx="17855273" cy="5565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87"/>
              </a:lnSpc>
            </a:pPr>
            <a:r>
              <a:rPr lang="en-US" sz="3099" spc="77">
                <a:solidFill>
                  <a:srgbClr val="FFFBF0"/>
                </a:solidFill>
                <a:latin typeface="League Spartan"/>
              </a:rPr>
              <a:t>Los cristianos deben despertar, para difundir la luz de Cristo al mundo en tinieblas.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944974" y="7055600"/>
            <a:ext cx="2177891" cy="504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0"/>
              </a:lnSpc>
              <a:spcBef>
                <a:spcPct val="0"/>
              </a:spcBef>
            </a:pPr>
            <a:r>
              <a:rPr lang="en-US" sz="3000">
                <a:solidFill>
                  <a:srgbClr val="7C4E23"/>
                </a:solidFill>
                <a:latin typeface="League Spartan"/>
              </a:rPr>
              <a:t>[Ef 5:11, 12]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17017" y="3994265"/>
            <a:ext cx="4692318" cy="56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89"/>
              </a:lnSpc>
              <a:spcBef>
                <a:spcPct val="0"/>
              </a:spcBef>
            </a:pPr>
            <a:r>
              <a:rPr lang="en-US" sz="3399">
                <a:solidFill>
                  <a:srgbClr val="481E10"/>
                </a:solidFill>
                <a:latin typeface="League Spartan"/>
              </a:rPr>
              <a:t>Infructuosas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782304" y="3994265"/>
            <a:ext cx="4692318" cy="56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89"/>
              </a:lnSpc>
              <a:spcBef>
                <a:spcPct val="0"/>
              </a:spcBef>
            </a:pPr>
            <a:r>
              <a:rPr lang="en-US" sz="3399">
                <a:solidFill>
                  <a:srgbClr val="481E10"/>
                </a:solidFill>
                <a:latin typeface="League Spartan"/>
              </a:rPr>
              <a:t>Reprobables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782743" y="6234545"/>
            <a:ext cx="4692318" cy="56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89"/>
              </a:lnSpc>
              <a:spcBef>
                <a:spcPct val="0"/>
              </a:spcBef>
            </a:pPr>
            <a:r>
              <a:rPr lang="en-US" sz="3399">
                <a:solidFill>
                  <a:srgbClr val="481E10"/>
                </a:solidFill>
                <a:latin typeface="League Spartan"/>
              </a:rPr>
              <a:t>Vergonzosas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928540" y="3030335"/>
            <a:ext cx="4692318" cy="56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89"/>
              </a:lnSpc>
              <a:spcBef>
                <a:spcPct val="0"/>
              </a:spcBef>
            </a:pPr>
            <a:r>
              <a:rPr lang="en-US" sz="3399">
                <a:solidFill>
                  <a:srgbClr val="3E4174"/>
                </a:solidFill>
                <a:latin typeface="League Spartan"/>
              </a:rPr>
              <a:t>    Obras de la luz: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052843" y="3994265"/>
            <a:ext cx="4692318" cy="56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89"/>
              </a:lnSpc>
              <a:spcBef>
                <a:spcPct val="0"/>
              </a:spcBef>
            </a:pPr>
            <a:r>
              <a:rPr lang="en-US" sz="3399">
                <a:solidFill>
                  <a:srgbClr val="262848"/>
                </a:solidFill>
                <a:latin typeface="League Spartan"/>
              </a:rPr>
              <a:t>Fructíferas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318129" y="3994265"/>
            <a:ext cx="4692318" cy="56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89"/>
              </a:lnSpc>
              <a:spcBef>
                <a:spcPct val="0"/>
              </a:spcBef>
            </a:pPr>
            <a:r>
              <a:rPr lang="en-US" sz="3399">
                <a:solidFill>
                  <a:srgbClr val="262848"/>
                </a:solidFill>
                <a:latin typeface="League Spartan"/>
              </a:rPr>
              <a:t>Aprobadas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148442" y="6234545"/>
            <a:ext cx="4692318" cy="56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89"/>
              </a:lnSpc>
              <a:spcBef>
                <a:spcPct val="0"/>
              </a:spcBef>
            </a:pPr>
            <a:r>
              <a:rPr lang="en-US" sz="3399">
                <a:solidFill>
                  <a:srgbClr val="262848"/>
                </a:solidFill>
                <a:latin typeface="League Spartan"/>
              </a:rPr>
              <a:t>Honorables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577984" y="7055600"/>
            <a:ext cx="2115741" cy="504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0"/>
              </a:lnSpc>
              <a:spcBef>
                <a:spcPct val="0"/>
              </a:spcBef>
            </a:pPr>
            <a:r>
              <a:rPr lang="en-US" sz="3000">
                <a:solidFill>
                  <a:srgbClr val="3E4174"/>
                </a:solidFill>
                <a:latin typeface="League Spartan"/>
              </a:rPr>
              <a:t>[Ef 5:9, 10]</a:t>
            </a:r>
          </a:p>
        </p:txBody>
      </p:sp>
      <p:sp>
        <p:nvSpPr>
          <p:cNvPr name="Freeform 30" id="30"/>
          <p:cNvSpPr/>
          <p:nvPr/>
        </p:nvSpPr>
        <p:spPr>
          <a:xfrm flipH="false" flipV="false" rot="0">
            <a:off x="3580803" y="3718669"/>
            <a:ext cx="2943800" cy="2943800"/>
          </a:xfrm>
          <a:custGeom>
            <a:avLst/>
            <a:gdLst/>
            <a:ahLst/>
            <a:cxnLst/>
            <a:rect r="r" b="b" t="t" l="l"/>
            <a:pathLst>
              <a:path h="2943800" w="2943800">
                <a:moveTo>
                  <a:pt x="0" y="0"/>
                </a:moveTo>
                <a:lnTo>
                  <a:pt x="2943799" y="0"/>
                </a:lnTo>
                <a:lnTo>
                  <a:pt x="2943799" y="2943799"/>
                </a:lnTo>
                <a:lnTo>
                  <a:pt x="0" y="29437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19999"/>
            </a:blip>
            <a:stretch>
              <a:fillRect l="0" t="0" r="0" b="0"/>
            </a:stretch>
          </a:blipFill>
        </p:spPr>
      </p:sp>
      <p:grpSp>
        <p:nvGrpSpPr>
          <p:cNvPr name="Group 31" id="31"/>
          <p:cNvGrpSpPr/>
          <p:nvPr/>
        </p:nvGrpSpPr>
        <p:grpSpPr>
          <a:xfrm rot="0">
            <a:off x="16087581" y="434859"/>
            <a:ext cx="2200419" cy="1672157"/>
            <a:chOff x="0" y="0"/>
            <a:chExt cx="2933893" cy="2229543"/>
          </a:xfrm>
        </p:grpSpPr>
        <p:sp>
          <p:nvSpPr>
            <p:cNvPr name="Freeform 32" id="32"/>
            <p:cNvSpPr/>
            <p:nvPr/>
          </p:nvSpPr>
          <p:spPr>
            <a:xfrm flipH="false" flipV="false" rot="-10800000">
              <a:off x="643028" y="88672"/>
              <a:ext cx="1535653" cy="1747543"/>
            </a:xfrm>
            <a:custGeom>
              <a:avLst/>
              <a:gdLst/>
              <a:ahLst/>
              <a:cxnLst/>
              <a:rect r="r" b="b" t="t" l="l"/>
              <a:pathLst>
                <a:path h="1747543" w="1535653">
                  <a:moveTo>
                    <a:pt x="0" y="0"/>
                  </a:moveTo>
                  <a:lnTo>
                    <a:pt x="1535653" y="0"/>
                  </a:lnTo>
                  <a:lnTo>
                    <a:pt x="1535653" y="1747543"/>
                  </a:lnTo>
                  <a:lnTo>
                    <a:pt x="0" y="1747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33" id="33"/>
            <p:cNvGrpSpPr>
              <a:grpSpLocks noChangeAspect="true"/>
            </p:cNvGrpSpPr>
            <p:nvPr/>
          </p:nvGrpSpPr>
          <p:grpSpPr>
            <a:xfrm rot="5468532">
              <a:off x="1779048" y="340722"/>
              <a:ext cx="498286" cy="498286"/>
              <a:chOff x="0" y="0"/>
              <a:chExt cx="6350000" cy="63500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5" id="35"/>
            <p:cNvGrpSpPr>
              <a:grpSpLocks noChangeAspect="true"/>
            </p:cNvGrpSpPr>
            <p:nvPr/>
          </p:nvGrpSpPr>
          <p:grpSpPr>
            <a:xfrm rot="5468532">
              <a:off x="531673" y="340722"/>
              <a:ext cx="498286" cy="498286"/>
              <a:chOff x="0" y="0"/>
              <a:chExt cx="6350000" cy="635000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7" id="37"/>
            <p:cNvGrpSpPr>
              <a:grpSpLocks noChangeAspect="true"/>
            </p:cNvGrpSpPr>
            <p:nvPr/>
          </p:nvGrpSpPr>
          <p:grpSpPr>
            <a:xfrm rot="5468532">
              <a:off x="1149010" y="1424591"/>
              <a:ext cx="498286" cy="498286"/>
              <a:chOff x="0" y="0"/>
              <a:chExt cx="6350000" cy="635000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9" id="39"/>
            <p:cNvGrpSpPr>
              <a:grpSpLocks noChangeAspect="true"/>
            </p:cNvGrpSpPr>
            <p:nvPr/>
          </p:nvGrpSpPr>
          <p:grpSpPr>
            <a:xfrm rot="-5400000">
              <a:off x="536590" y="1061388"/>
              <a:ext cx="498286" cy="498286"/>
              <a:chOff x="0" y="0"/>
              <a:chExt cx="6350000" cy="635000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1" id="41"/>
            <p:cNvGrpSpPr>
              <a:grpSpLocks noChangeAspect="true"/>
            </p:cNvGrpSpPr>
            <p:nvPr/>
          </p:nvGrpSpPr>
          <p:grpSpPr>
            <a:xfrm rot="-5400000">
              <a:off x="1142340" y="0"/>
              <a:ext cx="498286" cy="498286"/>
              <a:chOff x="0" y="0"/>
              <a:chExt cx="6350000" cy="6350000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3" id="43"/>
            <p:cNvGrpSpPr>
              <a:grpSpLocks noChangeAspect="true"/>
            </p:cNvGrpSpPr>
            <p:nvPr/>
          </p:nvGrpSpPr>
          <p:grpSpPr>
            <a:xfrm rot="-5400000">
              <a:off x="1779048" y="1061388"/>
              <a:ext cx="498286" cy="498286"/>
              <a:chOff x="0" y="0"/>
              <a:chExt cx="6350000" cy="6350000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5" id="45"/>
            <p:cNvGrpSpPr>
              <a:grpSpLocks noChangeAspect="true"/>
            </p:cNvGrpSpPr>
            <p:nvPr/>
          </p:nvGrpSpPr>
          <p:grpSpPr>
            <a:xfrm rot="5468532">
              <a:off x="1828051" y="392491"/>
              <a:ext cx="392632" cy="392632"/>
              <a:chOff x="0" y="0"/>
              <a:chExt cx="6350000" cy="635000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7298C2"/>
              </a:solidFill>
            </p:spPr>
          </p:sp>
        </p:grpSp>
        <p:grpSp>
          <p:nvGrpSpPr>
            <p:cNvPr name="Group 47" id="47"/>
            <p:cNvGrpSpPr>
              <a:grpSpLocks noChangeAspect="true"/>
            </p:cNvGrpSpPr>
            <p:nvPr/>
          </p:nvGrpSpPr>
          <p:grpSpPr>
            <a:xfrm rot="5468532">
              <a:off x="584499" y="393549"/>
              <a:ext cx="392633" cy="392632"/>
              <a:chOff x="0" y="0"/>
              <a:chExt cx="6350000" cy="6350000"/>
            </a:xfrm>
          </p:grpSpPr>
          <p:sp>
            <p:nvSpPr>
              <p:cNvPr name="Freeform 48" id="4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CC29"/>
              </a:solidFill>
            </p:spPr>
          </p:sp>
        </p:grpSp>
        <p:grpSp>
          <p:nvGrpSpPr>
            <p:cNvPr name="Group 49" id="49"/>
            <p:cNvGrpSpPr>
              <a:grpSpLocks noChangeAspect="true"/>
            </p:cNvGrpSpPr>
            <p:nvPr/>
          </p:nvGrpSpPr>
          <p:grpSpPr>
            <a:xfrm rot="5468532">
              <a:off x="1201836" y="1477418"/>
              <a:ext cx="392634" cy="392632"/>
              <a:chOff x="0" y="0"/>
              <a:chExt cx="6350000" cy="6350000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EC1C34"/>
              </a:solidFill>
            </p:spPr>
          </p:sp>
        </p:grpSp>
        <p:grpSp>
          <p:nvGrpSpPr>
            <p:cNvPr name="Group 51" id="51"/>
            <p:cNvGrpSpPr>
              <a:grpSpLocks noChangeAspect="true"/>
            </p:cNvGrpSpPr>
            <p:nvPr/>
          </p:nvGrpSpPr>
          <p:grpSpPr>
            <a:xfrm rot="-5400000">
              <a:off x="589415" y="1114215"/>
              <a:ext cx="392636" cy="392632"/>
              <a:chOff x="0" y="0"/>
              <a:chExt cx="6350000" cy="6350000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8931D"/>
              </a:solidFill>
            </p:spPr>
          </p:sp>
        </p:grpSp>
        <p:grpSp>
          <p:nvGrpSpPr>
            <p:cNvPr name="Group 53" id="53"/>
            <p:cNvGrpSpPr>
              <a:grpSpLocks noChangeAspect="true"/>
            </p:cNvGrpSpPr>
            <p:nvPr/>
          </p:nvGrpSpPr>
          <p:grpSpPr>
            <a:xfrm rot="-5400000">
              <a:off x="1190238" y="59558"/>
              <a:ext cx="392629" cy="392632"/>
              <a:chOff x="0" y="0"/>
              <a:chExt cx="6350000" cy="6350000"/>
            </a:xfrm>
          </p:grpSpPr>
          <p:sp>
            <p:nvSpPr>
              <p:cNvPr name="Freeform 54" id="5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8DC73F"/>
              </a:solidFill>
            </p:spPr>
          </p:sp>
        </p:grpSp>
        <p:grpSp>
          <p:nvGrpSpPr>
            <p:cNvPr name="Group 55" id="55"/>
            <p:cNvGrpSpPr>
              <a:grpSpLocks noChangeAspect="true"/>
            </p:cNvGrpSpPr>
            <p:nvPr/>
          </p:nvGrpSpPr>
          <p:grpSpPr>
            <a:xfrm rot="-5400000">
              <a:off x="1831876" y="1114218"/>
              <a:ext cx="392631" cy="392632"/>
              <a:chOff x="0" y="0"/>
              <a:chExt cx="6350000" cy="6350000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A72D98"/>
              </a:solidFill>
            </p:spPr>
          </p:sp>
        </p:grpSp>
        <p:sp>
          <p:nvSpPr>
            <p:cNvPr name="TextBox 57" id="57"/>
            <p:cNvSpPr txBox="true"/>
            <p:nvPr/>
          </p:nvSpPr>
          <p:spPr>
            <a:xfrm rot="0">
              <a:off x="0" y="1852020"/>
              <a:ext cx="2933893" cy="3775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486"/>
                </a:lnSpc>
              </a:pPr>
              <a:r>
                <a:rPr lang="en-US" sz="1775" spc="337">
                  <a:solidFill>
                    <a:srgbClr val="051D40"/>
                  </a:solidFill>
                  <a:latin typeface="Open Sans Extra Bold 1"/>
                </a:rPr>
                <a:t>INFOLECCIÓN</a:t>
              </a:r>
            </a:p>
          </p:txBody>
        </p:sp>
        <p:grpSp>
          <p:nvGrpSpPr>
            <p:cNvPr name="Group 58" id="58"/>
            <p:cNvGrpSpPr>
              <a:grpSpLocks noChangeAspect="true"/>
            </p:cNvGrpSpPr>
            <p:nvPr/>
          </p:nvGrpSpPr>
          <p:grpSpPr>
            <a:xfrm rot="0">
              <a:off x="1078127" y="629714"/>
              <a:ext cx="665455" cy="665458"/>
              <a:chOff x="0" y="0"/>
              <a:chExt cx="6350000" cy="63500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0" id="60"/>
            <p:cNvGrpSpPr>
              <a:grpSpLocks noChangeAspect="true"/>
            </p:cNvGrpSpPr>
            <p:nvPr/>
          </p:nvGrpSpPr>
          <p:grpSpPr>
            <a:xfrm rot="0">
              <a:off x="1190237" y="737640"/>
              <a:ext cx="454091" cy="454093"/>
              <a:chOff x="0" y="0"/>
              <a:chExt cx="6350000" cy="6350000"/>
            </a:xfrm>
          </p:grpSpPr>
          <p:sp>
            <p:nvSpPr>
              <p:cNvPr name="Freeform 61" id="6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62" id="62"/>
            <p:cNvSpPr/>
            <p:nvPr/>
          </p:nvSpPr>
          <p:spPr>
            <a:xfrm flipH="false" flipV="false" rot="0">
              <a:off x="1051439" y="737640"/>
              <a:ext cx="608558" cy="449607"/>
            </a:xfrm>
            <a:custGeom>
              <a:avLst/>
              <a:gdLst/>
              <a:ahLst/>
              <a:cxnLst/>
              <a:rect r="r" b="b" t="t" l="l"/>
              <a:pathLst>
                <a:path h="449607" w="608558">
                  <a:moveTo>
                    <a:pt x="0" y="0"/>
                  </a:moveTo>
                  <a:lnTo>
                    <a:pt x="608558" y="0"/>
                  </a:lnTo>
                  <a:lnTo>
                    <a:pt x="608558" y="449607"/>
                  </a:lnTo>
                  <a:lnTo>
                    <a:pt x="0" y="449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</p:grpSp>
      <p:sp>
        <p:nvSpPr>
          <p:cNvPr name="TextBox 63" id="63"/>
          <p:cNvSpPr txBox="true"/>
          <p:nvPr/>
        </p:nvSpPr>
        <p:spPr>
          <a:xfrm rot="0">
            <a:off x="2389921" y="9853426"/>
            <a:ext cx="13451008" cy="280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League Spartan Bold"/>
              </a:rPr>
              <a:t>Contenido: Pablo Amon l Diseño: Pablo Amon, Penélope Sofia l Traducción: Eliezer GC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CE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0"/>
                    <a:pt x="2425979" y="798541"/>
                    <a:pt x="2357399" y="798541"/>
                  </a:cubicBezTo>
                </a:path>
              </a:pathLst>
            </a:custGeom>
            <a:solidFill>
              <a:srgbClr val="F5813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</a:path>
              </a:pathLst>
            </a:custGeom>
            <a:solidFill>
              <a:srgbClr val="272C43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2"/>
                    <a:pt x="7350927" y="763143"/>
                    <a:pt x="7282347" y="763143"/>
                  </a:cubicBezTo>
                </a:path>
              </a:pathLst>
            </a:custGeom>
            <a:solidFill>
              <a:srgbClr val="F5813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00942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2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2" y="55880"/>
                    <a:pt x="1500942" y="124460"/>
                  </a:cubicBezTo>
                  <a:lnTo>
                    <a:pt x="1500942" y="1623334"/>
                  </a:lnTo>
                  <a:cubicBezTo>
                    <a:pt x="1500942" y="1691914"/>
                    <a:pt x="1445061" y="1747794"/>
                    <a:pt x="1376481" y="1747794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186827" y="9298040"/>
            <a:ext cx="18935828" cy="1086013"/>
            <a:chOff x="0" y="0"/>
            <a:chExt cx="11783848" cy="67583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783847" cy="675831"/>
            </a:xfrm>
            <a:custGeom>
              <a:avLst/>
              <a:gdLst/>
              <a:ahLst/>
              <a:cxnLst/>
              <a:rect r="r" b="b" t="t" l="l"/>
              <a:pathLst>
                <a:path h="675831" w="11783847">
                  <a:moveTo>
                    <a:pt x="11659388" y="675831"/>
                  </a:moveTo>
                  <a:lnTo>
                    <a:pt x="124460" y="675831"/>
                  </a:lnTo>
                  <a:cubicBezTo>
                    <a:pt x="55880" y="675831"/>
                    <a:pt x="0" y="619951"/>
                    <a:pt x="0" y="5513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659388" y="0"/>
                  </a:lnTo>
                  <a:cubicBezTo>
                    <a:pt x="11727968" y="0"/>
                    <a:pt x="11783847" y="55880"/>
                    <a:pt x="11783847" y="124460"/>
                  </a:cubicBezTo>
                  <a:lnTo>
                    <a:pt x="11783847" y="551371"/>
                  </a:lnTo>
                  <a:cubicBezTo>
                    <a:pt x="11783847" y="619951"/>
                    <a:pt x="11727968" y="675831"/>
                    <a:pt x="11659388" y="675831"/>
                  </a:cubicBezTo>
                </a:path>
              </a:pathLst>
            </a:custGeom>
            <a:solidFill>
              <a:srgbClr val="F5813F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-124354" y="7812140"/>
            <a:ext cx="18935828" cy="1806219"/>
            <a:chOff x="0" y="0"/>
            <a:chExt cx="11783848" cy="112401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1783847" cy="1124018"/>
            </a:xfrm>
            <a:custGeom>
              <a:avLst/>
              <a:gdLst/>
              <a:ahLst/>
              <a:cxnLst/>
              <a:rect r="r" b="b" t="t" l="l"/>
              <a:pathLst>
                <a:path h="1124018" w="11783847">
                  <a:moveTo>
                    <a:pt x="11659388" y="1124018"/>
                  </a:moveTo>
                  <a:lnTo>
                    <a:pt x="124460" y="1124018"/>
                  </a:lnTo>
                  <a:cubicBezTo>
                    <a:pt x="55880" y="1124018"/>
                    <a:pt x="0" y="1068138"/>
                    <a:pt x="0" y="99955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659388" y="0"/>
                  </a:lnTo>
                  <a:cubicBezTo>
                    <a:pt x="11727968" y="0"/>
                    <a:pt x="11783847" y="55880"/>
                    <a:pt x="11783847" y="124460"/>
                  </a:cubicBezTo>
                  <a:lnTo>
                    <a:pt x="11783847" y="999558"/>
                  </a:lnTo>
                  <a:cubicBezTo>
                    <a:pt x="11783847" y="1068138"/>
                    <a:pt x="11727968" y="1124018"/>
                    <a:pt x="11659388" y="1124018"/>
                  </a:cubicBezTo>
                </a:path>
              </a:pathLst>
            </a:custGeom>
            <a:solidFill>
              <a:srgbClr val="272C43"/>
            </a:solid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906698" y="3182735"/>
            <a:ext cx="6036955" cy="4648455"/>
          </a:xfrm>
          <a:custGeom>
            <a:avLst/>
            <a:gdLst/>
            <a:ahLst/>
            <a:cxnLst/>
            <a:rect r="r" b="b" t="t" l="l"/>
            <a:pathLst>
              <a:path h="4648455" w="6036955">
                <a:moveTo>
                  <a:pt x="0" y="0"/>
                </a:moveTo>
                <a:lnTo>
                  <a:pt x="6036954" y="0"/>
                </a:lnTo>
                <a:lnTo>
                  <a:pt x="6036954" y="4648455"/>
                </a:lnTo>
                <a:lnTo>
                  <a:pt x="0" y="46484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416114" y="3144635"/>
            <a:ext cx="3876089" cy="4677030"/>
          </a:xfrm>
          <a:custGeom>
            <a:avLst/>
            <a:gdLst/>
            <a:ahLst/>
            <a:cxnLst/>
            <a:rect r="r" b="b" t="t" l="l"/>
            <a:pathLst>
              <a:path h="4677030" w="3876089">
                <a:moveTo>
                  <a:pt x="0" y="0"/>
                </a:moveTo>
                <a:lnTo>
                  <a:pt x="3876089" y="0"/>
                </a:lnTo>
                <a:lnTo>
                  <a:pt x="3876089" y="4677030"/>
                </a:lnTo>
                <a:lnTo>
                  <a:pt x="0" y="4677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38451" y="8155040"/>
            <a:ext cx="17830148" cy="1002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spc="72">
                <a:solidFill>
                  <a:srgbClr val="FFFFFF"/>
                </a:solidFill>
                <a:latin typeface="League Spartan"/>
              </a:rPr>
              <a:t>Al esperar la venida de Cristo vivimos tiempos difíciles, como en un mercado riesgoso. No podemos comprar la salvación, pero sí podemos aprovechar las oportunidades.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9643" y="169033"/>
            <a:ext cx="3710071" cy="725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272C43"/>
                </a:solidFill>
                <a:latin typeface="League Spartan"/>
              </a:rPr>
              <a:t>Miércoles</a:t>
            </a:r>
          </a:p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272C43"/>
                </a:solidFill>
                <a:latin typeface="League Spartan"/>
              </a:rPr>
              <a:t>23 de agosto del 2023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85786" y="1379827"/>
            <a:ext cx="15494541" cy="1002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 spc="72">
                <a:solidFill>
                  <a:srgbClr val="FFFFFF"/>
                </a:solidFill>
                <a:latin typeface="League Spartan"/>
              </a:rPr>
              <a:t>Para alentar el correcto uso del tiempo (Ef 5:16), Pablo usa el verbo comprar  en el sentido de aprovechar ofertas, validando así cada segundo pues..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230371" y="222078"/>
            <a:ext cx="11323813" cy="732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79"/>
              </a:lnSpc>
            </a:pPr>
            <a:r>
              <a:rPr lang="en-US" sz="4599" spc="114">
                <a:solidFill>
                  <a:srgbClr val="272C43"/>
                </a:solidFill>
                <a:latin typeface="League Spartan"/>
              </a:rPr>
              <a:t>CÓMO CONSEGUIR GANGAS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961046" y="3246950"/>
            <a:ext cx="4997203" cy="109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80">
                <a:solidFill>
                  <a:srgbClr val="272C43"/>
                </a:solidFill>
                <a:latin typeface="League Spartan"/>
              </a:rPr>
              <a:t>..los días son malos.</a:t>
            </a:r>
          </a:p>
          <a:p>
            <a:pPr algn="ctr">
              <a:lnSpc>
                <a:spcPts val="4480"/>
              </a:lnSpc>
            </a:pPr>
            <a:r>
              <a:rPr lang="en-US" sz="3200" spc="80">
                <a:solidFill>
                  <a:srgbClr val="272C43"/>
                </a:solidFill>
                <a:latin typeface="League Spartan"/>
              </a:rPr>
              <a:t>(Ef 5:16; 6:13; Gl 1:4)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848402" y="5292650"/>
            <a:ext cx="5222490" cy="109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80">
                <a:solidFill>
                  <a:srgbClr val="272C43"/>
                </a:solidFill>
                <a:latin typeface="League Spartan"/>
              </a:rPr>
              <a:t>..el mal domina al mundo. (Ef 2:2)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16121038" y="434859"/>
            <a:ext cx="2200419" cy="1679661"/>
            <a:chOff x="0" y="0"/>
            <a:chExt cx="2933893" cy="2239548"/>
          </a:xfrm>
        </p:grpSpPr>
        <p:sp>
          <p:nvSpPr>
            <p:cNvPr name="Freeform 23" id="23"/>
            <p:cNvSpPr/>
            <p:nvPr/>
          </p:nvSpPr>
          <p:spPr>
            <a:xfrm flipH="false" flipV="false" rot="-10800000">
              <a:off x="643028" y="88672"/>
              <a:ext cx="1535653" cy="1747543"/>
            </a:xfrm>
            <a:custGeom>
              <a:avLst/>
              <a:gdLst/>
              <a:ahLst/>
              <a:cxnLst/>
              <a:rect r="r" b="b" t="t" l="l"/>
              <a:pathLst>
                <a:path h="1747543" w="1535653">
                  <a:moveTo>
                    <a:pt x="0" y="0"/>
                  </a:moveTo>
                  <a:lnTo>
                    <a:pt x="1535653" y="0"/>
                  </a:lnTo>
                  <a:lnTo>
                    <a:pt x="1535653" y="1747543"/>
                  </a:lnTo>
                  <a:lnTo>
                    <a:pt x="0" y="1747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4" id="24"/>
            <p:cNvGrpSpPr>
              <a:grpSpLocks noChangeAspect="true"/>
            </p:cNvGrpSpPr>
            <p:nvPr/>
          </p:nvGrpSpPr>
          <p:grpSpPr>
            <a:xfrm rot="5468532">
              <a:off x="1779048" y="340722"/>
              <a:ext cx="498286" cy="498286"/>
              <a:chOff x="0" y="0"/>
              <a:chExt cx="6350000" cy="63500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6" id="26"/>
            <p:cNvGrpSpPr>
              <a:grpSpLocks noChangeAspect="true"/>
            </p:cNvGrpSpPr>
            <p:nvPr/>
          </p:nvGrpSpPr>
          <p:grpSpPr>
            <a:xfrm rot="5468532">
              <a:off x="531673" y="340722"/>
              <a:ext cx="498286" cy="498286"/>
              <a:chOff x="0" y="0"/>
              <a:chExt cx="6350000" cy="635000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8" id="28"/>
            <p:cNvGrpSpPr>
              <a:grpSpLocks noChangeAspect="true"/>
            </p:cNvGrpSpPr>
            <p:nvPr/>
          </p:nvGrpSpPr>
          <p:grpSpPr>
            <a:xfrm rot="5468532">
              <a:off x="1149010" y="1424591"/>
              <a:ext cx="498286" cy="498286"/>
              <a:chOff x="0" y="0"/>
              <a:chExt cx="6350000" cy="63500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0" id="30"/>
            <p:cNvGrpSpPr>
              <a:grpSpLocks noChangeAspect="true"/>
            </p:cNvGrpSpPr>
            <p:nvPr/>
          </p:nvGrpSpPr>
          <p:grpSpPr>
            <a:xfrm rot="-5400000">
              <a:off x="536590" y="1061388"/>
              <a:ext cx="498286" cy="498286"/>
              <a:chOff x="0" y="0"/>
              <a:chExt cx="6350000" cy="63500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2" id="32"/>
            <p:cNvGrpSpPr>
              <a:grpSpLocks noChangeAspect="true"/>
            </p:cNvGrpSpPr>
            <p:nvPr/>
          </p:nvGrpSpPr>
          <p:grpSpPr>
            <a:xfrm rot="-5400000">
              <a:off x="1142340" y="0"/>
              <a:ext cx="498286" cy="498286"/>
              <a:chOff x="0" y="0"/>
              <a:chExt cx="6350000" cy="635000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4" id="34"/>
            <p:cNvGrpSpPr>
              <a:grpSpLocks noChangeAspect="true"/>
            </p:cNvGrpSpPr>
            <p:nvPr/>
          </p:nvGrpSpPr>
          <p:grpSpPr>
            <a:xfrm rot="-5400000">
              <a:off x="1779048" y="1061388"/>
              <a:ext cx="498286" cy="498286"/>
              <a:chOff x="0" y="0"/>
              <a:chExt cx="6350000" cy="635000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6" id="36"/>
            <p:cNvGrpSpPr>
              <a:grpSpLocks noChangeAspect="true"/>
            </p:cNvGrpSpPr>
            <p:nvPr/>
          </p:nvGrpSpPr>
          <p:grpSpPr>
            <a:xfrm rot="5468532">
              <a:off x="1828051" y="392491"/>
              <a:ext cx="392632" cy="392632"/>
              <a:chOff x="0" y="0"/>
              <a:chExt cx="6350000" cy="63500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7298C2"/>
              </a:solidFill>
            </p:spPr>
          </p:sp>
        </p:grpSp>
        <p:grpSp>
          <p:nvGrpSpPr>
            <p:cNvPr name="Group 38" id="38"/>
            <p:cNvGrpSpPr>
              <a:grpSpLocks noChangeAspect="true"/>
            </p:cNvGrpSpPr>
            <p:nvPr/>
          </p:nvGrpSpPr>
          <p:grpSpPr>
            <a:xfrm rot="5468532">
              <a:off x="584499" y="393549"/>
              <a:ext cx="392633" cy="392632"/>
              <a:chOff x="0" y="0"/>
              <a:chExt cx="6350000" cy="6350000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CC29"/>
              </a:solidFill>
            </p:spPr>
          </p:sp>
        </p:grpSp>
        <p:grpSp>
          <p:nvGrpSpPr>
            <p:cNvPr name="Group 40" id="40"/>
            <p:cNvGrpSpPr>
              <a:grpSpLocks noChangeAspect="true"/>
            </p:cNvGrpSpPr>
            <p:nvPr/>
          </p:nvGrpSpPr>
          <p:grpSpPr>
            <a:xfrm rot="5468532">
              <a:off x="1201836" y="1477418"/>
              <a:ext cx="392634" cy="392632"/>
              <a:chOff x="0" y="0"/>
              <a:chExt cx="6350000" cy="635000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EC1C34"/>
              </a:solidFill>
            </p:spPr>
          </p:sp>
        </p:grpSp>
        <p:grpSp>
          <p:nvGrpSpPr>
            <p:cNvPr name="Group 42" id="42"/>
            <p:cNvGrpSpPr>
              <a:grpSpLocks noChangeAspect="true"/>
            </p:cNvGrpSpPr>
            <p:nvPr/>
          </p:nvGrpSpPr>
          <p:grpSpPr>
            <a:xfrm rot="-5400000">
              <a:off x="589415" y="1114215"/>
              <a:ext cx="392636" cy="392632"/>
              <a:chOff x="0" y="0"/>
              <a:chExt cx="6350000" cy="635000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8931D"/>
              </a:solidFill>
            </p:spPr>
          </p:sp>
        </p:grpSp>
        <p:grpSp>
          <p:nvGrpSpPr>
            <p:cNvPr name="Group 44" id="44"/>
            <p:cNvGrpSpPr>
              <a:grpSpLocks noChangeAspect="true"/>
            </p:cNvGrpSpPr>
            <p:nvPr/>
          </p:nvGrpSpPr>
          <p:grpSpPr>
            <a:xfrm rot="-5400000">
              <a:off x="1190238" y="59558"/>
              <a:ext cx="392629" cy="392632"/>
              <a:chOff x="0" y="0"/>
              <a:chExt cx="6350000" cy="6350000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8DC73F"/>
              </a:solidFill>
            </p:spPr>
          </p:sp>
        </p:grpSp>
        <p:grpSp>
          <p:nvGrpSpPr>
            <p:cNvPr name="Group 46" id="46"/>
            <p:cNvGrpSpPr>
              <a:grpSpLocks noChangeAspect="true"/>
            </p:cNvGrpSpPr>
            <p:nvPr/>
          </p:nvGrpSpPr>
          <p:grpSpPr>
            <a:xfrm rot="-5400000">
              <a:off x="1831876" y="1114218"/>
              <a:ext cx="392631" cy="392632"/>
              <a:chOff x="0" y="0"/>
              <a:chExt cx="6350000" cy="6350000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A72D98"/>
              </a:solidFill>
            </p:spPr>
          </p:sp>
        </p:grpSp>
        <p:sp>
          <p:nvSpPr>
            <p:cNvPr name="TextBox 48" id="48"/>
            <p:cNvSpPr txBox="true"/>
            <p:nvPr/>
          </p:nvSpPr>
          <p:spPr>
            <a:xfrm rot="0">
              <a:off x="0" y="1852020"/>
              <a:ext cx="2933893" cy="3875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486"/>
                </a:lnSpc>
              </a:pPr>
              <a:r>
                <a:rPr lang="en-US" sz="1776" spc="337">
                  <a:solidFill>
                    <a:srgbClr val="272C43"/>
                  </a:solidFill>
                  <a:latin typeface="Open Sans Extra Bold 1"/>
                </a:rPr>
                <a:t>INFOLECCIÓN</a:t>
              </a:r>
            </a:p>
          </p:txBody>
        </p:sp>
        <p:grpSp>
          <p:nvGrpSpPr>
            <p:cNvPr name="Group 49" id="49"/>
            <p:cNvGrpSpPr>
              <a:grpSpLocks noChangeAspect="true"/>
            </p:cNvGrpSpPr>
            <p:nvPr/>
          </p:nvGrpSpPr>
          <p:grpSpPr>
            <a:xfrm rot="0">
              <a:off x="1078127" y="629714"/>
              <a:ext cx="665455" cy="665458"/>
              <a:chOff x="0" y="0"/>
              <a:chExt cx="6350000" cy="6350000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1" id="51"/>
            <p:cNvGrpSpPr>
              <a:grpSpLocks noChangeAspect="true"/>
            </p:cNvGrpSpPr>
            <p:nvPr/>
          </p:nvGrpSpPr>
          <p:grpSpPr>
            <a:xfrm rot="0">
              <a:off x="1190237" y="737640"/>
              <a:ext cx="454091" cy="454093"/>
              <a:chOff x="0" y="0"/>
              <a:chExt cx="6350000" cy="6350000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53" id="53"/>
            <p:cNvSpPr/>
            <p:nvPr/>
          </p:nvSpPr>
          <p:spPr>
            <a:xfrm flipH="false" flipV="false" rot="0">
              <a:off x="1051439" y="737640"/>
              <a:ext cx="608558" cy="449607"/>
            </a:xfrm>
            <a:custGeom>
              <a:avLst/>
              <a:gdLst/>
              <a:ahLst/>
              <a:cxnLst/>
              <a:rect r="r" b="b" t="t" l="l"/>
              <a:pathLst>
                <a:path h="449607" w="608558">
                  <a:moveTo>
                    <a:pt x="0" y="0"/>
                  </a:moveTo>
                  <a:lnTo>
                    <a:pt x="608558" y="0"/>
                  </a:lnTo>
                  <a:lnTo>
                    <a:pt x="608558" y="449607"/>
                  </a:lnTo>
                  <a:lnTo>
                    <a:pt x="0" y="449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TextBox 54" id="54"/>
          <p:cNvSpPr txBox="true"/>
          <p:nvPr/>
        </p:nvSpPr>
        <p:spPr>
          <a:xfrm rot="0">
            <a:off x="2389921" y="9812472"/>
            <a:ext cx="13451008" cy="280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2E1F13"/>
                </a:solidFill>
                <a:latin typeface="League Spartan Bold"/>
              </a:rPr>
              <a:t>Contenido: Pablo Amon l Diseño: Pablo Amon, Penélope Sofia l Traducción: Eliezer GC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FF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0"/>
                    <a:pt x="2425979" y="798541"/>
                    <a:pt x="2357399" y="798541"/>
                  </a:cubicBezTo>
                </a:path>
              </a:pathLst>
            </a:custGeom>
            <a:solidFill>
              <a:srgbClr val="27867D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2"/>
                    <a:pt x="7350927" y="763143"/>
                    <a:pt x="7282347" y="763143"/>
                  </a:cubicBezTo>
                </a:path>
              </a:pathLst>
            </a:custGeom>
            <a:solidFill>
              <a:srgbClr val="3CB7AB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00942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2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2" y="55880"/>
                    <a:pt x="1500942" y="124460"/>
                  </a:cubicBezTo>
                  <a:lnTo>
                    <a:pt x="1500942" y="1623334"/>
                  </a:lnTo>
                  <a:cubicBezTo>
                    <a:pt x="1500942" y="1691914"/>
                    <a:pt x="1445061" y="1747794"/>
                    <a:pt x="1376481" y="1747794"/>
                  </a:cubicBezTo>
                </a:path>
              </a:pathLst>
            </a:custGeom>
            <a:solidFill>
              <a:srgbClr val="FFFFF8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9050" y="9738804"/>
            <a:ext cx="18465302" cy="647700"/>
            <a:chOff x="0" y="0"/>
            <a:chExt cx="6246287" cy="21909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246287" cy="219098"/>
            </a:xfrm>
            <a:custGeom>
              <a:avLst/>
              <a:gdLst/>
              <a:ahLst/>
              <a:cxnLst/>
              <a:rect r="r" b="b" t="t" l="l"/>
              <a:pathLst>
                <a:path h="219098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219098"/>
                  </a:lnTo>
                  <a:lnTo>
                    <a:pt x="0" y="219098"/>
                  </a:lnTo>
                  <a:lnTo>
                    <a:pt x="0" y="0"/>
                  </a:lnTo>
                </a:path>
              </a:pathLst>
            </a:custGeom>
            <a:solidFill>
              <a:srgbClr val="27867D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</a:path>
              </a:pathLst>
            </a:custGeom>
            <a:solidFill>
              <a:srgbClr val="27867D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5525204" y="4504096"/>
            <a:ext cx="2396189" cy="858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2597">
                <a:solidFill>
                  <a:srgbClr val="5B5A4C"/>
                </a:solidFill>
                <a:latin typeface="Assistant Ultra-Bold"/>
              </a:rPr>
              <a:t>Ef 5:3-8,</a:t>
            </a:r>
          </a:p>
          <a:p>
            <a:pPr algn="ctr">
              <a:lnSpc>
                <a:spcPts val="3480"/>
              </a:lnSpc>
            </a:pPr>
            <a:r>
              <a:rPr lang="en-US" sz="2597">
                <a:solidFill>
                  <a:srgbClr val="5B5A4C"/>
                </a:solidFill>
                <a:latin typeface="Assistant Ultra-Bold"/>
              </a:rPr>
              <a:t>11-18</a:t>
            </a:r>
          </a:p>
        </p:txBody>
      </p:sp>
      <p:sp>
        <p:nvSpPr>
          <p:cNvPr name="TextBox 13" id="13"/>
          <p:cNvSpPr txBox="true"/>
          <p:nvPr/>
        </p:nvSpPr>
        <p:spPr>
          <a:xfrm rot="-60000">
            <a:off x="15000039" y="8164307"/>
            <a:ext cx="3446022" cy="858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2597">
                <a:solidFill>
                  <a:srgbClr val="5B5A4C"/>
                </a:solidFill>
                <a:latin typeface="Assistant Ultra-Bold"/>
              </a:rPr>
              <a:t>Ef 5:1, 2,</a:t>
            </a:r>
          </a:p>
          <a:p>
            <a:pPr algn="ctr">
              <a:lnSpc>
                <a:spcPts val="3480"/>
              </a:lnSpc>
            </a:pPr>
            <a:r>
              <a:rPr lang="en-US" sz="2597">
                <a:solidFill>
                  <a:srgbClr val="5B5A4C"/>
                </a:solidFill>
                <a:latin typeface="Assistant Ultra-Bold"/>
              </a:rPr>
              <a:t>8-10, 19, 20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5582921" y="8118684"/>
            <a:ext cx="531394" cy="1203567"/>
          </a:xfrm>
          <a:custGeom>
            <a:avLst/>
            <a:gdLst/>
            <a:ahLst/>
            <a:cxnLst/>
            <a:rect r="r" b="b" t="t" l="l"/>
            <a:pathLst>
              <a:path h="1203567" w="531394">
                <a:moveTo>
                  <a:pt x="0" y="0"/>
                </a:moveTo>
                <a:lnTo>
                  <a:pt x="531394" y="0"/>
                </a:lnTo>
                <a:lnTo>
                  <a:pt x="531394" y="1203567"/>
                </a:lnTo>
                <a:lnTo>
                  <a:pt x="0" y="12035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020" r="-154225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7292054" y="8118684"/>
            <a:ext cx="618611" cy="1215845"/>
          </a:xfrm>
          <a:custGeom>
            <a:avLst/>
            <a:gdLst/>
            <a:ahLst/>
            <a:cxnLst/>
            <a:rect r="r" b="b" t="t" l="l"/>
            <a:pathLst>
              <a:path h="1215845" w="618611">
                <a:moveTo>
                  <a:pt x="0" y="0"/>
                </a:moveTo>
                <a:lnTo>
                  <a:pt x="618611" y="0"/>
                </a:lnTo>
                <a:lnTo>
                  <a:pt x="618611" y="1215845"/>
                </a:lnTo>
                <a:lnTo>
                  <a:pt x="0" y="12158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8382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559426" y="4339806"/>
            <a:ext cx="531394" cy="1203567"/>
          </a:xfrm>
          <a:custGeom>
            <a:avLst/>
            <a:gdLst/>
            <a:ahLst/>
            <a:cxnLst/>
            <a:rect r="r" b="b" t="t" l="l"/>
            <a:pathLst>
              <a:path h="1203567" w="531394">
                <a:moveTo>
                  <a:pt x="0" y="0"/>
                </a:moveTo>
                <a:lnTo>
                  <a:pt x="531394" y="0"/>
                </a:lnTo>
                <a:lnTo>
                  <a:pt x="531394" y="1203567"/>
                </a:lnTo>
                <a:lnTo>
                  <a:pt x="0" y="12035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020" r="-154225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7268560" y="4339806"/>
            <a:ext cx="618611" cy="1215845"/>
          </a:xfrm>
          <a:custGeom>
            <a:avLst/>
            <a:gdLst/>
            <a:ahLst/>
            <a:cxnLst/>
            <a:rect r="r" b="b" t="t" l="l"/>
            <a:pathLst>
              <a:path h="1215845" w="618611">
                <a:moveTo>
                  <a:pt x="0" y="0"/>
                </a:moveTo>
                <a:lnTo>
                  <a:pt x="618611" y="0"/>
                </a:lnTo>
                <a:lnTo>
                  <a:pt x="618611" y="1215845"/>
                </a:lnTo>
                <a:lnTo>
                  <a:pt x="0" y="12158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18382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-47625" y="5752825"/>
            <a:ext cx="18465302" cy="575369"/>
            <a:chOff x="0" y="0"/>
            <a:chExt cx="6246287" cy="19463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246287" cy="194631"/>
            </a:xfrm>
            <a:custGeom>
              <a:avLst/>
              <a:gdLst/>
              <a:ahLst/>
              <a:cxnLst/>
              <a:rect r="r" b="b" t="t" l="l"/>
              <a:pathLst>
                <a:path h="194631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194631"/>
                  </a:lnTo>
                  <a:lnTo>
                    <a:pt x="0" y="194631"/>
                  </a:lnTo>
                  <a:lnTo>
                    <a:pt x="0" y="0"/>
                  </a:lnTo>
                </a:path>
              </a:pathLst>
            </a:custGeom>
            <a:solidFill>
              <a:srgbClr val="3CB7AB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641461" y="6561900"/>
            <a:ext cx="2619177" cy="1600972"/>
          </a:xfrm>
          <a:custGeom>
            <a:avLst/>
            <a:gdLst/>
            <a:ahLst/>
            <a:cxnLst/>
            <a:rect r="r" b="b" t="t" l="l"/>
            <a:pathLst>
              <a:path h="1600972" w="2619177">
                <a:moveTo>
                  <a:pt x="0" y="0"/>
                </a:moveTo>
                <a:lnTo>
                  <a:pt x="2619178" y="0"/>
                </a:lnTo>
                <a:lnTo>
                  <a:pt x="2619178" y="1600972"/>
                </a:lnTo>
                <a:lnTo>
                  <a:pt x="0" y="1600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699056" y="6604172"/>
            <a:ext cx="2532574" cy="1548036"/>
          </a:xfrm>
          <a:custGeom>
            <a:avLst/>
            <a:gdLst/>
            <a:ahLst/>
            <a:cxnLst/>
            <a:rect r="r" b="b" t="t" l="l"/>
            <a:pathLst>
              <a:path h="1548036" w="2532574">
                <a:moveTo>
                  <a:pt x="0" y="0"/>
                </a:moveTo>
                <a:lnTo>
                  <a:pt x="2532573" y="0"/>
                </a:lnTo>
                <a:lnTo>
                  <a:pt x="2532573" y="1548036"/>
                </a:lnTo>
                <a:lnTo>
                  <a:pt x="0" y="15480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246826" y="2944610"/>
            <a:ext cx="1573417" cy="1311836"/>
          </a:xfrm>
          <a:custGeom>
            <a:avLst/>
            <a:gdLst/>
            <a:ahLst/>
            <a:cxnLst/>
            <a:rect r="r" b="b" t="t" l="l"/>
            <a:pathLst>
              <a:path h="1311836" w="1573417">
                <a:moveTo>
                  <a:pt x="0" y="0"/>
                </a:moveTo>
                <a:lnTo>
                  <a:pt x="1573417" y="0"/>
                </a:lnTo>
                <a:lnTo>
                  <a:pt x="1573417" y="1311836"/>
                </a:lnTo>
                <a:lnTo>
                  <a:pt x="0" y="1311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5365230" y="2944610"/>
            <a:ext cx="1220867" cy="1436315"/>
          </a:xfrm>
          <a:custGeom>
            <a:avLst/>
            <a:gdLst/>
            <a:ahLst/>
            <a:cxnLst/>
            <a:rect r="r" b="b" t="t" l="l"/>
            <a:pathLst>
              <a:path h="1436315" w="1220867">
                <a:moveTo>
                  <a:pt x="0" y="0"/>
                </a:moveTo>
                <a:lnTo>
                  <a:pt x="1220867" y="0"/>
                </a:lnTo>
                <a:lnTo>
                  <a:pt x="1220867" y="1436315"/>
                </a:lnTo>
                <a:lnTo>
                  <a:pt x="0" y="14363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8448968" y="3133360"/>
            <a:ext cx="1851673" cy="1247565"/>
          </a:xfrm>
          <a:custGeom>
            <a:avLst/>
            <a:gdLst/>
            <a:ahLst/>
            <a:cxnLst/>
            <a:rect r="r" b="b" t="t" l="l"/>
            <a:pathLst>
              <a:path h="1247565" w="1851673">
                <a:moveTo>
                  <a:pt x="0" y="0"/>
                </a:moveTo>
                <a:lnTo>
                  <a:pt x="1851673" y="0"/>
                </a:lnTo>
                <a:lnTo>
                  <a:pt x="1851673" y="1247565"/>
                </a:lnTo>
                <a:lnTo>
                  <a:pt x="0" y="12475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2325361" y="2944610"/>
            <a:ext cx="1051519" cy="1535065"/>
          </a:xfrm>
          <a:custGeom>
            <a:avLst/>
            <a:gdLst/>
            <a:ahLst/>
            <a:cxnLst/>
            <a:rect r="r" b="b" t="t" l="l"/>
            <a:pathLst>
              <a:path h="1535065" w="1051519">
                <a:moveTo>
                  <a:pt x="0" y="0"/>
                </a:moveTo>
                <a:lnTo>
                  <a:pt x="1051519" y="0"/>
                </a:lnTo>
                <a:lnTo>
                  <a:pt x="1051519" y="1535065"/>
                </a:lnTo>
                <a:lnTo>
                  <a:pt x="0" y="15350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5118014" y="6742496"/>
            <a:ext cx="1609492" cy="1420377"/>
          </a:xfrm>
          <a:custGeom>
            <a:avLst/>
            <a:gdLst/>
            <a:ahLst/>
            <a:cxnLst/>
            <a:rect r="r" b="b" t="t" l="l"/>
            <a:pathLst>
              <a:path h="1420377" w="1609492">
                <a:moveTo>
                  <a:pt x="0" y="0"/>
                </a:moveTo>
                <a:lnTo>
                  <a:pt x="1609492" y="0"/>
                </a:lnTo>
                <a:lnTo>
                  <a:pt x="1609492" y="1420376"/>
                </a:lnTo>
                <a:lnTo>
                  <a:pt x="0" y="142037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8456713" y="6512889"/>
            <a:ext cx="1836183" cy="1730602"/>
          </a:xfrm>
          <a:custGeom>
            <a:avLst/>
            <a:gdLst/>
            <a:ahLst/>
            <a:cxnLst/>
            <a:rect r="r" b="b" t="t" l="l"/>
            <a:pathLst>
              <a:path h="1730602" w="1836183">
                <a:moveTo>
                  <a:pt x="0" y="0"/>
                </a:moveTo>
                <a:lnTo>
                  <a:pt x="1836183" y="0"/>
                </a:lnTo>
                <a:lnTo>
                  <a:pt x="1836183" y="1730602"/>
                </a:lnTo>
                <a:lnTo>
                  <a:pt x="0" y="173060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2421327" y="6604172"/>
            <a:ext cx="1293013" cy="1639319"/>
          </a:xfrm>
          <a:custGeom>
            <a:avLst/>
            <a:gdLst/>
            <a:ahLst/>
            <a:cxnLst/>
            <a:rect r="r" b="b" t="t" l="l"/>
            <a:pathLst>
              <a:path h="1639319" w="1293013">
                <a:moveTo>
                  <a:pt x="0" y="0"/>
                </a:moveTo>
                <a:lnTo>
                  <a:pt x="1293013" y="0"/>
                </a:lnTo>
                <a:lnTo>
                  <a:pt x="1293013" y="1639319"/>
                </a:lnTo>
                <a:lnTo>
                  <a:pt x="0" y="163931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6203417" y="6766344"/>
            <a:ext cx="1039763" cy="1004671"/>
          </a:xfrm>
          <a:custGeom>
            <a:avLst/>
            <a:gdLst/>
            <a:ahLst/>
            <a:cxnLst/>
            <a:rect r="r" b="b" t="t" l="l"/>
            <a:pathLst>
              <a:path h="1004671" w="1039763">
                <a:moveTo>
                  <a:pt x="0" y="0"/>
                </a:moveTo>
                <a:lnTo>
                  <a:pt x="1039763" y="0"/>
                </a:lnTo>
                <a:lnTo>
                  <a:pt x="1039763" y="1004671"/>
                </a:lnTo>
                <a:lnTo>
                  <a:pt x="0" y="100467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10800000">
            <a:off x="16228797" y="3133360"/>
            <a:ext cx="1039763" cy="1004671"/>
          </a:xfrm>
          <a:custGeom>
            <a:avLst/>
            <a:gdLst/>
            <a:ahLst/>
            <a:cxnLst/>
            <a:rect r="r" b="b" t="t" l="l"/>
            <a:pathLst>
              <a:path h="1004671" w="1039763">
                <a:moveTo>
                  <a:pt x="0" y="0"/>
                </a:moveTo>
                <a:lnTo>
                  <a:pt x="1039763" y="0"/>
                </a:lnTo>
                <a:lnTo>
                  <a:pt x="1039763" y="1004671"/>
                </a:lnTo>
                <a:lnTo>
                  <a:pt x="0" y="100467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1" id="31"/>
          <p:cNvGrpSpPr/>
          <p:nvPr/>
        </p:nvGrpSpPr>
        <p:grpSpPr>
          <a:xfrm rot="0">
            <a:off x="3897239" y="4734727"/>
            <a:ext cx="852003" cy="426002"/>
            <a:chOff x="0" y="0"/>
            <a:chExt cx="812800" cy="4064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406400"/>
            </a:xfrm>
            <a:custGeom>
              <a:avLst/>
              <a:gdLst/>
              <a:ahLst/>
              <a:cxnLst/>
              <a:rect r="r" b="b" t="t" l="l"/>
              <a:pathLst>
                <a:path h="406400" w="8128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</a:path>
              </a:pathLst>
            </a:custGeom>
            <a:solidFill>
              <a:srgbClr val="EF4B7F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177800" y="-28575"/>
              <a:ext cx="558800" cy="434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0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4830472" y="4504096"/>
            <a:ext cx="2396189" cy="858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2597">
                <a:solidFill>
                  <a:srgbClr val="5B5A4C"/>
                </a:solidFill>
                <a:latin typeface="Assistant Ultra-Bold"/>
              </a:rPr>
              <a:t>Lenguaje vulgar.</a:t>
            </a:r>
          </a:p>
        </p:txBody>
      </p:sp>
      <p:grpSp>
        <p:nvGrpSpPr>
          <p:cNvPr name="Group 35" id="35"/>
          <p:cNvGrpSpPr/>
          <p:nvPr/>
        </p:nvGrpSpPr>
        <p:grpSpPr>
          <a:xfrm rot="0">
            <a:off x="7169744" y="4734727"/>
            <a:ext cx="852003" cy="426002"/>
            <a:chOff x="0" y="0"/>
            <a:chExt cx="812800" cy="4064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406400"/>
            </a:xfrm>
            <a:custGeom>
              <a:avLst/>
              <a:gdLst/>
              <a:ahLst/>
              <a:cxnLst/>
              <a:rect r="r" b="b" t="t" l="l"/>
              <a:pathLst>
                <a:path h="406400" w="8128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</a:path>
              </a:pathLst>
            </a:custGeom>
            <a:solidFill>
              <a:srgbClr val="EF4B7F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177800" y="-28575"/>
              <a:ext cx="558800" cy="434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0"/>
                </a:lnSpc>
              </a:pP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10814156" y="4734727"/>
            <a:ext cx="852003" cy="426002"/>
            <a:chOff x="0" y="0"/>
            <a:chExt cx="812800" cy="4064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812800" cy="406400"/>
            </a:xfrm>
            <a:custGeom>
              <a:avLst/>
              <a:gdLst/>
              <a:ahLst/>
              <a:cxnLst/>
              <a:rect r="r" b="b" t="t" l="l"/>
              <a:pathLst>
                <a:path h="406400" w="8128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</a:path>
              </a:pathLst>
            </a:custGeom>
            <a:solidFill>
              <a:srgbClr val="EF4B7F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177800" y="-28575"/>
              <a:ext cx="558800" cy="434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0"/>
                </a:lnSpc>
              </a:pP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14348098" y="4734727"/>
            <a:ext cx="852003" cy="426002"/>
            <a:chOff x="0" y="0"/>
            <a:chExt cx="812800" cy="4064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812800" cy="406400"/>
            </a:xfrm>
            <a:custGeom>
              <a:avLst/>
              <a:gdLst/>
              <a:ahLst/>
              <a:cxnLst/>
              <a:rect r="r" b="b" t="t" l="l"/>
              <a:pathLst>
                <a:path h="406400" w="8128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</a:path>
              </a:pathLst>
            </a:custGeom>
            <a:solidFill>
              <a:srgbClr val="EF4B7F"/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177800" y="-28575"/>
              <a:ext cx="558800" cy="434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0"/>
                </a:lnSpc>
              </a:pP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3897239" y="8630242"/>
            <a:ext cx="852003" cy="426002"/>
            <a:chOff x="0" y="0"/>
            <a:chExt cx="812800" cy="4064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812800" cy="406400"/>
            </a:xfrm>
            <a:custGeom>
              <a:avLst/>
              <a:gdLst/>
              <a:ahLst/>
              <a:cxnLst/>
              <a:rect r="r" b="b" t="t" l="l"/>
              <a:pathLst>
                <a:path h="406400" w="8128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</a:path>
              </a:pathLst>
            </a:custGeom>
            <a:solidFill>
              <a:srgbClr val="27867D"/>
            </a:solidFill>
          </p:spPr>
        </p:sp>
        <p:sp>
          <p:nvSpPr>
            <p:cNvPr name="TextBox 46" id="46"/>
            <p:cNvSpPr txBox="true"/>
            <p:nvPr/>
          </p:nvSpPr>
          <p:spPr>
            <a:xfrm>
              <a:off x="177800" y="-28575"/>
              <a:ext cx="558800" cy="434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0"/>
                </a:lnSpc>
              </a:pPr>
            </a:p>
          </p:txBody>
        </p:sp>
      </p:grpSp>
      <p:grpSp>
        <p:nvGrpSpPr>
          <p:cNvPr name="Group 47" id="47"/>
          <p:cNvGrpSpPr/>
          <p:nvPr/>
        </p:nvGrpSpPr>
        <p:grpSpPr>
          <a:xfrm rot="0">
            <a:off x="7217136" y="8630242"/>
            <a:ext cx="852003" cy="426002"/>
            <a:chOff x="0" y="0"/>
            <a:chExt cx="812800" cy="406400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812800" cy="406400"/>
            </a:xfrm>
            <a:custGeom>
              <a:avLst/>
              <a:gdLst/>
              <a:ahLst/>
              <a:cxnLst/>
              <a:rect r="r" b="b" t="t" l="l"/>
              <a:pathLst>
                <a:path h="406400" w="8128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</a:path>
              </a:pathLst>
            </a:custGeom>
            <a:solidFill>
              <a:srgbClr val="27867D"/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177800" y="-28575"/>
              <a:ext cx="558800" cy="434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0"/>
                </a:lnSpc>
              </a:pPr>
            </a:p>
          </p:txBody>
        </p:sp>
      </p:grpSp>
      <p:grpSp>
        <p:nvGrpSpPr>
          <p:cNvPr name="Group 50" id="50"/>
          <p:cNvGrpSpPr/>
          <p:nvPr/>
        </p:nvGrpSpPr>
        <p:grpSpPr>
          <a:xfrm rot="0">
            <a:off x="10814156" y="8607937"/>
            <a:ext cx="852003" cy="426002"/>
            <a:chOff x="0" y="0"/>
            <a:chExt cx="812800" cy="40640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812800" cy="406400"/>
            </a:xfrm>
            <a:custGeom>
              <a:avLst/>
              <a:gdLst/>
              <a:ahLst/>
              <a:cxnLst/>
              <a:rect r="r" b="b" t="t" l="l"/>
              <a:pathLst>
                <a:path h="406400" w="8128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</a:path>
              </a:pathLst>
            </a:custGeom>
            <a:solidFill>
              <a:srgbClr val="27867D"/>
            </a:solidFill>
          </p:spPr>
        </p:sp>
        <p:sp>
          <p:nvSpPr>
            <p:cNvPr name="TextBox 52" id="52"/>
            <p:cNvSpPr txBox="true"/>
            <p:nvPr/>
          </p:nvSpPr>
          <p:spPr>
            <a:xfrm>
              <a:off x="177800" y="-28575"/>
              <a:ext cx="558800" cy="434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0"/>
                </a:lnSpc>
              </a:pPr>
            </a:p>
          </p:txBody>
        </p:sp>
      </p:grpSp>
      <p:grpSp>
        <p:nvGrpSpPr>
          <p:cNvPr name="Group 53" id="53"/>
          <p:cNvGrpSpPr/>
          <p:nvPr/>
        </p:nvGrpSpPr>
        <p:grpSpPr>
          <a:xfrm rot="0">
            <a:off x="14348098" y="8630242"/>
            <a:ext cx="852003" cy="426002"/>
            <a:chOff x="0" y="0"/>
            <a:chExt cx="812800" cy="406400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812800" cy="406400"/>
            </a:xfrm>
            <a:custGeom>
              <a:avLst/>
              <a:gdLst/>
              <a:ahLst/>
              <a:cxnLst/>
              <a:rect r="r" b="b" t="t" l="l"/>
              <a:pathLst>
                <a:path h="406400" w="8128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</a:path>
              </a:pathLst>
            </a:custGeom>
            <a:solidFill>
              <a:srgbClr val="27867D"/>
            </a:solidFill>
          </p:spPr>
        </p:sp>
        <p:sp>
          <p:nvSpPr>
            <p:cNvPr name="TextBox 55" id="55"/>
            <p:cNvSpPr txBox="true"/>
            <p:nvPr/>
          </p:nvSpPr>
          <p:spPr>
            <a:xfrm>
              <a:off x="177800" y="-28575"/>
              <a:ext cx="558800" cy="434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0"/>
                </a:lnSpc>
              </a:pPr>
            </a:p>
          </p:txBody>
        </p:sp>
      </p:grpSp>
      <p:sp>
        <p:nvSpPr>
          <p:cNvPr name="TextBox 56" id="56"/>
          <p:cNvSpPr txBox="true"/>
          <p:nvPr/>
        </p:nvSpPr>
        <p:spPr>
          <a:xfrm rot="0">
            <a:off x="177695" y="1387701"/>
            <a:ext cx="15490376" cy="971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93"/>
              </a:lnSpc>
            </a:pPr>
            <a:r>
              <a:rPr lang="en-US" sz="2450" spc="61">
                <a:solidFill>
                  <a:srgbClr val="FFFFFF"/>
                </a:solidFill>
                <a:latin typeface="League Spartan"/>
              </a:rPr>
              <a:t>Pablo insta a los creyentes a alejarse del uso entorpecedor del vino para que juntos experimenten la presencia de Dios, a no colmar el vicio, sino llenarse del Espíritu.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59643" y="169033"/>
            <a:ext cx="3710071" cy="725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FFFFFF"/>
                </a:solidFill>
                <a:latin typeface="League Spartan"/>
              </a:rPr>
              <a:t>Jueves</a:t>
            </a:r>
          </a:p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FFFFFF"/>
                </a:solidFill>
                <a:latin typeface="League Spartan"/>
              </a:rPr>
              <a:t>24 de agosto del 2023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4230371" y="238819"/>
            <a:ext cx="11323813" cy="582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8"/>
              </a:lnSpc>
            </a:pPr>
            <a:r>
              <a:rPr lang="en-US" sz="3668" spc="91">
                <a:solidFill>
                  <a:srgbClr val="FFFFFF"/>
                </a:solidFill>
                <a:latin typeface="League Spartan"/>
              </a:rPr>
              <a:t>ADORACIÓN LLENA DEL ESPÍRITU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749715" y="4432050"/>
            <a:ext cx="2624911" cy="10039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16"/>
              </a:lnSpc>
            </a:pPr>
            <a:r>
              <a:rPr lang="en-US" sz="2997">
                <a:solidFill>
                  <a:srgbClr val="5B5A4C"/>
                </a:solidFill>
                <a:latin typeface="Assistant Ultra-Bold"/>
              </a:rPr>
              <a:t>La embriaguez provoca..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8219857" y="4504096"/>
            <a:ext cx="2396189" cy="858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2597">
                <a:solidFill>
                  <a:srgbClr val="5B5A4C"/>
                </a:solidFill>
                <a:latin typeface="Assistant Ultra-Bold"/>
              </a:rPr>
              <a:t>Indecencia e inmoralidad.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11770934" y="4504096"/>
            <a:ext cx="2396189" cy="858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2597">
                <a:solidFill>
                  <a:srgbClr val="5B5A4C"/>
                </a:solidFill>
                <a:latin typeface="Assistant Ultra-Bold"/>
              </a:rPr>
              <a:t>Insensatez e idolatría.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177695" y="8317442"/>
            <a:ext cx="3625735" cy="10039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16"/>
              </a:lnSpc>
            </a:pPr>
            <a:r>
              <a:rPr lang="en-US" sz="2997">
                <a:solidFill>
                  <a:srgbClr val="5B5A4C"/>
                </a:solidFill>
                <a:latin typeface="Assistant Ultra-Bold"/>
              </a:rPr>
              <a:t>La vida en el Espíritu resulta en..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4964834" y="8399611"/>
            <a:ext cx="2021659" cy="858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2597">
                <a:solidFill>
                  <a:srgbClr val="5B5A4C"/>
                </a:solidFill>
                <a:latin typeface="Assistant Ultra-Bold"/>
              </a:rPr>
              <a:t>Alabanzas musicales.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8279793" y="8336771"/>
            <a:ext cx="2190024" cy="858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2597">
                <a:solidFill>
                  <a:srgbClr val="5B5A4C"/>
                </a:solidFill>
                <a:latin typeface="Assistant Ultra-Bold"/>
              </a:rPr>
              <a:t>Vida en unidad.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12145464" y="8336771"/>
            <a:ext cx="2021659" cy="858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2597">
                <a:solidFill>
                  <a:srgbClr val="5B5A4C"/>
                </a:solidFill>
                <a:latin typeface="Assistant Ultra-Bold"/>
              </a:rPr>
              <a:t>Adoración agradable.</a:t>
            </a:r>
          </a:p>
        </p:txBody>
      </p:sp>
      <p:grpSp>
        <p:nvGrpSpPr>
          <p:cNvPr name="Group 66" id="66"/>
          <p:cNvGrpSpPr/>
          <p:nvPr/>
        </p:nvGrpSpPr>
        <p:grpSpPr>
          <a:xfrm rot="0">
            <a:off x="16087581" y="434859"/>
            <a:ext cx="2200419" cy="1672157"/>
            <a:chOff x="0" y="0"/>
            <a:chExt cx="2933893" cy="2229543"/>
          </a:xfrm>
        </p:grpSpPr>
        <p:sp>
          <p:nvSpPr>
            <p:cNvPr name="Freeform 67" id="67"/>
            <p:cNvSpPr/>
            <p:nvPr/>
          </p:nvSpPr>
          <p:spPr>
            <a:xfrm flipH="false" flipV="false" rot="-10800000">
              <a:off x="643028" y="88672"/>
              <a:ext cx="1535653" cy="1747543"/>
            </a:xfrm>
            <a:custGeom>
              <a:avLst/>
              <a:gdLst/>
              <a:ahLst/>
              <a:cxnLst/>
              <a:rect r="r" b="b" t="t" l="l"/>
              <a:pathLst>
                <a:path h="1747543" w="1535653">
                  <a:moveTo>
                    <a:pt x="0" y="0"/>
                  </a:moveTo>
                  <a:lnTo>
                    <a:pt x="1535653" y="0"/>
                  </a:lnTo>
                  <a:lnTo>
                    <a:pt x="1535653" y="1747543"/>
                  </a:lnTo>
                  <a:lnTo>
                    <a:pt x="0" y="1747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68" id="68"/>
            <p:cNvGrpSpPr>
              <a:grpSpLocks noChangeAspect="true"/>
            </p:cNvGrpSpPr>
            <p:nvPr/>
          </p:nvGrpSpPr>
          <p:grpSpPr>
            <a:xfrm rot="5468532">
              <a:off x="1779048" y="340722"/>
              <a:ext cx="498286" cy="498286"/>
              <a:chOff x="0" y="0"/>
              <a:chExt cx="6350000" cy="6350000"/>
            </a:xfrm>
          </p:grpSpPr>
          <p:sp>
            <p:nvSpPr>
              <p:cNvPr name="Freeform 69" id="6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0" id="70"/>
            <p:cNvGrpSpPr>
              <a:grpSpLocks noChangeAspect="true"/>
            </p:cNvGrpSpPr>
            <p:nvPr/>
          </p:nvGrpSpPr>
          <p:grpSpPr>
            <a:xfrm rot="5468532">
              <a:off x="531673" y="340722"/>
              <a:ext cx="498286" cy="498286"/>
              <a:chOff x="0" y="0"/>
              <a:chExt cx="6350000" cy="6350000"/>
            </a:xfrm>
          </p:grpSpPr>
          <p:sp>
            <p:nvSpPr>
              <p:cNvPr name="Freeform 71" id="7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2" id="72"/>
            <p:cNvGrpSpPr>
              <a:grpSpLocks noChangeAspect="true"/>
            </p:cNvGrpSpPr>
            <p:nvPr/>
          </p:nvGrpSpPr>
          <p:grpSpPr>
            <a:xfrm rot="5468532">
              <a:off x="1149010" y="1424591"/>
              <a:ext cx="498286" cy="498286"/>
              <a:chOff x="0" y="0"/>
              <a:chExt cx="6350000" cy="6350000"/>
            </a:xfrm>
          </p:grpSpPr>
          <p:sp>
            <p:nvSpPr>
              <p:cNvPr name="Freeform 73" id="7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4" id="74"/>
            <p:cNvGrpSpPr>
              <a:grpSpLocks noChangeAspect="true"/>
            </p:cNvGrpSpPr>
            <p:nvPr/>
          </p:nvGrpSpPr>
          <p:grpSpPr>
            <a:xfrm rot="-5400000">
              <a:off x="536590" y="1061388"/>
              <a:ext cx="498286" cy="498286"/>
              <a:chOff x="0" y="0"/>
              <a:chExt cx="6350000" cy="6350000"/>
            </a:xfrm>
          </p:grpSpPr>
          <p:sp>
            <p:nvSpPr>
              <p:cNvPr name="Freeform 75" id="7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6" id="76"/>
            <p:cNvGrpSpPr>
              <a:grpSpLocks noChangeAspect="true"/>
            </p:cNvGrpSpPr>
            <p:nvPr/>
          </p:nvGrpSpPr>
          <p:grpSpPr>
            <a:xfrm rot="-5400000">
              <a:off x="1142340" y="0"/>
              <a:ext cx="498286" cy="498286"/>
              <a:chOff x="0" y="0"/>
              <a:chExt cx="6350000" cy="6350000"/>
            </a:xfrm>
          </p:grpSpPr>
          <p:sp>
            <p:nvSpPr>
              <p:cNvPr name="Freeform 77" id="7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8" id="78"/>
            <p:cNvGrpSpPr>
              <a:grpSpLocks noChangeAspect="true"/>
            </p:cNvGrpSpPr>
            <p:nvPr/>
          </p:nvGrpSpPr>
          <p:grpSpPr>
            <a:xfrm rot="-5400000">
              <a:off x="1779048" y="1061388"/>
              <a:ext cx="498286" cy="498286"/>
              <a:chOff x="0" y="0"/>
              <a:chExt cx="6350000" cy="6350000"/>
            </a:xfrm>
          </p:grpSpPr>
          <p:sp>
            <p:nvSpPr>
              <p:cNvPr name="Freeform 79" id="7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0" id="80"/>
            <p:cNvGrpSpPr>
              <a:grpSpLocks noChangeAspect="true"/>
            </p:cNvGrpSpPr>
            <p:nvPr/>
          </p:nvGrpSpPr>
          <p:grpSpPr>
            <a:xfrm rot="5468532">
              <a:off x="1828051" y="392491"/>
              <a:ext cx="392632" cy="392632"/>
              <a:chOff x="0" y="0"/>
              <a:chExt cx="6350000" cy="6350000"/>
            </a:xfrm>
          </p:grpSpPr>
          <p:sp>
            <p:nvSpPr>
              <p:cNvPr name="Freeform 81" id="8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7298C2"/>
              </a:solidFill>
            </p:spPr>
          </p:sp>
        </p:grpSp>
        <p:grpSp>
          <p:nvGrpSpPr>
            <p:cNvPr name="Group 82" id="82"/>
            <p:cNvGrpSpPr>
              <a:grpSpLocks noChangeAspect="true"/>
            </p:cNvGrpSpPr>
            <p:nvPr/>
          </p:nvGrpSpPr>
          <p:grpSpPr>
            <a:xfrm rot="5468532">
              <a:off x="584499" y="393549"/>
              <a:ext cx="392633" cy="392632"/>
              <a:chOff x="0" y="0"/>
              <a:chExt cx="6350000" cy="6350000"/>
            </a:xfrm>
          </p:grpSpPr>
          <p:sp>
            <p:nvSpPr>
              <p:cNvPr name="Freeform 83" id="8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CC29"/>
              </a:solidFill>
            </p:spPr>
          </p:sp>
        </p:grpSp>
        <p:grpSp>
          <p:nvGrpSpPr>
            <p:cNvPr name="Group 84" id="84"/>
            <p:cNvGrpSpPr>
              <a:grpSpLocks noChangeAspect="true"/>
            </p:cNvGrpSpPr>
            <p:nvPr/>
          </p:nvGrpSpPr>
          <p:grpSpPr>
            <a:xfrm rot="5468532">
              <a:off x="1201836" y="1477418"/>
              <a:ext cx="392634" cy="392632"/>
              <a:chOff x="0" y="0"/>
              <a:chExt cx="6350000" cy="6350000"/>
            </a:xfrm>
          </p:grpSpPr>
          <p:sp>
            <p:nvSpPr>
              <p:cNvPr name="Freeform 85" id="8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EC1C34"/>
              </a:solidFill>
            </p:spPr>
          </p:sp>
        </p:grpSp>
        <p:grpSp>
          <p:nvGrpSpPr>
            <p:cNvPr name="Group 86" id="86"/>
            <p:cNvGrpSpPr>
              <a:grpSpLocks noChangeAspect="true"/>
            </p:cNvGrpSpPr>
            <p:nvPr/>
          </p:nvGrpSpPr>
          <p:grpSpPr>
            <a:xfrm rot="-5400000">
              <a:off x="589415" y="1114215"/>
              <a:ext cx="392636" cy="392632"/>
              <a:chOff x="0" y="0"/>
              <a:chExt cx="6350000" cy="6350000"/>
            </a:xfrm>
          </p:grpSpPr>
          <p:sp>
            <p:nvSpPr>
              <p:cNvPr name="Freeform 87" id="8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8931D"/>
              </a:solidFill>
            </p:spPr>
          </p:sp>
        </p:grpSp>
        <p:grpSp>
          <p:nvGrpSpPr>
            <p:cNvPr name="Group 88" id="88"/>
            <p:cNvGrpSpPr>
              <a:grpSpLocks noChangeAspect="true"/>
            </p:cNvGrpSpPr>
            <p:nvPr/>
          </p:nvGrpSpPr>
          <p:grpSpPr>
            <a:xfrm rot="-5400000">
              <a:off x="1190238" y="59558"/>
              <a:ext cx="392629" cy="392632"/>
              <a:chOff x="0" y="0"/>
              <a:chExt cx="6350000" cy="6350000"/>
            </a:xfrm>
          </p:grpSpPr>
          <p:sp>
            <p:nvSpPr>
              <p:cNvPr name="Freeform 89" id="8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8DC73F"/>
              </a:solidFill>
            </p:spPr>
          </p:sp>
        </p:grpSp>
        <p:grpSp>
          <p:nvGrpSpPr>
            <p:cNvPr name="Group 90" id="90"/>
            <p:cNvGrpSpPr>
              <a:grpSpLocks noChangeAspect="true"/>
            </p:cNvGrpSpPr>
            <p:nvPr/>
          </p:nvGrpSpPr>
          <p:grpSpPr>
            <a:xfrm rot="-5400000">
              <a:off x="1831876" y="1114218"/>
              <a:ext cx="392631" cy="392632"/>
              <a:chOff x="0" y="0"/>
              <a:chExt cx="6350000" cy="6350000"/>
            </a:xfrm>
          </p:grpSpPr>
          <p:sp>
            <p:nvSpPr>
              <p:cNvPr name="Freeform 91" id="9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A72D98"/>
              </a:solidFill>
            </p:spPr>
          </p:sp>
        </p:grpSp>
        <p:sp>
          <p:nvSpPr>
            <p:cNvPr name="TextBox 92" id="92"/>
            <p:cNvSpPr txBox="true"/>
            <p:nvPr/>
          </p:nvSpPr>
          <p:spPr>
            <a:xfrm rot="0">
              <a:off x="0" y="1852020"/>
              <a:ext cx="2933893" cy="3775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486"/>
                </a:lnSpc>
              </a:pPr>
              <a:r>
                <a:rPr lang="en-US" sz="1775" spc="337">
                  <a:solidFill>
                    <a:srgbClr val="051D40"/>
                  </a:solidFill>
                  <a:latin typeface="Open Sans Extra Bold 1"/>
                </a:rPr>
                <a:t>INFOLECCIÓN</a:t>
              </a:r>
            </a:p>
          </p:txBody>
        </p:sp>
        <p:grpSp>
          <p:nvGrpSpPr>
            <p:cNvPr name="Group 93" id="93"/>
            <p:cNvGrpSpPr>
              <a:grpSpLocks noChangeAspect="true"/>
            </p:cNvGrpSpPr>
            <p:nvPr/>
          </p:nvGrpSpPr>
          <p:grpSpPr>
            <a:xfrm rot="0">
              <a:off x="1078127" y="629714"/>
              <a:ext cx="665455" cy="665458"/>
              <a:chOff x="0" y="0"/>
              <a:chExt cx="6350000" cy="6350000"/>
            </a:xfrm>
          </p:grpSpPr>
          <p:sp>
            <p:nvSpPr>
              <p:cNvPr name="Freeform 94" id="9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5" id="95"/>
            <p:cNvGrpSpPr>
              <a:grpSpLocks noChangeAspect="true"/>
            </p:cNvGrpSpPr>
            <p:nvPr/>
          </p:nvGrpSpPr>
          <p:grpSpPr>
            <a:xfrm rot="0">
              <a:off x="1190237" y="737640"/>
              <a:ext cx="454091" cy="454093"/>
              <a:chOff x="0" y="0"/>
              <a:chExt cx="6350000" cy="6350000"/>
            </a:xfrm>
          </p:grpSpPr>
          <p:sp>
            <p:nvSpPr>
              <p:cNvPr name="Freeform 96" id="9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97" id="97"/>
            <p:cNvSpPr/>
            <p:nvPr/>
          </p:nvSpPr>
          <p:spPr>
            <a:xfrm flipH="false" flipV="false" rot="0">
              <a:off x="1051439" y="737640"/>
              <a:ext cx="608558" cy="449607"/>
            </a:xfrm>
            <a:custGeom>
              <a:avLst/>
              <a:gdLst/>
              <a:ahLst/>
              <a:cxnLst/>
              <a:rect r="r" b="b" t="t" l="l"/>
              <a:pathLst>
                <a:path h="449607" w="608558">
                  <a:moveTo>
                    <a:pt x="0" y="0"/>
                  </a:moveTo>
                  <a:lnTo>
                    <a:pt x="608558" y="0"/>
                  </a:lnTo>
                  <a:lnTo>
                    <a:pt x="608558" y="449607"/>
                  </a:lnTo>
                  <a:lnTo>
                    <a:pt x="0" y="449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 l="0" t="0" r="0" b="0"/>
              </a:stretch>
            </a:blipFill>
          </p:spPr>
        </p:sp>
      </p:grpSp>
      <p:sp>
        <p:nvSpPr>
          <p:cNvPr name="TextBox 98" id="98"/>
          <p:cNvSpPr txBox="true"/>
          <p:nvPr/>
        </p:nvSpPr>
        <p:spPr>
          <a:xfrm rot="0">
            <a:off x="2389921" y="9908031"/>
            <a:ext cx="13451008" cy="280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League Spartan Bold"/>
              </a:rPr>
              <a:t>Contenido: Pablo Amon l Diseño: Pablo Amon, Penélope Sofia l Traducción: Eliezer GC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DE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0"/>
                    <a:pt x="2425979" y="798541"/>
                    <a:pt x="2357399" y="798541"/>
                  </a:cubicBezTo>
                </a:path>
              </a:pathLst>
            </a:custGeom>
            <a:solidFill>
              <a:srgbClr val="1B2543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</a:path>
              </a:pathLst>
            </a:custGeom>
            <a:solidFill>
              <a:srgbClr val="74C4C1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2"/>
                    <a:pt x="7350927" y="763143"/>
                    <a:pt x="7282347" y="763143"/>
                  </a:cubicBezTo>
                </a:path>
              </a:pathLst>
            </a:custGeom>
            <a:solidFill>
              <a:srgbClr val="1B2543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00942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2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2" y="55880"/>
                    <a:pt x="1500942" y="124460"/>
                  </a:cubicBezTo>
                  <a:lnTo>
                    <a:pt x="1500942" y="1623334"/>
                  </a:lnTo>
                  <a:cubicBezTo>
                    <a:pt x="1500942" y="1691914"/>
                    <a:pt x="1445061" y="1747794"/>
                    <a:pt x="1376481" y="1747794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186827" y="9298040"/>
            <a:ext cx="18935828" cy="1086013"/>
            <a:chOff x="0" y="0"/>
            <a:chExt cx="11783848" cy="67583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783847" cy="675831"/>
            </a:xfrm>
            <a:custGeom>
              <a:avLst/>
              <a:gdLst/>
              <a:ahLst/>
              <a:cxnLst/>
              <a:rect r="r" b="b" t="t" l="l"/>
              <a:pathLst>
                <a:path h="675831" w="11783847">
                  <a:moveTo>
                    <a:pt x="11659388" y="675831"/>
                  </a:moveTo>
                  <a:lnTo>
                    <a:pt x="124460" y="675831"/>
                  </a:lnTo>
                  <a:cubicBezTo>
                    <a:pt x="55880" y="675831"/>
                    <a:pt x="0" y="619951"/>
                    <a:pt x="0" y="5513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659388" y="0"/>
                  </a:lnTo>
                  <a:cubicBezTo>
                    <a:pt x="11727968" y="0"/>
                    <a:pt x="11783847" y="55880"/>
                    <a:pt x="11783847" y="124460"/>
                  </a:cubicBezTo>
                  <a:lnTo>
                    <a:pt x="11783847" y="551371"/>
                  </a:lnTo>
                  <a:cubicBezTo>
                    <a:pt x="11783847" y="619951"/>
                    <a:pt x="11727968" y="675831"/>
                    <a:pt x="11659388" y="675831"/>
                  </a:cubicBezTo>
                </a:path>
              </a:pathLst>
            </a:custGeom>
            <a:solidFill>
              <a:srgbClr val="1B2543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-124354" y="7812140"/>
            <a:ext cx="18935828" cy="1806219"/>
            <a:chOff x="0" y="0"/>
            <a:chExt cx="11783848" cy="112401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1783847" cy="1124018"/>
            </a:xfrm>
            <a:custGeom>
              <a:avLst/>
              <a:gdLst/>
              <a:ahLst/>
              <a:cxnLst/>
              <a:rect r="r" b="b" t="t" l="l"/>
              <a:pathLst>
                <a:path h="1124018" w="11783847">
                  <a:moveTo>
                    <a:pt x="11659388" y="1124018"/>
                  </a:moveTo>
                  <a:lnTo>
                    <a:pt x="124460" y="1124018"/>
                  </a:lnTo>
                  <a:cubicBezTo>
                    <a:pt x="55880" y="1124018"/>
                    <a:pt x="0" y="1068138"/>
                    <a:pt x="0" y="99955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659388" y="0"/>
                  </a:lnTo>
                  <a:cubicBezTo>
                    <a:pt x="11727968" y="0"/>
                    <a:pt x="11783847" y="55880"/>
                    <a:pt x="11783847" y="124460"/>
                  </a:cubicBezTo>
                  <a:lnTo>
                    <a:pt x="11783847" y="999558"/>
                  </a:lnTo>
                  <a:cubicBezTo>
                    <a:pt x="11783847" y="1068138"/>
                    <a:pt x="11727968" y="1124018"/>
                    <a:pt x="11659388" y="1124018"/>
                  </a:cubicBezTo>
                </a:path>
              </a:pathLst>
            </a:custGeom>
            <a:solidFill>
              <a:srgbClr val="74C4C1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5892672" y="3196785"/>
            <a:ext cx="2930389" cy="2279720"/>
            <a:chOff x="0" y="0"/>
            <a:chExt cx="3907186" cy="3039627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239461" y="0"/>
              <a:ext cx="3667725" cy="3039627"/>
            </a:xfrm>
            <a:custGeom>
              <a:avLst/>
              <a:gdLst/>
              <a:ahLst/>
              <a:cxnLst/>
              <a:rect r="r" b="b" t="t" l="l"/>
              <a:pathLst>
                <a:path h="3039627" w="3667725">
                  <a:moveTo>
                    <a:pt x="0" y="0"/>
                  </a:moveTo>
                  <a:lnTo>
                    <a:pt x="3667725" y="0"/>
                  </a:lnTo>
                  <a:lnTo>
                    <a:pt x="3667725" y="3039627"/>
                  </a:lnTo>
                  <a:lnTo>
                    <a:pt x="0" y="3039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347118"/>
              <a:ext cx="2377613" cy="2677591"/>
            </a:xfrm>
            <a:custGeom>
              <a:avLst/>
              <a:gdLst/>
              <a:ahLst/>
              <a:cxnLst/>
              <a:rect r="r" b="b" t="t" l="l"/>
              <a:pathLst>
                <a:path h="2677591" w="2377613">
                  <a:moveTo>
                    <a:pt x="0" y="0"/>
                  </a:moveTo>
                  <a:lnTo>
                    <a:pt x="2377613" y="0"/>
                  </a:lnTo>
                  <a:lnTo>
                    <a:pt x="2377613" y="2677591"/>
                  </a:lnTo>
                  <a:lnTo>
                    <a:pt x="0" y="26775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-33278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10263529" y="3267652"/>
            <a:ext cx="2836408" cy="2208852"/>
          </a:xfrm>
          <a:custGeom>
            <a:avLst/>
            <a:gdLst/>
            <a:ahLst/>
            <a:cxnLst/>
            <a:rect r="r" b="b" t="t" l="l"/>
            <a:pathLst>
              <a:path h="2208852" w="2836408">
                <a:moveTo>
                  <a:pt x="0" y="0"/>
                </a:moveTo>
                <a:lnTo>
                  <a:pt x="2836408" y="0"/>
                </a:lnTo>
                <a:lnTo>
                  <a:pt x="2836408" y="2208853"/>
                </a:lnTo>
                <a:lnTo>
                  <a:pt x="0" y="22088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238451" y="8155040"/>
            <a:ext cx="17830148" cy="1002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spc="72">
                <a:solidFill>
                  <a:srgbClr val="1B2543"/>
                </a:solidFill>
                <a:latin typeface="League Spartan"/>
              </a:rPr>
              <a:t>Con un sólido entendimiento de las realidades celestiales, celebremos nuestra esperanza para el futuro, en base a lo que Dios hizo, hace y hará por medio de Jesús (Ef 5:18-20).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0022" y="1379827"/>
            <a:ext cx="15620684" cy="1002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 spc="72">
                <a:solidFill>
                  <a:srgbClr val="1B2543"/>
                </a:solidFill>
                <a:latin typeface="League Spartan"/>
              </a:rPr>
              <a:t>Pablo asume una postura firme contra el pecado; el cristiano debe ser luz y vivir un elevado estándar de conducta. Efésios 5:1-20 es un llamado profético: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14651" y="5935629"/>
            <a:ext cx="4997203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75">
                <a:solidFill>
                  <a:srgbClr val="1B2543"/>
                </a:solidFill>
                <a:latin typeface="League Spartan"/>
              </a:rPr>
              <a:t>A la identidad cristiana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817369" y="5935629"/>
            <a:ext cx="5222490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75">
                <a:solidFill>
                  <a:srgbClr val="1B2543"/>
                </a:solidFill>
                <a:latin typeface="League Spartan"/>
              </a:rPr>
              <a:t>Al compromiso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9643" y="169033"/>
            <a:ext cx="3710071" cy="725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FFFFFF"/>
                </a:solidFill>
                <a:latin typeface="League Spartan"/>
              </a:rPr>
              <a:t>Viernes</a:t>
            </a:r>
          </a:p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FFFFFF"/>
                </a:solidFill>
                <a:latin typeface="League Spartan"/>
              </a:rPr>
              <a:t>25 de agosto del 2023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230371" y="178558"/>
            <a:ext cx="11323813" cy="740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68"/>
              </a:lnSpc>
            </a:pPr>
            <a:r>
              <a:rPr lang="en-US" sz="4668" spc="116">
                <a:solidFill>
                  <a:srgbClr val="FFFFFF"/>
                </a:solidFill>
                <a:latin typeface="League Spartan"/>
              </a:rPr>
              <a:t>PARA ESTUDIAR Y MEDITAR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204887" y="5935629"/>
            <a:ext cx="4997203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75">
                <a:solidFill>
                  <a:srgbClr val="1B2543"/>
                </a:solidFill>
                <a:latin typeface="League Spartan"/>
              </a:rPr>
              <a:t>A la comunidad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099937" y="5935629"/>
            <a:ext cx="5222490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75">
                <a:solidFill>
                  <a:srgbClr val="1B2543"/>
                </a:solidFill>
                <a:latin typeface="League Spartan"/>
              </a:rPr>
              <a:t>A la adoración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563952" y="6602378"/>
            <a:ext cx="2498601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spc="70">
                <a:solidFill>
                  <a:srgbClr val="498280"/>
                </a:solidFill>
                <a:latin typeface="League Spartan"/>
              </a:rPr>
              <a:t>(Ef 5:1)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179314" y="6602378"/>
            <a:ext cx="2498601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spc="70">
                <a:solidFill>
                  <a:srgbClr val="498280"/>
                </a:solidFill>
                <a:latin typeface="League Spartan"/>
              </a:rPr>
              <a:t>(Ef 5:8, 15)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454188" y="6602378"/>
            <a:ext cx="2498601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spc="70">
                <a:solidFill>
                  <a:srgbClr val="498280"/>
                </a:solidFill>
                <a:latin typeface="League Spartan"/>
              </a:rPr>
              <a:t>(Ef 5:19)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4471406" y="6602378"/>
            <a:ext cx="2498601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spc="70">
                <a:solidFill>
                  <a:srgbClr val="498280"/>
                </a:solidFill>
                <a:latin typeface="League Spartan"/>
              </a:rPr>
              <a:t>(Ef 5:19, 20)</a:t>
            </a:r>
          </a:p>
        </p:txBody>
      </p:sp>
      <p:grpSp>
        <p:nvGrpSpPr>
          <p:cNvPr name="Group 30" id="30"/>
          <p:cNvGrpSpPr/>
          <p:nvPr/>
        </p:nvGrpSpPr>
        <p:grpSpPr>
          <a:xfrm rot="0">
            <a:off x="791514" y="3362439"/>
            <a:ext cx="3891483" cy="2114066"/>
            <a:chOff x="0" y="0"/>
            <a:chExt cx="5188644" cy="2818755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5188644" cy="2818755"/>
            </a:xfrm>
            <a:custGeom>
              <a:avLst/>
              <a:gdLst/>
              <a:ahLst/>
              <a:cxnLst/>
              <a:rect r="r" b="b" t="t" l="l"/>
              <a:pathLst>
                <a:path h="2818755" w="5188644">
                  <a:moveTo>
                    <a:pt x="0" y="0"/>
                  </a:moveTo>
                  <a:lnTo>
                    <a:pt x="5188644" y="0"/>
                  </a:lnTo>
                  <a:lnTo>
                    <a:pt x="5188644" y="2818755"/>
                  </a:lnTo>
                  <a:lnTo>
                    <a:pt x="0" y="2818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2778" t="-222147" r="-98167" b="-129750"/>
              </a:stretch>
            </a:blipFill>
          </p:spPr>
        </p:sp>
        <p:grpSp>
          <p:nvGrpSpPr>
            <p:cNvPr name="Group 32" id="32"/>
            <p:cNvGrpSpPr/>
            <p:nvPr/>
          </p:nvGrpSpPr>
          <p:grpSpPr>
            <a:xfrm rot="0">
              <a:off x="4173951" y="721953"/>
              <a:ext cx="561457" cy="696757"/>
              <a:chOff x="0" y="0"/>
              <a:chExt cx="493250" cy="612113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493250" cy="612113"/>
              </a:xfrm>
              <a:custGeom>
                <a:avLst/>
                <a:gdLst/>
                <a:ahLst/>
                <a:cxnLst/>
                <a:rect r="r" b="b" t="t" l="l"/>
                <a:pathLst>
                  <a:path h="612113" w="493250">
                    <a:moveTo>
                      <a:pt x="0" y="0"/>
                    </a:moveTo>
                    <a:lnTo>
                      <a:pt x="493250" y="0"/>
                    </a:lnTo>
                    <a:lnTo>
                      <a:pt x="493250" y="612113"/>
                    </a:lnTo>
                    <a:lnTo>
                      <a:pt x="0" y="61211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A9B7BF"/>
              </a:solidFill>
            </p:spPr>
          </p:sp>
          <p:sp>
            <p:nvSpPr>
              <p:cNvPr name="TextBox 34" id="34"/>
              <p:cNvSpPr txBox="true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anchor="ctr" rtlCol="false" tIns="201217" lIns="201217" bIns="201217" rIns="201217"/>
              <a:lstStyle/>
              <a:p>
                <a:pPr algn="ctr">
                  <a:lnSpc>
                    <a:spcPts val="3480"/>
                  </a:lnSpc>
                </a:pPr>
              </a:p>
            </p:txBody>
          </p:sp>
        </p:grpSp>
        <p:sp>
          <p:nvSpPr>
            <p:cNvPr name="Freeform 35" id="35"/>
            <p:cNvSpPr/>
            <p:nvPr/>
          </p:nvSpPr>
          <p:spPr>
            <a:xfrm flipH="false" flipV="false" rot="0">
              <a:off x="4456689" y="802317"/>
              <a:ext cx="278718" cy="616393"/>
            </a:xfrm>
            <a:custGeom>
              <a:avLst/>
              <a:gdLst/>
              <a:ahLst/>
              <a:cxnLst/>
              <a:rect r="r" b="b" t="t" l="l"/>
              <a:pathLst>
                <a:path h="616393" w="278718">
                  <a:moveTo>
                    <a:pt x="0" y="0"/>
                  </a:moveTo>
                  <a:lnTo>
                    <a:pt x="278719" y="0"/>
                  </a:lnTo>
                  <a:lnTo>
                    <a:pt x="278719" y="616393"/>
                  </a:lnTo>
                  <a:lnTo>
                    <a:pt x="0" y="616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13689" t="0" r="0" b="-7361"/>
              </a:stretch>
            </a:blipFill>
          </p:spPr>
        </p:sp>
        <p:sp>
          <p:nvSpPr>
            <p:cNvPr name="Freeform 36" id="36"/>
            <p:cNvSpPr/>
            <p:nvPr/>
          </p:nvSpPr>
          <p:spPr>
            <a:xfrm flipH="true" flipV="false" rot="0">
              <a:off x="4173951" y="800875"/>
              <a:ext cx="278718" cy="616393"/>
            </a:xfrm>
            <a:custGeom>
              <a:avLst/>
              <a:gdLst/>
              <a:ahLst/>
              <a:cxnLst/>
              <a:rect r="r" b="b" t="t" l="l"/>
              <a:pathLst>
                <a:path h="616393" w="278718">
                  <a:moveTo>
                    <a:pt x="278718" y="0"/>
                  </a:moveTo>
                  <a:lnTo>
                    <a:pt x="0" y="0"/>
                  </a:lnTo>
                  <a:lnTo>
                    <a:pt x="0" y="616393"/>
                  </a:lnTo>
                  <a:lnTo>
                    <a:pt x="278718" y="616393"/>
                  </a:lnTo>
                  <a:lnTo>
                    <a:pt x="278718" y="0"/>
                  </a:lnTo>
                  <a:close/>
                </a:path>
              </a:pathLst>
            </a:custGeom>
            <a:blipFill>
              <a:blip r:embed="rId7"/>
              <a:stretch>
                <a:fillRect l="-113689" t="0" r="0" b="-7361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4317192" y="800875"/>
              <a:ext cx="270955" cy="321440"/>
            </a:xfrm>
            <a:custGeom>
              <a:avLst/>
              <a:gdLst/>
              <a:ahLst/>
              <a:cxnLst/>
              <a:rect r="r" b="b" t="t" l="l"/>
              <a:pathLst>
                <a:path h="321440" w="270955">
                  <a:moveTo>
                    <a:pt x="0" y="0"/>
                  </a:moveTo>
                  <a:lnTo>
                    <a:pt x="270955" y="0"/>
                  </a:lnTo>
                  <a:lnTo>
                    <a:pt x="270955" y="321440"/>
                  </a:lnTo>
                  <a:lnTo>
                    <a:pt x="0" y="321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65362" t="0" r="-54450" b="-105876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4449895" y="1142140"/>
              <a:ext cx="12146" cy="276570"/>
            </a:xfrm>
            <a:custGeom>
              <a:avLst/>
              <a:gdLst/>
              <a:ahLst/>
              <a:cxnLst/>
              <a:rect r="r" b="b" t="t" l="l"/>
              <a:pathLst>
                <a:path h="276570" w="12146">
                  <a:moveTo>
                    <a:pt x="0" y="0"/>
                  </a:moveTo>
                  <a:lnTo>
                    <a:pt x="12146" y="0"/>
                  </a:lnTo>
                  <a:lnTo>
                    <a:pt x="12146" y="276570"/>
                  </a:lnTo>
                  <a:lnTo>
                    <a:pt x="0" y="2765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608887" t="-122870" r="-2194738" b="-16407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0">
              <a:off x="4355318" y="800875"/>
              <a:ext cx="232829" cy="339823"/>
            </a:xfrm>
            <a:custGeom>
              <a:avLst/>
              <a:gdLst/>
              <a:ahLst/>
              <a:cxnLst/>
              <a:rect r="r" b="b" t="t" l="l"/>
              <a:pathLst>
                <a:path h="339823" w="232829">
                  <a:moveTo>
                    <a:pt x="0" y="0"/>
                  </a:moveTo>
                  <a:lnTo>
                    <a:pt x="232829" y="0"/>
                  </a:lnTo>
                  <a:lnTo>
                    <a:pt x="232829" y="339823"/>
                  </a:lnTo>
                  <a:lnTo>
                    <a:pt x="0" y="339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92440" t="0" r="-63367" b="-94739"/>
              </a:stretch>
            </a:blipFill>
          </p:spPr>
        </p:sp>
        <p:sp>
          <p:nvSpPr>
            <p:cNvPr name="Freeform 40" id="40"/>
            <p:cNvSpPr/>
            <p:nvPr/>
          </p:nvSpPr>
          <p:spPr>
            <a:xfrm flipH="false" flipV="false" rot="3149079">
              <a:off x="4420996" y="1118471"/>
              <a:ext cx="54208" cy="50452"/>
            </a:xfrm>
            <a:custGeom>
              <a:avLst/>
              <a:gdLst/>
              <a:ahLst/>
              <a:cxnLst/>
              <a:rect r="r" b="b" t="t" l="l"/>
              <a:pathLst>
                <a:path h="50452" w="54208">
                  <a:moveTo>
                    <a:pt x="0" y="0"/>
                  </a:moveTo>
                  <a:lnTo>
                    <a:pt x="54208" y="0"/>
                  </a:lnTo>
                  <a:lnTo>
                    <a:pt x="54208" y="50452"/>
                  </a:lnTo>
                  <a:lnTo>
                    <a:pt x="0" y="50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24251" t="-56600" r="0" b="0"/>
              </a:stretch>
            </a:blipFill>
          </p:spPr>
        </p:sp>
        <p:sp>
          <p:nvSpPr>
            <p:cNvPr name="Freeform 41" id="41"/>
            <p:cNvSpPr/>
            <p:nvPr/>
          </p:nvSpPr>
          <p:spPr>
            <a:xfrm flipH="true" flipV="false" rot="-2592509">
              <a:off x="4449037" y="1118679"/>
              <a:ext cx="41926" cy="38282"/>
            </a:xfrm>
            <a:custGeom>
              <a:avLst/>
              <a:gdLst/>
              <a:ahLst/>
              <a:cxnLst/>
              <a:rect r="r" b="b" t="t" l="l"/>
              <a:pathLst>
                <a:path h="38282" w="41926">
                  <a:moveTo>
                    <a:pt x="41926" y="0"/>
                  </a:moveTo>
                  <a:lnTo>
                    <a:pt x="0" y="0"/>
                  </a:lnTo>
                  <a:lnTo>
                    <a:pt x="0" y="38281"/>
                  </a:lnTo>
                  <a:lnTo>
                    <a:pt x="41926" y="38281"/>
                  </a:lnTo>
                  <a:lnTo>
                    <a:pt x="41926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15443" t="-105347" r="-45208" b="-1038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0">
              <a:off x="4445176" y="1164509"/>
              <a:ext cx="14986" cy="97526"/>
            </a:xfrm>
            <a:custGeom>
              <a:avLst/>
              <a:gdLst/>
              <a:ahLst/>
              <a:cxnLst/>
              <a:rect r="r" b="b" t="t" l="l"/>
              <a:pathLst>
                <a:path h="97526" w="14986">
                  <a:moveTo>
                    <a:pt x="0" y="0"/>
                  </a:moveTo>
                  <a:lnTo>
                    <a:pt x="14986" y="0"/>
                  </a:lnTo>
                  <a:lnTo>
                    <a:pt x="14986" y="97526"/>
                  </a:lnTo>
                  <a:lnTo>
                    <a:pt x="0" y="97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117556" t="-366330" r="-1756813" b="-212225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5526259">
              <a:off x="4448832" y="1259389"/>
              <a:ext cx="15714" cy="22653"/>
            </a:xfrm>
            <a:custGeom>
              <a:avLst/>
              <a:gdLst/>
              <a:ahLst/>
              <a:cxnLst/>
              <a:rect r="r" b="b" t="t" l="l"/>
              <a:pathLst>
                <a:path h="22653" w="15714">
                  <a:moveTo>
                    <a:pt x="0" y="0"/>
                  </a:moveTo>
                  <a:lnTo>
                    <a:pt x="15714" y="0"/>
                  </a:lnTo>
                  <a:lnTo>
                    <a:pt x="15714" y="22653"/>
                  </a:lnTo>
                  <a:lnTo>
                    <a:pt x="0" y="22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016533" t="-2621059" r="-1673712" b="-200317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5400000">
              <a:off x="4503395" y="1234059"/>
              <a:ext cx="151256" cy="218047"/>
            </a:xfrm>
            <a:custGeom>
              <a:avLst/>
              <a:gdLst/>
              <a:ahLst/>
              <a:cxnLst/>
              <a:rect r="r" b="b" t="t" l="l"/>
              <a:pathLst>
                <a:path h="218047" w="151256">
                  <a:moveTo>
                    <a:pt x="0" y="0"/>
                  </a:moveTo>
                  <a:lnTo>
                    <a:pt x="151256" y="0"/>
                  </a:lnTo>
                  <a:lnTo>
                    <a:pt x="151256" y="218046"/>
                  </a:lnTo>
                  <a:lnTo>
                    <a:pt x="0" y="218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016533" t="-2621059" r="-1673712" b="-200317"/>
              </a:stretch>
            </a:blipFill>
          </p:spPr>
        </p:sp>
        <p:sp>
          <p:nvSpPr>
            <p:cNvPr name="Freeform 45" id="45"/>
            <p:cNvSpPr/>
            <p:nvPr/>
          </p:nvSpPr>
          <p:spPr>
            <a:xfrm flipH="false" flipV="false" rot="5400000">
              <a:off x="4287081" y="1234059"/>
              <a:ext cx="151256" cy="218047"/>
            </a:xfrm>
            <a:custGeom>
              <a:avLst/>
              <a:gdLst/>
              <a:ahLst/>
              <a:cxnLst/>
              <a:rect r="r" b="b" t="t" l="l"/>
              <a:pathLst>
                <a:path h="218047" w="151256">
                  <a:moveTo>
                    <a:pt x="0" y="0"/>
                  </a:moveTo>
                  <a:lnTo>
                    <a:pt x="151256" y="0"/>
                  </a:lnTo>
                  <a:lnTo>
                    <a:pt x="151256" y="218046"/>
                  </a:lnTo>
                  <a:lnTo>
                    <a:pt x="0" y="218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016533" t="-2621059" r="-1673712" b="-200317"/>
              </a:stretch>
            </a:blipFill>
          </p:spPr>
        </p:sp>
        <p:sp>
          <p:nvSpPr>
            <p:cNvPr name="Freeform 46" id="46"/>
            <p:cNvSpPr/>
            <p:nvPr/>
          </p:nvSpPr>
          <p:spPr>
            <a:xfrm flipH="false" flipV="false" rot="5400000">
              <a:off x="4231425" y="1258137"/>
              <a:ext cx="151256" cy="169889"/>
            </a:xfrm>
            <a:custGeom>
              <a:avLst/>
              <a:gdLst/>
              <a:ahLst/>
              <a:cxnLst/>
              <a:rect r="r" b="b" t="t" l="l"/>
              <a:pathLst>
                <a:path h="169889" w="151256">
                  <a:moveTo>
                    <a:pt x="0" y="0"/>
                  </a:moveTo>
                  <a:lnTo>
                    <a:pt x="151256" y="0"/>
                  </a:lnTo>
                  <a:lnTo>
                    <a:pt x="151256" y="169890"/>
                  </a:lnTo>
                  <a:lnTo>
                    <a:pt x="0" y="169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016533" t="-3364034" r="-1673712" b="-285445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5400000">
              <a:off x="4257454" y="1326556"/>
              <a:ext cx="12977" cy="169889"/>
            </a:xfrm>
            <a:custGeom>
              <a:avLst/>
              <a:gdLst/>
              <a:ahLst/>
              <a:cxnLst/>
              <a:rect r="r" b="b" t="t" l="l"/>
              <a:pathLst>
                <a:path h="169889" w="12977">
                  <a:moveTo>
                    <a:pt x="0" y="0"/>
                  </a:moveTo>
                  <a:lnTo>
                    <a:pt x="12976" y="0"/>
                  </a:lnTo>
                  <a:lnTo>
                    <a:pt x="12976" y="169889"/>
                  </a:lnTo>
                  <a:lnTo>
                    <a:pt x="0" y="169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570522" t="-3364034" r="-19508962" b="-285445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0">
              <a:off x="4302609" y="754134"/>
              <a:ext cx="278014" cy="93482"/>
            </a:xfrm>
            <a:custGeom>
              <a:avLst/>
              <a:gdLst/>
              <a:ahLst/>
              <a:cxnLst/>
              <a:rect r="r" b="b" t="t" l="l"/>
              <a:pathLst>
                <a:path h="93482" w="278014">
                  <a:moveTo>
                    <a:pt x="0" y="0"/>
                  </a:moveTo>
                  <a:lnTo>
                    <a:pt x="278014" y="0"/>
                  </a:lnTo>
                  <a:lnTo>
                    <a:pt x="278014" y="93482"/>
                  </a:lnTo>
                  <a:lnTo>
                    <a:pt x="0" y="93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0">
              <a:off x="2775583" y="326591"/>
              <a:ext cx="383207" cy="653658"/>
            </a:xfrm>
            <a:custGeom>
              <a:avLst/>
              <a:gdLst/>
              <a:ahLst/>
              <a:cxnLst/>
              <a:rect r="r" b="b" t="t" l="l"/>
              <a:pathLst>
                <a:path h="653658" w="383207">
                  <a:moveTo>
                    <a:pt x="0" y="0"/>
                  </a:moveTo>
                  <a:lnTo>
                    <a:pt x="383207" y="0"/>
                  </a:lnTo>
                  <a:lnTo>
                    <a:pt x="383207" y="653658"/>
                  </a:lnTo>
                  <a:lnTo>
                    <a:pt x="0" y="653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50" id="50"/>
            <p:cNvSpPr/>
            <p:nvPr/>
          </p:nvSpPr>
          <p:spPr>
            <a:xfrm flipH="false" flipV="false" rot="0">
              <a:off x="3158790" y="396499"/>
              <a:ext cx="1087914" cy="167127"/>
            </a:xfrm>
            <a:custGeom>
              <a:avLst/>
              <a:gdLst/>
              <a:ahLst/>
              <a:cxnLst/>
              <a:rect r="r" b="b" t="t" l="l"/>
              <a:pathLst>
                <a:path h="167127" w="1087914">
                  <a:moveTo>
                    <a:pt x="0" y="0"/>
                  </a:moveTo>
                  <a:lnTo>
                    <a:pt x="1087914" y="0"/>
                  </a:lnTo>
                  <a:lnTo>
                    <a:pt x="1087914" y="167127"/>
                  </a:lnTo>
                  <a:lnTo>
                    <a:pt x="0" y="167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17052" t="-4070227" r="-536717" b="-3451469"/>
              </a:stretch>
            </a:blipFill>
          </p:spPr>
        </p:sp>
        <p:sp>
          <p:nvSpPr>
            <p:cNvPr name="Freeform 51" id="51"/>
            <p:cNvSpPr/>
            <p:nvPr/>
          </p:nvSpPr>
          <p:spPr>
            <a:xfrm flipH="false" flipV="false" rot="0">
              <a:off x="3621321" y="1284957"/>
              <a:ext cx="489685" cy="497142"/>
            </a:xfrm>
            <a:custGeom>
              <a:avLst/>
              <a:gdLst/>
              <a:ahLst/>
              <a:cxnLst/>
              <a:rect r="r" b="b" t="t" l="l"/>
              <a:pathLst>
                <a:path h="497142" w="489685">
                  <a:moveTo>
                    <a:pt x="0" y="0"/>
                  </a:moveTo>
                  <a:lnTo>
                    <a:pt x="489685" y="0"/>
                  </a:lnTo>
                  <a:lnTo>
                    <a:pt x="489685" y="497143"/>
                  </a:lnTo>
                  <a:lnTo>
                    <a:pt x="0" y="497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TextBox 52" id="52"/>
            <p:cNvSpPr txBox="true"/>
            <p:nvPr/>
          </p:nvSpPr>
          <p:spPr>
            <a:xfrm rot="0">
              <a:off x="2967187" y="398396"/>
              <a:ext cx="1909797" cy="1366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spc="15">
                  <a:solidFill>
                    <a:srgbClr val="3A3A3A"/>
                  </a:solidFill>
                  <a:latin typeface="League Spartan"/>
                </a:rPr>
                <a:t>CHRISTIAN IDENTITY CARD</a:t>
              </a:r>
            </a:p>
          </p:txBody>
        </p:sp>
      </p:grpSp>
      <p:grpSp>
        <p:nvGrpSpPr>
          <p:cNvPr name="Group 53" id="53"/>
          <p:cNvGrpSpPr/>
          <p:nvPr/>
        </p:nvGrpSpPr>
        <p:grpSpPr>
          <a:xfrm rot="0">
            <a:off x="14328260" y="3422779"/>
            <a:ext cx="2746794" cy="2053726"/>
            <a:chOff x="0" y="0"/>
            <a:chExt cx="3662393" cy="2738302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835324" y="0"/>
              <a:ext cx="576850" cy="2699093"/>
            </a:xfrm>
            <a:custGeom>
              <a:avLst/>
              <a:gdLst/>
              <a:ahLst/>
              <a:cxnLst/>
              <a:rect r="r" b="b" t="t" l="l"/>
              <a:pathLst>
                <a:path h="2699093" w="576850">
                  <a:moveTo>
                    <a:pt x="0" y="0"/>
                  </a:moveTo>
                  <a:lnTo>
                    <a:pt x="576851" y="0"/>
                  </a:lnTo>
                  <a:lnTo>
                    <a:pt x="576851" y="2699093"/>
                  </a:lnTo>
                  <a:lnTo>
                    <a:pt x="0" y="2699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70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-94764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0">
              <a:off x="1994472" y="226456"/>
              <a:ext cx="745997" cy="2423855"/>
            </a:xfrm>
            <a:custGeom>
              <a:avLst/>
              <a:gdLst/>
              <a:ahLst/>
              <a:cxnLst/>
              <a:rect r="r" b="b" t="t" l="l"/>
              <a:pathLst>
                <a:path h="2423855" w="745997">
                  <a:moveTo>
                    <a:pt x="0" y="0"/>
                  </a:moveTo>
                  <a:lnTo>
                    <a:pt x="745997" y="0"/>
                  </a:lnTo>
                  <a:lnTo>
                    <a:pt x="745997" y="2423856"/>
                  </a:lnTo>
                  <a:lnTo>
                    <a:pt x="0" y="2423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alphaModFix amt="70000"/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0">
              <a:off x="0" y="226456"/>
              <a:ext cx="642126" cy="2500011"/>
            </a:xfrm>
            <a:custGeom>
              <a:avLst/>
              <a:gdLst/>
              <a:ahLst/>
              <a:cxnLst/>
              <a:rect r="r" b="b" t="t" l="l"/>
              <a:pathLst>
                <a:path h="2500011" w="642126">
                  <a:moveTo>
                    <a:pt x="0" y="0"/>
                  </a:moveTo>
                  <a:lnTo>
                    <a:pt x="642126" y="0"/>
                  </a:lnTo>
                  <a:lnTo>
                    <a:pt x="642126" y="2500011"/>
                  </a:lnTo>
                  <a:lnTo>
                    <a:pt x="0" y="2500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alphaModFix amt="70000"/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7" id="57"/>
            <p:cNvSpPr/>
            <p:nvPr/>
          </p:nvSpPr>
          <p:spPr>
            <a:xfrm flipH="true" flipV="false" rot="0">
              <a:off x="2623418" y="165417"/>
              <a:ext cx="1022714" cy="2560689"/>
            </a:xfrm>
            <a:custGeom>
              <a:avLst/>
              <a:gdLst/>
              <a:ahLst/>
              <a:cxnLst/>
              <a:rect r="r" b="b" t="t" l="l"/>
              <a:pathLst>
                <a:path h="2560689" w="1022714">
                  <a:moveTo>
                    <a:pt x="1022714" y="0"/>
                  </a:moveTo>
                  <a:lnTo>
                    <a:pt x="0" y="0"/>
                  </a:lnTo>
                  <a:lnTo>
                    <a:pt x="0" y="2560689"/>
                  </a:lnTo>
                  <a:lnTo>
                    <a:pt x="1022714" y="2560689"/>
                  </a:lnTo>
                  <a:lnTo>
                    <a:pt x="1022714" y="0"/>
                  </a:lnTo>
                  <a:close/>
                </a:path>
              </a:pathLst>
            </a:custGeom>
            <a:blipFill>
              <a:blip r:embed="rId19">
                <a:alphaModFix amt="70000"/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8" id="58"/>
            <p:cNvSpPr/>
            <p:nvPr/>
          </p:nvSpPr>
          <p:spPr>
            <a:xfrm flipH="false" flipV="false" rot="0">
              <a:off x="1416240" y="88262"/>
              <a:ext cx="538915" cy="2650040"/>
            </a:xfrm>
            <a:custGeom>
              <a:avLst/>
              <a:gdLst/>
              <a:ahLst/>
              <a:cxnLst/>
              <a:rect r="r" b="b" t="t" l="l"/>
              <a:pathLst>
                <a:path h="2650040" w="538915">
                  <a:moveTo>
                    <a:pt x="0" y="0"/>
                  </a:moveTo>
                  <a:lnTo>
                    <a:pt x="538914" y="0"/>
                  </a:lnTo>
                  <a:lnTo>
                    <a:pt x="538914" y="2650040"/>
                  </a:lnTo>
                  <a:lnTo>
                    <a:pt x="0" y="2650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70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-111308" t="-3235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0">
              <a:off x="862738" y="35564"/>
              <a:ext cx="1119938" cy="2690543"/>
            </a:xfrm>
            <a:custGeom>
              <a:avLst/>
              <a:gdLst/>
              <a:ahLst/>
              <a:cxnLst/>
              <a:rect r="r" b="b" t="t" l="l"/>
              <a:pathLst>
                <a:path h="2690543" w="1119938">
                  <a:moveTo>
                    <a:pt x="0" y="0"/>
                  </a:moveTo>
                  <a:lnTo>
                    <a:pt x="1119939" y="0"/>
                  </a:lnTo>
                  <a:lnTo>
                    <a:pt x="1119939" y="2690542"/>
                  </a:lnTo>
                  <a:lnTo>
                    <a:pt x="0" y="2690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0">
              <a:off x="2029124" y="234015"/>
              <a:ext cx="748154" cy="2430861"/>
            </a:xfrm>
            <a:custGeom>
              <a:avLst/>
              <a:gdLst/>
              <a:ahLst/>
              <a:cxnLst/>
              <a:rect r="r" b="b" t="t" l="l"/>
              <a:pathLst>
                <a:path h="2430861" w="748154">
                  <a:moveTo>
                    <a:pt x="0" y="0"/>
                  </a:moveTo>
                  <a:lnTo>
                    <a:pt x="748153" y="0"/>
                  </a:lnTo>
                  <a:lnTo>
                    <a:pt x="748153" y="2430862"/>
                  </a:lnTo>
                  <a:lnTo>
                    <a:pt x="0" y="2430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0">
              <a:off x="29528" y="234015"/>
              <a:ext cx="640092" cy="2492091"/>
            </a:xfrm>
            <a:custGeom>
              <a:avLst/>
              <a:gdLst/>
              <a:ahLst/>
              <a:cxnLst/>
              <a:rect r="r" b="b" t="t" l="l"/>
              <a:pathLst>
                <a:path h="2492091" w="640092">
                  <a:moveTo>
                    <a:pt x="0" y="0"/>
                  </a:moveTo>
                  <a:lnTo>
                    <a:pt x="640092" y="0"/>
                  </a:lnTo>
                  <a:lnTo>
                    <a:pt x="640092" y="2492091"/>
                  </a:lnTo>
                  <a:lnTo>
                    <a:pt x="0" y="2492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2" id="62"/>
            <p:cNvSpPr/>
            <p:nvPr/>
          </p:nvSpPr>
          <p:spPr>
            <a:xfrm flipH="true" flipV="false" rot="0">
              <a:off x="2660669" y="184844"/>
              <a:ext cx="1001723" cy="2508132"/>
            </a:xfrm>
            <a:custGeom>
              <a:avLst/>
              <a:gdLst/>
              <a:ahLst/>
              <a:cxnLst/>
              <a:rect r="r" b="b" t="t" l="l"/>
              <a:pathLst>
                <a:path h="2508132" w="1001723">
                  <a:moveTo>
                    <a:pt x="1001724" y="0"/>
                  </a:moveTo>
                  <a:lnTo>
                    <a:pt x="0" y="0"/>
                  </a:lnTo>
                  <a:lnTo>
                    <a:pt x="0" y="2508132"/>
                  </a:lnTo>
                  <a:lnTo>
                    <a:pt x="1001724" y="2508132"/>
                  </a:lnTo>
                  <a:lnTo>
                    <a:pt x="1001724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3" id="63"/>
          <p:cNvGrpSpPr/>
          <p:nvPr/>
        </p:nvGrpSpPr>
        <p:grpSpPr>
          <a:xfrm rot="0">
            <a:off x="16087581" y="434859"/>
            <a:ext cx="2200419" cy="1672157"/>
            <a:chOff x="0" y="0"/>
            <a:chExt cx="2933893" cy="2229543"/>
          </a:xfrm>
        </p:grpSpPr>
        <p:sp>
          <p:nvSpPr>
            <p:cNvPr name="Freeform 64" id="64"/>
            <p:cNvSpPr/>
            <p:nvPr/>
          </p:nvSpPr>
          <p:spPr>
            <a:xfrm flipH="false" flipV="false" rot="-10800000">
              <a:off x="643028" y="88672"/>
              <a:ext cx="1535653" cy="1747543"/>
            </a:xfrm>
            <a:custGeom>
              <a:avLst/>
              <a:gdLst/>
              <a:ahLst/>
              <a:cxnLst/>
              <a:rect r="r" b="b" t="t" l="l"/>
              <a:pathLst>
                <a:path h="1747543" w="1535653">
                  <a:moveTo>
                    <a:pt x="0" y="0"/>
                  </a:moveTo>
                  <a:lnTo>
                    <a:pt x="1535653" y="0"/>
                  </a:lnTo>
                  <a:lnTo>
                    <a:pt x="1535653" y="1747543"/>
                  </a:lnTo>
                  <a:lnTo>
                    <a:pt x="0" y="1747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65" id="65"/>
            <p:cNvGrpSpPr>
              <a:grpSpLocks noChangeAspect="true"/>
            </p:cNvGrpSpPr>
            <p:nvPr/>
          </p:nvGrpSpPr>
          <p:grpSpPr>
            <a:xfrm rot="5468532">
              <a:off x="1779048" y="340722"/>
              <a:ext cx="498286" cy="498286"/>
              <a:chOff x="0" y="0"/>
              <a:chExt cx="6350000" cy="6350000"/>
            </a:xfrm>
          </p:grpSpPr>
          <p:sp>
            <p:nvSpPr>
              <p:cNvPr name="Freeform 66" id="6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7" id="67"/>
            <p:cNvGrpSpPr>
              <a:grpSpLocks noChangeAspect="true"/>
            </p:cNvGrpSpPr>
            <p:nvPr/>
          </p:nvGrpSpPr>
          <p:grpSpPr>
            <a:xfrm rot="5468532">
              <a:off x="531673" y="340722"/>
              <a:ext cx="498286" cy="498286"/>
              <a:chOff x="0" y="0"/>
              <a:chExt cx="6350000" cy="63500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9" id="69"/>
            <p:cNvGrpSpPr>
              <a:grpSpLocks noChangeAspect="true"/>
            </p:cNvGrpSpPr>
            <p:nvPr/>
          </p:nvGrpSpPr>
          <p:grpSpPr>
            <a:xfrm rot="5468532">
              <a:off x="1149010" y="1424591"/>
              <a:ext cx="498286" cy="498286"/>
              <a:chOff x="0" y="0"/>
              <a:chExt cx="6350000" cy="6350000"/>
            </a:xfrm>
          </p:grpSpPr>
          <p:sp>
            <p:nvSpPr>
              <p:cNvPr name="Freeform 70" id="7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1" id="71"/>
            <p:cNvGrpSpPr>
              <a:grpSpLocks noChangeAspect="true"/>
            </p:cNvGrpSpPr>
            <p:nvPr/>
          </p:nvGrpSpPr>
          <p:grpSpPr>
            <a:xfrm rot="-5400000">
              <a:off x="536590" y="1061388"/>
              <a:ext cx="498286" cy="498286"/>
              <a:chOff x="0" y="0"/>
              <a:chExt cx="6350000" cy="6350000"/>
            </a:xfrm>
          </p:grpSpPr>
          <p:sp>
            <p:nvSpPr>
              <p:cNvPr name="Freeform 72" id="7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3" id="73"/>
            <p:cNvGrpSpPr>
              <a:grpSpLocks noChangeAspect="true"/>
            </p:cNvGrpSpPr>
            <p:nvPr/>
          </p:nvGrpSpPr>
          <p:grpSpPr>
            <a:xfrm rot="-5400000">
              <a:off x="1142340" y="0"/>
              <a:ext cx="498286" cy="498286"/>
              <a:chOff x="0" y="0"/>
              <a:chExt cx="6350000" cy="6350000"/>
            </a:xfrm>
          </p:grpSpPr>
          <p:sp>
            <p:nvSpPr>
              <p:cNvPr name="Freeform 74" id="7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5" id="75"/>
            <p:cNvGrpSpPr>
              <a:grpSpLocks noChangeAspect="true"/>
            </p:cNvGrpSpPr>
            <p:nvPr/>
          </p:nvGrpSpPr>
          <p:grpSpPr>
            <a:xfrm rot="-5400000">
              <a:off x="1779048" y="1061388"/>
              <a:ext cx="498286" cy="498286"/>
              <a:chOff x="0" y="0"/>
              <a:chExt cx="6350000" cy="6350000"/>
            </a:xfrm>
          </p:grpSpPr>
          <p:sp>
            <p:nvSpPr>
              <p:cNvPr name="Freeform 76" id="7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7" id="77"/>
            <p:cNvGrpSpPr>
              <a:grpSpLocks noChangeAspect="true"/>
            </p:cNvGrpSpPr>
            <p:nvPr/>
          </p:nvGrpSpPr>
          <p:grpSpPr>
            <a:xfrm rot="5468532">
              <a:off x="1828051" y="392491"/>
              <a:ext cx="392632" cy="392632"/>
              <a:chOff x="0" y="0"/>
              <a:chExt cx="6350000" cy="6350000"/>
            </a:xfrm>
          </p:grpSpPr>
          <p:sp>
            <p:nvSpPr>
              <p:cNvPr name="Freeform 78" id="7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7298C2"/>
              </a:solidFill>
            </p:spPr>
          </p:sp>
        </p:grpSp>
        <p:grpSp>
          <p:nvGrpSpPr>
            <p:cNvPr name="Group 79" id="79"/>
            <p:cNvGrpSpPr>
              <a:grpSpLocks noChangeAspect="true"/>
            </p:cNvGrpSpPr>
            <p:nvPr/>
          </p:nvGrpSpPr>
          <p:grpSpPr>
            <a:xfrm rot="5468532">
              <a:off x="584499" y="393549"/>
              <a:ext cx="392633" cy="392632"/>
              <a:chOff x="0" y="0"/>
              <a:chExt cx="6350000" cy="6350000"/>
            </a:xfrm>
          </p:grpSpPr>
          <p:sp>
            <p:nvSpPr>
              <p:cNvPr name="Freeform 80" id="8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CC29"/>
              </a:solidFill>
            </p:spPr>
          </p:sp>
        </p:grpSp>
        <p:grpSp>
          <p:nvGrpSpPr>
            <p:cNvPr name="Group 81" id="81"/>
            <p:cNvGrpSpPr>
              <a:grpSpLocks noChangeAspect="true"/>
            </p:cNvGrpSpPr>
            <p:nvPr/>
          </p:nvGrpSpPr>
          <p:grpSpPr>
            <a:xfrm rot="5468532">
              <a:off x="1201836" y="1477418"/>
              <a:ext cx="392634" cy="392632"/>
              <a:chOff x="0" y="0"/>
              <a:chExt cx="6350000" cy="6350000"/>
            </a:xfrm>
          </p:grpSpPr>
          <p:sp>
            <p:nvSpPr>
              <p:cNvPr name="Freeform 82" id="8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EC1C34"/>
              </a:solidFill>
            </p:spPr>
          </p:sp>
        </p:grpSp>
        <p:grpSp>
          <p:nvGrpSpPr>
            <p:cNvPr name="Group 83" id="83"/>
            <p:cNvGrpSpPr>
              <a:grpSpLocks noChangeAspect="true"/>
            </p:cNvGrpSpPr>
            <p:nvPr/>
          </p:nvGrpSpPr>
          <p:grpSpPr>
            <a:xfrm rot="-5400000">
              <a:off x="589415" y="1114215"/>
              <a:ext cx="392636" cy="392632"/>
              <a:chOff x="0" y="0"/>
              <a:chExt cx="6350000" cy="6350000"/>
            </a:xfrm>
          </p:grpSpPr>
          <p:sp>
            <p:nvSpPr>
              <p:cNvPr name="Freeform 84" id="8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8931D"/>
              </a:solidFill>
            </p:spPr>
          </p:sp>
        </p:grpSp>
        <p:grpSp>
          <p:nvGrpSpPr>
            <p:cNvPr name="Group 85" id="85"/>
            <p:cNvGrpSpPr>
              <a:grpSpLocks noChangeAspect="true"/>
            </p:cNvGrpSpPr>
            <p:nvPr/>
          </p:nvGrpSpPr>
          <p:grpSpPr>
            <a:xfrm rot="-5400000">
              <a:off x="1190238" y="59558"/>
              <a:ext cx="392629" cy="392632"/>
              <a:chOff x="0" y="0"/>
              <a:chExt cx="6350000" cy="6350000"/>
            </a:xfrm>
          </p:grpSpPr>
          <p:sp>
            <p:nvSpPr>
              <p:cNvPr name="Freeform 86" id="8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8DC73F"/>
              </a:solidFill>
            </p:spPr>
          </p:sp>
        </p:grpSp>
        <p:grpSp>
          <p:nvGrpSpPr>
            <p:cNvPr name="Group 87" id="87"/>
            <p:cNvGrpSpPr>
              <a:grpSpLocks noChangeAspect="true"/>
            </p:cNvGrpSpPr>
            <p:nvPr/>
          </p:nvGrpSpPr>
          <p:grpSpPr>
            <a:xfrm rot="-5400000">
              <a:off x="1831876" y="1114218"/>
              <a:ext cx="392631" cy="392632"/>
              <a:chOff x="0" y="0"/>
              <a:chExt cx="6350000" cy="6350000"/>
            </a:xfrm>
          </p:grpSpPr>
          <p:sp>
            <p:nvSpPr>
              <p:cNvPr name="Freeform 88" id="8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A72D98"/>
              </a:solidFill>
            </p:spPr>
          </p:sp>
        </p:grpSp>
        <p:sp>
          <p:nvSpPr>
            <p:cNvPr name="TextBox 89" id="89"/>
            <p:cNvSpPr txBox="true"/>
            <p:nvPr/>
          </p:nvSpPr>
          <p:spPr>
            <a:xfrm rot="0">
              <a:off x="0" y="1852020"/>
              <a:ext cx="2933893" cy="3775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486"/>
                </a:lnSpc>
              </a:pPr>
              <a:r>
                <a:rPr lang="en-US" sz="1775" spc="337">
                  <a:solidFill>
                    <a:srgbClr val="051D40"/>
                  </a:solidFill>
                  <a:latin typeface="Open Sans Extra Bold 1"/>
                </a:rPr>
                <a:t>INFOLECCIÓN</a:t>
              </a:r>
            </a:p>
          </p:txBody>
        </p:sp>
        <p:grpSp>
          <p:nvGrpSpPr>
            <p:cNvPr name="Group 90" id="90"/>
            <p:cNvGrpSpPr>
              <a:grpSpLocks noChangeAspect="true"/>
            </p:cNvGrpSpPr>
            <p:nvPr/>
          </p:nvGrpSpPr>
          <p:grpSpPr>
            <a:xfrm rot="0">
              <a:off x="1078127" y="629714"/>
              <a:ext cx="665455" cy="665458"/>
              <a:chOff x="0" y="0"/>
              <a:chExt cx="6350000" cy="6350000"/>
            </a:xfrm>
          </p:grpSpPr>
          <p:sp>
            <p:nvSpPr>
              <p:cNvPr name="Freeform 91" id="9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2" id="92"/>
            <p:cNvGrpSpPr>
              <a:grpSpLocks noChangeAspect="true"/>
            </p:cNvGrpSpPr>
            <p:nvPr/>
          </p:nvGrpSpPr>
          <p:grpSpPr>
            <a:xfrm rot="0">
              <a:off x="1190237" y="737640"/>
              <a:ext cx="454091" cy="454093"/>
              <a:chOff x="0" y="0"/>
              <a:chExt cx="6350000" cy="6350000"/>
            </a:xfrm>
          </p:grpSpPr>
          <p:sp>
            <p:nvSpPr>
              <p:cNvPr name="Freeform 93" id="9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94" id="94"/>
            <p:cNvSpPr/>
            <p:nvPr/>
          </p:nvSpPr>
          <p:spPr>
            <a:xfrm flipH="false" flipV="false" rot="0">
              <a:off x="1051439" y="737640"/>
              <a:ext cx="608558" cy="449607"/>
            </a:xfrm>
            <a:custGeom>
              <a:avLst/>
              <a:gdLst/>
              <a:ahLst/>
              <a:cxnLst/>
              <a:rect r="r" b="b" t="t" l="l"/>
              <a:pathLst>
                <a:path h="449607" w="608558">
                  <a:moveTo>
                    <a:pt x="0" y="0"/>
                  </a:moveTo>
                  <a:lnTo>
                    <a:pt x="608558" y="0"/>
                  </a:lnTo>
                  <a:lnTo>
                    <a:pt x="608558" y="449607"/>
                  </a:lnTo>
                  <a:lnTo>
                    <a:pt x="0" y="449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/>
              <a:stretch>
                <a:fillRect l="0" t="0" r="0" b="0"/>
              </a:stretch>
            </a:blipFill>
          </p:spPr>
        </p:sp>
      </p:grpSp>
      <p:sp>
        <p:nvSpPr>
          <p:cNvPr name="TextBox 95" id="95"/>
          <p:cNvSpPr txBox="true"/>
          <p:nvPr/>
        </p:nvSpPr>
        <p:spPr>
          <a:xfrm rot="0">
            <a:off x="2389921" y="9908031"/>
            <a:ext cx="13451008" cy="280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League Spartan Bold"/>
              </a:rPr>
              <a:t>Contenido: Pablo Amon l Diseño: Pablo Amon, Penélope Sofia l Traducción: Eliezer GC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DAFsERGknBI</dc:identifier>
  <dcterms:modified xsi:type="dcterms:W3CDTF">2011-08-01T06:04:30Z</dcterms:modified>
  <cp:revision>1</cp:revision>
  <dc:title>Lección 9 (3º TRI 2023)</dc:title>
</cp:coreProperties>
</file>