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11D99-A468-B82B-3FED-EEC72B6A0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39CB68-FE8F-AD5F-2178-C1F1A5550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070202-CE3C-6231-E48E-F50526ED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CF2-F5EF-4E81-8411-9669BF9A932A}" type="datetimeFigureOut">
              <a:rPr lang="es-PY" smtClean="0"/>
              <a:t>29/7/2023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E81B55-EB8F-3000-6738-41A92FAD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983C94-616C-4AF7-4FCE-CA80DAD8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264F-0E3A-4E10-AE33-6624E840C57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1523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9F47E-3C9A-37DD-D2DD-1C80737C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A46047-03EA-8B5B-479A-CC7585D31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7FA2C0-FD6C-FA0B-C2A8-1A61455C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CF2-F5EF-4E81-8411-9669BF9A932A}" type="datetimeFigureOut">
              <a:rPr lang="es-PY" smtClean="0"/>
              <a:t>29/7/2023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C77199-F321-FFB2-6DCC-7ED3E0FD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B35B73-3CD0-6CB0-7989-5ECD2D7E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264F-0E3A-4E10-AE33-6624E840C57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6979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2F3B01-6583-58B1-EC52-423A4ECE8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7F1F7F-D42F-0670-4FDD-1BA3F7FB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2EAAFB-1D03-8226-12FF-5A100237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CF2-F5EF-4E81-8411-9669BF9A932A}" type="datetimeFigureOut">
              <a:rPr lang="es-PY" smtClean="0"/>
              <a:t>29/7/2023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7B58A-4AD7-09A9-368B-430D0F2F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89B049-0E19-B9EC-7C42-B81206CD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264F-0E3A-4E10-AE33-6624E840C57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9528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9467F-A520-212A-7A8C-90DE8553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0B6B47-3323-3B47-5748-4647A7758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E6BB89-437B-92E5-FA60-B5DE6C42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CF2-F5EF-4E81-8411-9669BF9A932A}" type="datetimeFigureOut">
              <a:rPr lang="es-PY" smtClean="0"/>
              <a:t>29/7/2023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F0818E-53FB-AC7C-BD72-7226CF25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9030F9-3774-D03B-1422-CA51FC85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264F-0E3A-4E10-AE33-6624E840C57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4054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3E8BB-F885-B11F-35EB-FE7C3B87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73E1A4-C52F-E9C9-D5A4-F6B8EF985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274792-677F-0961-F1A3-7B91439A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CF2-F5EF-4E81-8411-9669BF9A932A}" type="datetimeFigureOut">
              <a:rPr lang="es-PY" smtClean="0"/>
              <a:t>29/7/2023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D9E594-980F-D569-20DD-57FCBB15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D4BF4C-CFF1-9939-552A-575CB5AC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264F-0E3A-4E10-AE33-6624E840C57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0809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8481C-F9AA-8905-CC56-C03CDA3E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60BC23-7C07-80F9-4EB2-3B694199C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F9004F-91E9-E751-54EF-8D191C8EA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96E1E-D64D-CB8E-9F35-12A72CEE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CF2-F5EF-4E81-8411-9669BF9A932A}" type="datetimeFigureOut">
              <a:rPr lang="es-PY" smtClean="0"/>
              <a:t>29/7/2023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BFFA13-00BE-3A35-FDED-77DBD127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DC4689-A5BA-112F-8335-65FCB6DF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264F-0E3A-4E10-AE33-6624E840C57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4221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30F38-5AD7-E2EA-E5F3-BEEBA33F6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53AD53-CBAE-6C53-F8CE-DEF0211A4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0E0961-038C-B4AD-A3EE-6E195114F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57F230-0F5A-E712-5CF7-F78C35978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CC17EDC-8D8C-547D-0D5D-C34DBD29C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6E11B1-454C-3827-F6F7-583A7612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CF2-F5EF-4E81-8411-9669BF9A932A}" type="datetimeFigureOut">
              <a:rPr lang="es-PY" smtClean="0"/>
              <a:t>29/7/2023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2C2748E-C919-8A47-30D5-5D82EEFA2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D58E25-5681-5BAA-F00A-8D556697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264F-0E3A-4E10-AE33-6624E840C57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8136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58E6E-4468-0988-0E36-616F7FE7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DDFAEF-42FB-815F-68A5-AEC73793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CF2-F5EF-4E81-8411-9669BF9A932A}" type="datetimeFigureOut">
              <a:rPr lang="es-PY" smtClean="0"/>
              <a:t>29/7/2023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521CE0-5445-124E-F201-1D6C0FD1C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649796-D755-D311-A67D-864183DB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264F-0E3A-4E10-AE33-6624E840C57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425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EF8B8A-8CE2-0BAE-4A25-340AE24D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CF2-F5EF-4E81-8411-9669BF9A932A}" type="datetimeFigureOut">
              <a:rPr lang="es-PY" smtClean="0"/>
              <a:t>29/7/2023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D26FE7-6132-7F32-4883-D55E29C7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75D784-A2C1-6E96-85A9-30E58342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264F-0E3A-4E10-AE33-6624E840C57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3885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F9A8D-D878-A86E-2740-B22A3DBA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725383-5C0E-38A2-7687-FB135454B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9D9926-613C-4E38-A98F-6735B0F6C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5B5199-D36F-80C1-8BFB-4BAC74C9D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CF2-F5EF-4E81-8411-9669BF9A932A}" type="datetimeFigureOut">
              <a:rPr lang="es-PY" smtClean="0"/>
              <a:t>29/7/2023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3D3A75-4D8F-ECFA-E167-45D1BAF8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CF7BD8-5BB7-E271-6B26-86F3458E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264F-0E3A-4E10-AE33-6624E840C57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0429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A9407-C708-72A1-8A29-461A012E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6AFE14-3EC3-77CE-F983-D3662CBBD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183541-CE1B-E67F-20FE-2372C5AD6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BF0ADF-12E2-E91B-E7B2-E67D7849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CF2-F5EF-4E81-8411-9669BF9A932A}" type="datetimeFigureOut">
              <a:rPr lang="es-PY" smtClean="0"/>
              <a:t>29/7/2023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CC6B98-4F7E-6525-9524-E00008DB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A74210-943A-76E2-1A12-379BC9D5A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264F-0E3A-4E10-AE33-6624E840C57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4080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5FADCC-9FFE-9DAC-8B25-D5114174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81A740-5E28-94D6-37B8-1DD610AF6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2EFD86-A9BC-08B8-AA2A-A6E86FCA5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F5CF2-F5EF-4E81-8411-9669BF9A932A}" type="datetimeFigureOut">
              <a:rPr lang="es-PY" smtClean="0"/>
              <a:t>29/7/2023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314726-1EB2-80A3-AAC4-A83DDD07A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2CB880-608E-AA44-8975-47B9C1BC7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264F-0E3A-4E10-AE33-6624E840C57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92752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F3B3882D-DCA5-C689-0DBB-F41E588AF5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7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3DBC5042-AA07-62AA-6341-B6BA9CDC54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1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9799C03B-360A-CAD0-2313-2A3ED2826B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2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B38E82E4-9187-4F80-19CE-3DFFB10388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1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59CF97A6-BBE6-0040-C7F4-80787144E1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5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C2F305D9-30F9-A6FE-D905-1B3562086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7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0B7C6D47-4A62-75FD-A279-2E8B61BA2E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2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2BEF7F14-9A1B-3113-56E2-213BE0CBBA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6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F41A00A3-B6E6-9770-C3E8-997ED95DC5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3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DDB7CF26-CD03-8AC3-83C8-9218396F15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97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Eleandro Borel</dc:creator>
  <cp:keywords>Lección 5 (3° Tri 2023) - Infolección</cp:keywords>
  <cp:lastModifiedBy>Lele B</cp:lastModifiedBy>
  <cp:revision>1</cp:revision>
  <dcterms:created xsi:type="dcterms:W3CDTF">2023-07-29T09:49:30Z</dcterms:created>
  <dcterms:modified xsi:type="dcterms:W3CDTF">2023-07-29T09:49:57Z</dcterms:modified>
</cp:coreProperties>
</file>