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85552F-34C8-A037-2EF4-1836F0B81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898325-E2BD-998B-FF0C-D83344EF2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D9C22D-6AF0-BBDF-EA24-9E374868A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2B5B-98E1-4770-B9DD-442A892FE9D5}" type="datetimeFigureOut">
              <a:rPr lang="es-PY" smtClean="0"/>
              <a:t>22/7/2023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81B11D-3406-75B4-5AC7-E3CC0FF23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825F31-2063-C73D-2210-28A9297CA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4C97-5474-40FF-8B26-B8DC86F1F9C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528123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8040E0-CDCC-F96B-8E5A-6029694C3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98D3FE-95C0-1B3A-14AA-CFD2BA906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659B9B-AFA6-D155-56D9-41081A21F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2B5B-98E1-4770-B9DD-442A892FE9D5}" type="datetimeFigureOut">
              <a:rPr lang="es-PY" smtClean="0"/>
              <a:t>22/7/2023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E0603A-F920-8C2D-8531-0A0A83242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BBC754-273C-D5B8-86EB-D1029426F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4C97-5474-40FF-8B26-B8DC86F1F9C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759591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AF90E13-CC5F-F46D-E989-1B46E7011C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7E44052-BB7B-3A64-9112-51F61AFEA4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29033D-7D10-1D84-A652-12A0F20D8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2B5B-98E1-4770-B9DD-442A892FE9D5}" type="datetimeFigureOut">
              <a:rPr lang="es-PY" smtClean="0"/>
              <a:t>22/7/2023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E52027-1482-C5AE-E913-0ABE98EB5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86D1CB-FEA4-020E-0132-B357E707A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4C97-5474-40FF-8B26-B8DC86F1F9C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19169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C6A192-0029-2FA4-81A2-37F8B80F2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F4AEF4-D2BC-23E7-54C1-A7FDD20B9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A58A46-8260-1359-0340-6FE2EB06E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2B5B-98E1-4770-B9DD-442A892FE9D5}" type="datetimeFigureOut">
              <a:rPr lang="es-PY" smtClean="0"/>
              <a:t>22/7/2023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7EA0F4-0FC1-A52A-F5D0-EEEDBA66A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EECFAE-11F6-5A01-0056-F952D98E2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4C97-5474-40FF-8B26-B8DC86F1F9C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98642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13349B-FBB4-2E96-6FF3-F4970D1B2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19B6EC-102C-EBE6-2AA9-2E31B2779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F64921-EFB8-CD8C-3E56-D3C5C9062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2B5B-98E1-4770-B9DD-442A892FE9D5}" type="datetimeFigureOut">
              <a:rPr lang="es-PY" smtClean="0"/>
              <a:t>22/7/2023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EF576C-152F-88B0-2197-69FEE0717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B155B6-87CA-2C26-DDC4-7613EF1A4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4C97-5474-40FF-8B26-B8DC86F1F9C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859179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BEFD6C-A57A-FB44-D081-4AE340D54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DA4DA2-2273-4184-220C-9C30868A29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9AC46A8-91E7-08F4-6564-51309017A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C4710A-8BCB-B8B0-F97C-F26C3025C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2B5B-98E1-4770-B9DD-442A892FE9D5}" type="datetimeFigureOut">
              <a:rPr lang="es-PY" smtClean="0"/>
              <a:t>22/7/2023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B44B3D-2068-8FEC-B855-5E83E2E9B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C7DBF0-49D0-6B03-E8FE-CA9C30712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4C97-5474-40FF-8B26-B8DC86F1F9C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270999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F54099-27B8-ED68-2885-0D5165EA7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9BB536-E882-FFF9-E6CD-7079C044D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6B125CC-7076-63A6-5F5B-ECAB2E41C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DE696AF-12B6-80F1-659D-51E1E119D8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9CF661B-5D2F-DF24-6DCD-74D897D8FD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BAF6274-D3AD-31CF-CFD9-C9DF63862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2B5B-98E1-4770-B9DD-442A892FE9D5}" type="datetimeFigureOut">
              <a:rPr lang="es-PY" smtClean="0"/>
              <a:t>22/7/2023</a:t>
            </a:fld>
            <a:endParaRPr lang="es-P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85B972-404E-250B-F442-CA103C51C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F9DF55B-33DF-5EAF-CE64-325DF357E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4C97-5474-40FF-8B26-B8DC86F1F9C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873164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96B7A1-CDBC-EFE5-A4A7-3CDD5A8D9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E131E65-37A7-5008-A876-6315D2CAB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2B5B-98E1-4770-B9DD-442A892FE9D5}" type="datetimeFigureOut">
              <a:rPr lang="es-PY" smtClean="0"/>
              <a:t>22/7/2023</a:t>
            </a:fld>
            <a:endParaRPr lang="es-P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5DD51C0-CAA7-1A84-6940-F7DB2D973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98EB026-8B21-072B-0CAB-7A1A0895B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4C97-5474-40FF-8B26-B8DC86F1F9C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117495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E697BFD-F6EA-1222-7B7B-ACBF6A57D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2B5B-98E1-4770-B9DD-442A892FE9D5}" type="datetimeFigureOut">
              <a:rPr lang="es-PY" smtClean="0"/>
              <a:t>22/7/2023</a:t>
            </a:fld>
            <a:endParaRPr lang="es-P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6D747DA-250F-9E3E-5D02-30474B8ED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DC8E010-8883-4616-F705-B7E1A29C8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4C97-5474-40FF-8B26-B8DC86F1F9C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548424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F59801-1A7C-2FE1-34C6-195CD9A56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EE8290-DCA6-3E6A-C6AD-4622C7B5B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FECBEDF-5ED8-515A-9918-EABF06273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254F974-680F-C0DB-3BB0-31A139250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2B5B-98E1-4770-B9DD-442A892FE9D5}" type="datetimeFigureOut">
              <a:rPr lang="es-PY" smtClean="0"/>
              <a:t>22/7/2023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66A902D-E7EC-A394-435C-4B6E0A54A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E6C778-3DE2-1A9C-16A0-0F1CC1FE9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4C97-5474-40FF-8B26-B8DC86F1F9C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20992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5EDFD3-147C-97FC-EB85-3A5CBECB8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D00616F-5005-AC59-16B5-9D081A198E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CA8290-FFD3-5FB1-3655-DC4F02F1B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65E199-47D0-E58D-758F-864E1F8FE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2B5B-98E1-4770-B9DD-442A892FE9D5}" type="datetimeFigureOut">
              <a:rPr lang="es-PY" smtClean="0"/>
              <a:t>22/7/2023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79C01A-DDB4-D689-6919-7DD2C081F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071A95-33A0-2669-7370-C15AD8612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54C97-5474-40FF-8B26-B8DC86F1F9C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612581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4FF06EE-5AD5-DD5A-A0BC-8351F3EF2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98B342-A4BF-6B26-7147-7637BDA66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CBA420-376C-511B-D494-7CB1C7B017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22B5B-98E1-4770-B9DD-442A892FE9D5}" type="datetimeFigureOut">
              <a:rPr lang="es-PY" smtClean="0"/>
              <a:t>22/7/2023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DD3FBB-6506-50C8-0688-17EAD5EC5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21F99E-3DD4-EFD5-5CCA-870DCB928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54C97-5474-40FF-8B26-B8DC86F1F9CD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6575254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254F70F8-71A7-D91F-FCB8-58E6B4A029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560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254F70F8-71A7-D91F-FCB8-58E6B4A029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28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013CE1BD-8D84-72D9-DAD1-DF80D73372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31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F431BA0A-FC99-BFED-2540-F7DAA3DE05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87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F9318FA0-FFB2-0D1F-7CE6-6EC463EE5E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41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8CFF37FF-11B9-AE71-C82C-51ECBC1726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359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7FB74FB0-565E-C0A6-7CDD-73C74D9486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32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035B049A-C540-AB92-8CB0-0D90A865F7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31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D06E4484-F0CC-C9BC-27A6-9CD9EFFB00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1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E0AB83F2-819C-73CA-FAE3-8CDBB24417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13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Eleandro Borel</dc:creator>
  <cp:keywords>Lección 4 (3° Tri 2023) - Infolección</cp:keywords>
  <cp:lastModifiedBy>Lele B</cp:lastModifiedBy>
  <cp:revision>1</cp:revision>
  <dcterms:created xsi:type="dcterms:W3CDTF">2023-07-22T09:22:50Z</dcterms:created>
  <dcterms:modified xsi:type="dcterms:W3CDTF">2023-07-22T09:23:28Z</dcterms:modified>
</cp:coreProperties>
</file>