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7" r:id="rId7"/>
    <p:sldId id="274" r:id="rId8"/>
    <p:sldId id="275" r:id="rId9"/>
    <p:sldId id="276" r:id="rId10"/>
    <p:sldId id="278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C1F4-D8FE-CC1E-D7B8-B8EBE53D5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EDB4A8-D30F-089E-F036-39A50D90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E7EF44-DA5F-CF95-4EF4-2B43396C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E43D08-25F4-F182-6FD1-30B63EB8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759C8-9236-5778-CD58-BDAA4F93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5120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C789-9A60-9883-70FF-20E3727A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299C83-1586-2DB2-CFD2-41733F804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B4498-8BA1-D1D7-9DFA-4694EBF4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1F15E-D1C3-2168-CAC7-48D39D44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A4ABA-7B5C-36D1-E760-74729607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8466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8FFB52-A002-77DF-CF0D-EB93BC9B9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4CD69-65BD-6C8E-EE6A-09F92AB4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8FA67-8421-FE75-733C-3E81AC06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D7ECA-FED8-7640-B7D3-FE4409B1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64B82-6776-F510-3AA2-7705A057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915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69F39-BCA4-BE56-CBB8-EF900899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44A781-BD09-14F2-946D-726BBD057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E4755-7C5F-649C-777D-49E21072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CABBE-2115-7731-A094-9E0D6A14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8653A-FE4E-E946-0D8B-BB88F17D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2767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742BE-A1DC-DDA9-3688-B9B3CDF3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487ED2-CD15-9BE3-56CF-B7CF828E5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5EB16-054C-D5AD-07D5-A5E7B32F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6B514-B376-B027-A232-203AF8D9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E8ABE-6032-7F2B-4842-F79D5239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5552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A6C31-4651-C27F-8997-690ADD01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02AA07-3662-AE83-849C-6429C45B0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B2C8E2-BE3C-FBAD-5254-9B8BAE06E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50874F-4D6B-C0AF-679E-E3DD41C8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A3CA47-4737-F2D4-1599-0AC2A822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54FF24-4DC9-C456-FA9E-18F2F101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268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C55DB-8BAD-43A7-A1AE-660A575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C4D3-7A80-4EE5-004B-4B82D7C23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170BA9-A1E1-FC3B-D67F-869AD08C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93BB25-CFA2-79E6-4188-D71914EB7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C4CD87-B3FF-11C8-9FEC-0FB260C2D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A742A6-570C-76DB-45EE-855DDCD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56350F-01C8-857B-F1DC-FE4958B2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249E53-08FD-4CEF-9EBB-59F98A26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900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AAFE0-E731-67F8-A7FC-B944DAB0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F9AA5E-DAC8-4A7C-6631-34BB3078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52630C-F05D-7529-30E0-BF0DF9C1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3DCD70-B986-1281-73A2-6604553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72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AD341D-8C34-B8E2-75F0-EB9A1B89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C010F7-1D08-7DEC-EB2B-5C52A7F4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3E2611-C3BB-9D0D-BF8A-051D4FE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934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BB783-C338-E594-47D8-047B5244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DFB19-630A-0B24-D16C-78310135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A1DDB-EECB-F23E-9426-2665639EB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21A796-BE46-3D2D-4C76-C90F186B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CB0CB-FC6C-FA07-C541-170E7540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494804-72A2-16FD-3CB5-EA691544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312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4DE00-EAD9-743E-B42E-EBA48827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4D1C66-7010-A35B-7460-01DE68DF3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B3B0D3-E697-EDEE-AC14-60E0B4CB3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0AB55-9BCC-C6AB-6AD5-24E89B6E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75B84E-76BF-115F-4867-8043EA54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A9E2B6-F7E6-2807-E0B4-9D332718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981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288934-6C76-44BA-772F-44C2B65B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53AC34-93F8-815B-6476-0F463685B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172DA-924A-BE69-D4CB-6F577B9B0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BFDE-002E-45FE-8B0B-7721EBCBEFAB}" type="datetimeFigureOut">
              <a:rPr lang="es-PY" smtClean="0"/>
              <a:t>15/7/2023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7ACD5-B5C6-2589-D9B8-24C054C88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5AF75-39CE-3BDA-2315-B200A15DF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9740-70E1-4836-8A74-BE971700AED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0214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">
            <a:extLst>
              <a:ext uri="{FF2B5EF4-FFF2-40B4-BE49-F238E27FC236}">
                <a16:creationId xmlns:a16="http://schemas.microsoft.com/office/drawing/2014/main" id="{8B24DEDC-48CC-5A7A-7479-D4004455C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9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">
            <a:extLst>
              <a:ext uri="{FF2B5EF4-FFF2-40B4-BE49-F238E27FC236}">
                <a16:creationId xmlns:a16="http://schemas.microsoft.com/office/drawing/2014/main" id="{8B24DEDC-48CC-5A7A-7479-D4004455C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">
            <a:extLst>
              <a:ext uri="{FF2B5EF4-FFF2-40B4-BE49-F238E27FC236}">
                <a16:creationId xmlns:a16="http://schemas.microsoft.com/office/drawing/2014/main" id="{E11C510B-4A77-BD90-4360-BF055FCCD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">
            <a:extLst>
              <a:ext uri="{FF2B5EF4-FFF2-40B4-BE49-F238E27FC236}">
                <a16:creationId xmlns:a16="http://schemas.microsoft.com/office/drawing/2014/main" id="{23861E0B-2B11-2E28-6F8F-7EFF87230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">
            <a:extLst>
              <a:ext uri="{FF2B5EF4-FFF2-40B4-BE49-F238E27FC236}">
                <a16:creationId xmlns:a16="http://schemas.microsoft.com/office/drawing/2014/main" id="{77EE29F0-C1C2-7EF6-DACB-8429E80C7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">
            <a:extLst>
              <a:ext uri="{FF2B5EF4-FFF2-40B4-BE49-F238E27FC236}">
                <a16:creationId xmlns:a16="http://schemas.microsoft.com/office/drawing/2014/main" id="{60F838BE-FEFD-ABB7-DEE4-ABABBAA3B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EF8128-8026-EFDF-4A1B-9D6A43CB9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7197FE4-0FF0-E711-D55E-CD8749743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6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79E467C-1E73-4090-77DB-0A623E0003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C9CD51E3-1EF1-5F58-6103-52D352C9F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3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 (3° Tri 2023) - Infolección</dc:title>
  <dc:creator>Eleandro Borel</dc:creator>
  <cp:keywords>Lección 3 (3° Tri 2023) - Infolección</cp:keywords>
  <cp:lastModifiedBy>Lele B</cp:lastModifiedBy>
  <cp:revision>2</cp:revision>
  <dcterms:created xsi:type="dcterms:W3CDTF">2023-07-14T20:25:32Z</dcterms:created>
  <dcterms:modified xsi:type="dcterms:W3CDTF">2023-07-15T08:39:46Z</dcterms:modified>
</cp:coreProperties>
</file>