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CF026A-27AB-92CF-8F44-B0DBDA3B65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FDB781-2BD3-F4AA-53E7-C4FEBB414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A2A5F8-DC57-5006-7A22-4E45EA6E9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1862-22DF-4B7F-8E59-37D1DE64CD8D}" type="datetimeFigureOut">
              <a:rPr lang="es-PY" smtClean="0"/>
              <a:t>22/9/2023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0D4E2C-22C9-C3FF-4306-642434BB2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F63CD8-F430-68FD-3638-ECD614E87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F27D-34B2-4BC2-BD84-A40A090EE8B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821032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BF7D-486D-1474-28C3-46A3C7364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10AFFA0-A704-9019-429A-28FF9B228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AD7D7A-BA98-7C9A-4E9C-D99D1C95F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1862-22DF-4B7F-8E59-37D1DE64CD8D}" type="datetimeFigureOut">
              <a:rPr lang="es-PY" smtClean="0"/>
              <a:t>22/9/2023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078E1B-A5E1-29F9-74B6-8FCBF9F32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7BC89D-3B54-E5C2-2096-CBE0BDC33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F27D-34B2-4BC2-BD84-A40A090EE8B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517337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CD4566C-A8E5-395A-7B0E-528107BA1F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7018FC-55C3-8D9D-6BEB-B7B006EC0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21CFE1-FC98-0EFF-BF9D-6C0851317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1862-22DF-4B7F-8E59-37D1DE64CD8D}" type="datetimeFigureOut">
              <a:rPr lang="es-PY" smtClean="0"/>
              <a:t>22/9/2023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8DE736-B194-D391-BD2C-FC0FA2728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65A45D-479B-68F3-814C-89E748F1B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F27D-34B2-4BC2-BD84-A40A090EE8B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43017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A92336-4C26-6366-B504-C40E9DB3B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B33934-60CD-E5D8-7A98-B7FED854B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2EA703-4857-73E4-AE2B-E655E09A0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1862-22DF-4B7F-8E59-37D1DE64CD8D}" type="datetimeFigureOut">
              <a:rPr lang="es-PY" smtClean="0"/>
              <a:t>22/9/2023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A0C108-EB7C-260A-7CEE-561FBB5CC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C084C-402B-A2AF-9F48-D13504AF1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F27D-34B2-4BC2-BD84-A40A090EE8B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92460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64970D-29E0-254F-CF12-49A476696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87B30E-7259-CF26-0D1B-670BF8EEF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2FAC8-D560-26B4-BC0D-9D42779AC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1862-22DF-4B7F-8E59-37D1DE64CD8D}" type="datetimeFigureOut">
              <a:rPr lang="es-PY" smtClean="0"/>
              <a:t>22/9/2023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81CE1A-655F-CFBB-D2F9-59B85E2DC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DB64CD-3F04-C8CD-79F5-071A9DFAF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F27D-34B2-4BC2-BD84-A40A090EE8B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1555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C69B3E-06E9-CEF4-F6B5-570441329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814D34-9E02-CC8B-5710-0341806EE9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298902A-1FFB-BD6F-EE8B-D090F30C7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84A136-959B-F89E-B7E2-253F6D7F8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1862-22DF-4B7F-8E59-37D1DE64CD8D}" type="datetimeFigureOut">
              <a:rPr lang="es-PY" smtClean="0"/>
              <a:t>22/9/2023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EC87ED-824B-5B83-C876-F70399C47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782962-5AB2-0E41-799E-535FAF79A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F27D-34B2-4BC2-BD84-A40A090EE8B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457519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46369D-8C44-9719-0EE4-BC9E2E867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B870D9-1A85-3FF9-4252-D375872E6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EF81724-3C12-E4E4-AA63-7AA12A15D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3BD67BD-6FB9-C6D1-A051-9CFBF24A14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78F90DC-5F14-54C4-5068-24463BA18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D38F73C-DA4D-9A78-4103-BC7BF1120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1862-22DF-4B7F-8E59-37D1DE64CD8D}" type="datetimeFigureOut">
              <a:rPr lang="es-PY" smtClean="0"/>
              <a:t>22/9/2023</a:t>
            </a:fld>
            <a:endParaRPr lang="es-P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00DA982-8EF9-235C-48D5-82F28AB66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5C1A465-5D59-CFE7-63B7-9EADF6C70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F27D-34B2-4BC2-BD84-A40A090EE8B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75734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5B3862-0C19-A8F4-B508-DF8711B08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9EDD852-6FE7-E995-DB6E-589EB7B0D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1862-22DF-4B7F-8E59-37D1DE64CD8D}" type="datetimeFigureOut">
              <a:rPr lang="es-PY" smtClean="0"/>
              <a:t>22/9/2023</a:t>
            </a:fld>
            <a:endParaRPr lang="es-P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D18A95F-C98F-52AB-AC9A-F568122A2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81F28C-9BD4-D557-F9BF-4BB17F256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F27D-34B2-4BC2-BD84-A40A090EE8B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630111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FD30DBA-F967-B40C-3844-5D1937D4B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1862-22DF-4B7F-8E59-37D1DE64CD8D}" type="datetimeFigureOut">
              <a:rPr lang="es-PY" smtClean="0"/>
              <a:t>22/9/2023</a:t>
            </a:fld>
            <a:endParaRPr lang="es-P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3EFE695-603C-6F01-E6C2-E8B991EBD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355A97B-32AE-101D-0980-6D2A341DA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F27D-34B2-4BC2-BD84-A40A090EE8B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5739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11CC23-EF4B-7328-DB6B-D5480865F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D2C2FF-1A92-F3DE-2256-7E6BB111D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0A7552-C54D-45D4-31B9-AFD01ABB5F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6B7F81-9073-2487-16AE-0327A8752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1862-22DF-4B7F-8E59-37D1DE64CD8D}" type="datetimeFigureOut">
              <a:rPr lang="es-PY" smtClean="0"/>
              <a:t>22/9/2023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65AD030-1B65-389B-5324-D9473AC69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1B61A5-9E64-E0A8-88F1-1A16E6E25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F27D-34B2-4BC2-BD84-A40A090EE8B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36055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80CBB6-C61D-B373-6398-268AC48F5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0692DEB-5F0E-043B-ED27-003E9F0FDB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CCA2C4E-E281-751F-76AA-86B9721CA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18B98B-C2A6-125C-1896-DF59DFD34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1862-22DF-4B7F-8E59-37D1DE64CD8D}" type="datetimeFigureOut">
              <a:rPr lang="es-PY" smtClean="0"/>
              <a:t>22/9/2023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D1E3D2-7721-778E-DB58-CAD35CC62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9351E1-B447-B0D1-FA0B-0D489660F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F27D-34B2-4BC2-BD84-A40A090EE8B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85989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738F9C5-7547-07B5-6E33-C93CF74FD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BC1B9E0-76C9-184B-5212-734CFC02A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B4A9A-83A5-9F8F-C0A7-F01952CB4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01862-22DF-4B7F-8E59-37D1DE64CD8D}" type="datetimeFigureOut">
              <a:rPr lang="es-PY" smtClean="0"/>
              <a:t>22/9/2023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312E66-F792-6E97-DD3E-A8B7003967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E60716-2D14-C37E-1ABA-09AAD778E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DF27D-34B2-4BC2-BD84-A40A090EE8B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8288821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6FF7CB56-03B3-4DBB-924A-AFFA6E5F5D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07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6FF7CB56-03B3-4DBB-924A-AFFA6E5F5D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9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FF443234-CCEA-984A-33D7-4EA14102F3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22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EFFD88B8-52C7-5293-B41B-300384619D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33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66EA77A6-911B-1536-64DB-1C213DA95D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079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CD37FC01-36F2-649F-695A-E5FFF158B7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46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4B923305-4182-4D31-E047-CBE7AA16BD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61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B9E03B76-7D98-7344-0439-07388474ED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70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82E2BB5A-5799-DBAD-15F6-37EB324C76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48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6D5C270D-69A3-3325-DF87-21F88E5A49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1670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13 (3° Tri 2023) - Infolección</dc:title>
  <dc:creator>Eleandro Borel</dc:creator>
  <cp:keywords>Lección 13 (3° Tri 2023) - Infolección</cp:keywords>
  <cp:lastModifiedBy>Lele B</cp:lastModifiedBy>
  <cp:revision>1</cp:revision>
  <dcterms:created xsi:type="dcterms:W3CDTF">2023-09-22T10:14:28Z</dcterms:created>
  <dcterms:modified xsi:type="dcterms:W3CDTF">2023-09-22T10:15:04Z</dcterms:modified>
</cp:coreProperties>
</file>