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2E663-2670-4EBB-B174-95450F72E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0662DA-ACC8-4AAC-90BF-5A8F6E553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5FB92-C6B4-486E-AFF7-369FEBA9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B3A3D2-2223-4796-A64C-991680F3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CDDE8F-34FD-43F9-97F1-C38476F3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7756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49CFC-7288-4B14-9F27-5BFD5AD4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C82BA8-242D-4DCE-8625-04229C120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246F0-3358-4737-AF1E-FA5341DB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0C0E33-6D0B-4707-A008-EC954A7C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63649-03FB-477C-B383-19892858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982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948549-F3D0-4299-9DC3-01B9D69E3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405309-F66A-4D6E-A96A-7544BADE7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DE474-96A2-415E-841D-4EB5A7EE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73FFB-35EF-453B-BD0A-8A2B440F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BF2E9-2804-43E6-B814-9FAC0FCA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912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F76D3-6077-49AA-8B94-EADA17FB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CF2CA9-F650-46A5-9C67-9571F7F2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888C8-93B1-4887-AC58-3681A50B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7BFE8-A8CB-4517-A757-804BD0B8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FF218-06AA-4513-B312-48D76757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829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C81C4-09B5-4755-AF48-363C9C8B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C90439-117E-49B6-8B86-14FE651ED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C7F1E9-2306-4258-9968-5C5931F0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7FA3F-C562-4D80-A5B7-E32DAF8C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2E18A7-EF27-4379-AE37-F58CE22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235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47313-5E07-444D-8479-866FC923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58839-9D8F-43A0-811F-DE16C120A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EBECB-0DA5-4009-8EC4-F1805BCD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247AD0-7A24-4A48-9BA8-7912B545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16A364-B456-48A6-A38C-3C43D24B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69CF12-63C5-4713-89F4-143F863D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655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0F641-DC0C-4FD3-B4B8-57EF1F29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1FCC7C-4DBB-4D5E-9643-57AFB2B79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A9D6D-6951-4F94-860F-BC3EDDCB3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2CAB77-4CD3-4562-B8F3-7A89C9880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10C096-7F42-4DDE-97B4-C3D8906F9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7A9CBC-3051-440F-A592-4E81465F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D3CA47-4EA6-49C0-B8DE-B3BC6EF9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B7E2C4-1356-4BBD-B7EF-1797C62A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4749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D558D-CDC3-4B68-A3C1-8F887911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9F4BC7-398F-4BF1-9417-1AB793DA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AF03DD-B9F1-45F9-8C07-661A552F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BFF82A-4078-4E8E-B6DA-DFA2A0C2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2993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B0D4C-6A80-47EC-983E-E28F586B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BC5042-8F66-44B6-B870-D7DE2587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E38C06-C846-4BA2-9779-9916F9AA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152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703F8-66F4-4986-AE9E-BB922202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96A87C-A9A7-45C5-A5B1-431384E9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325C53-47F7-488F-ADAA-75B64B885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518B77-79B1-41AD-8726-18314216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D0BEAB-1C56-4A3E-A4BF-E0345E08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6B9717-3C71-4DF5-9B10-5BBCC8D3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7033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4A031-006B-4D63-8ED9-F4E72BE3B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1B0394-7944-46BF-95D1-F54DACA84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FB6E2D-FCA5-412C-B60C-72745C380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EC56F9-DB2D-4DBC-8417-85B350F5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576C5-3C3D-473E-BBA6-CF24E32C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98555-488D-4E28-9B08-A6FD57C6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8823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07DAF9-2EC7-46D9-BFDC-1FD1508A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F711E7-0F9E-477C-8127-493A6A13B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4E99C-98E1-4E45-82CC-EC83CEF8F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885-9F9E-4336-B7D5-DA9EA117486B}" type="datetimeFigureOut">
              <a:rPr lang="es-PY" smtClean="0"/>
              <a:t>26/8/2022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3B87B0-49AF-46EE-AE27-2F4E5A4A0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54E44-3C43-4590-B553-2051FA7F8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4AA3-9447-4FC4-86A7-9C33E846365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6781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6B5AAA9-07F1-4D91-9FAE-6EA384883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6B5AAA9-07F1-4D91-9FAE-6EA384883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085348-9B5B-45A9-972C-BD2491E0635D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/>
              <a:t>Lección 7 (3° Tri 2022) - </a:t>
            </a:r>
            <a:r>
              <a:rPr lang="es-PY" dirty="0" err="1"/>
              <a:t>Infolección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78462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E7EC7BA8-8305-4500-AF80-43E7D970C4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2F36BD8-9696-44E3-9F2A-19FA89A49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1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34DE3761-29CC-4DF8-AE19-B261B827B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0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7E2189E-4E03-49C3-9156-5C7DBE7C9E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9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AF1B6AF-89C8-4F1E-8384-D894CA764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296CD80-BE2B-40BB-A9D1-4112D55998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B67E424-EE51-443D-9570-C5837BC6C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6CD4392-6863-4A8A-B08A-5209E6114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1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Panorámica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9 (3° Tri 2022) - Infolección</dc:title>
  <dc:creator>Eleandro Borel</dc:creator>
  <cp:keywords>Lección 9 (3° Tri 2022) - Infolección</cp:keywords>
  <cp:lastModifiedBy>Lele B</cp:lastModifiedBy>
  <cp:revision>1</cp:revision>
  <dcterms:created xsi:type="dcterms:W3CDTF">2022-08-26T19:45:34Z</dcterms:created>
  <dcterms:modified xsi:type="dcterms:W3CDTF">2022-08-26T19:46:42Z</dcterms:modified>
</cp:coreProperties>
</file>