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04BAC-51B3-43E0-9EDA-2C18C4A0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8FDD4D-EB5A-4648-9BE2-431E894F0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7BDBF-E176-4D4B-9F3E-13A1030C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73C7E-7584-4671-A665-2F2BE752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15F497-C9E6-4290-8114-C5F93AA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1716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43E2E-01BE-4CD0-913E-1472D0A3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261D6A-0727-4D10-B3A3-6BCA898A1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78B7C-4424-469B-A87E-DA5EF345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08268-84A3-4245-9063-EB750650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5E7F3-CE0B-4BDD-80EB-0E4CD4D5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0972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5D1FD8-0A9C-4894-82E7-6AE10E9D6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631CCC-2C5F-4E27-8FEE-4786DD21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C9490A-B8D0-43B1-BC41-A3AB15C2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717B6-394E-4296-8627-4B7D5AB3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CEB65-676E-4F31-9F68-43E4CACD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4724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A487E-A69B-4C9D-BA13-A20417F4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A5ED6C-A4B2-4413-8098-9F60CE9D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51B9D-8EE0-4545-B862-9F1DC0D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F5EBFA-167A-458D-A432-1B54F3DD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37391-615F-462E-A87A-2F85CBB2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0832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D90ED-74F8-47E8-BAFC-70049B68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17F7C-109E-4ACB-9B91-3C20F545C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79A36C-AF9A-4783-8C45-9B5392CD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A9FACA-3CB7-46E9-8EFC-F5FE35C9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D0146-9093-4F16-A1BC-13F1489E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692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A6EE1-A2C0-4286-957B-573FACA1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BBD7A9-3C7A-4557-849E-EAF869C7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0305B5-E11A-4AA5-9656-2387ED915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AF3F00-3CA7-469A-8462-B26266E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8E896F-E950-4C35-B020-ED16A76C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28328-BBAC-40D0-B75F-F2CE8160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5912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098FB-2613-4DE1-9695-52EA92DE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CAF28E-1B60-4DAC-B2B3-074CE2BB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20CB7D-D86E-4D06-ADB4-B1EC71E23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22650-4DE4-4ADB-B5BB-EDA0B902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7CE05D-A86D-40F8-A756-2E75B0737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CB1606-A2CD-4365-83DD-66410856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362F41-A51B-4520-BDA1-C18612D2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90B66C-C11D-4CB0-9ED7-82504E5A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557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67437-7F0E-434F-84B8-D5AF8A67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C9E2D6-B17D-420D-8112-6AAE2E10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B84103-EDF9-4E6C-869C-10DB0FC3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5A4CB-7C4B-45A9-AD05-CADFE632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92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E455DB-A074-4424-ADEB-DC2EB920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4ECE04-C959-4F71-A313-0E23C064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AFB575-2A4D-4EE3-A436-0561A8E2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789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4CF44-FBF7-41D4-806A-FD73F7B5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B3FA0-73F1-4BC8-8AFB-23CBBE2F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0DB623-9B2A-452C-9CA8-6DF0ACA71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3F4D9C-CF21-450B-A514-1E17FE8D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842E30-503B-43AC-9BD5-A1DFB71F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F94E94-DEA0-418C-9018-67CEF650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744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C4C22-8C98-4630-BC3A-1A4BF951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A2822-2DC8-4DC1-97B5-BE5DE40E3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580E5B-5159-4C0F-BCD2-020F6661F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200F3B-4442-4222-A706-CA9BDA26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9EB899-82E8-489A-94D4-F294B14B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056C51-DBAC-4CC3-A0A1-C4B26305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15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056C05-6BB3-4FE6-AC9B-3A5BD784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63EB47-D3B2-41A4-B215-2B4143BB5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7CC10-FBB3-4A89-8EDF-D7BF4C5C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BEB0-5A9C-448B-B698-874DCFC2B874}" type="datetimeFigureOut">
              <a:rPr lang="es-PY" smtClean="0"/>
              <a:t>12/8/2022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EA0C2-61C7-4197-92FB-938168911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2F2C9-CFD2-49B9-A2CE-CD9FBB2EC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618F6-F6C0-44FD-B8BC-451FCB1D0B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679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38C75F7-D29B-471C-A8CD-86ED12D87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38C75F7-D29B-471C-A8CD-86ED12D87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6C048B6-701F-4826-B68D-F85BF1300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084E608-BADA-4871-B6D2-0018F6DA2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D283F3CE-C66E-48F4-93A0-FDFFEF7A0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7413A75F-0F06-4FDB-8E59-C6BEF3851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8B4FF07-42AD-4D2A-970E-585B89D026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33385CE-60C7-4D6B-8DD7-7F10DC3CD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D7B514E-1306-4C16-B92A-1E84B0D1D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3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39ECCA3-5959-4A8B-983B-0BBF87CBB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25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7 (3° Tri 2022) - Infolección</dc:title>
  <dc:creator>Eleandro Borel</dc:creator>
  <cp:keywords>Lección 7 (3° Tri 2022) - Infolección</cp:keywords>
  <cp:lastModifiedBy>Lele B</cp:lastModifiedBy>
  <cp:revision>1</cp:revision>
  <dcterms:created xsi:type="dcterms:W3CDTF">2022-08-12T17:14:21Z</dcterms:created>
  <dcterms:modified xsi:type="dcterms:W3CDTF">2022-08-12T17:50:40Z</dcterms:modified>
</cp:coreProperties>
</file>