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235C9-4166-41A5-839D-B96B2F287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D27F7B-DD47-4FAA-A776-1A1489495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6B2CBB-A503-45BB-9C37-DAE8D62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AA99-B140-4CEB-8FDF-D9E5E4CF15C5}" type="datetimeFigureOut">
              <a:rPr lang="es-PY" smtClean="0"/>
              <a:t>22/7/2022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90951E-ECE5-403E-BCE1-E0C195D3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D0A870-8F8B-4A1C-94EC-27C83424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946-B76A-4004-91C0-84D988A7DE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3034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AA72A-71BC-46D3-B343-6FE7EC44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A50A0A-732F-4C0D-8F45-3A9AF5C15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D36B98-0FFF-4295-9DB2-73ABA47E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AA99-B140-4CEB-8FDF-D9E5E4CF15C5}" type="datetimeFigureOut">
              <a:rPr lang="es-PY" smtClean="0"/>
              <a:t>22/7/2022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AABBD0-5223-4403-9E52-2D7141BD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AFAC89-F24F-468C-835D-FC9E23BA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946-B76A-4004-91C0-84D988A7DE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0587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772A5A-1370-42B5-A5D2-A2132D90E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1F676E-D45B-4C35-90A9-B0E3FEECB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3C062D-F1A1-4D0D-BC05-F04ACBC40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AA99-B140-4CEB-8FDF-D9E5E4CF15C5}" type="datetimeFigureOut">
              <a:rPr lang="es-PY" smtClean="0"/>
              <a:t>22/7/2022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812C9F-8A89-41D7-ADF6-B159099D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3121EC-312D-4845-B977-AFA0D4C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946-B76A-4004-91C0-84D988A7DE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6067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8F33A-6A4F-4256-9117-48D1C3F5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17427B-B388-4E2E-80F1-BD3AB725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331059-3D62-4377-847F-950AF201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AA99-B140-4CEB-8FDF-D9E5E4CF15C5}" type="datetimeFigureOut">
              <a:rPr lang="es-PY" smtClean="0"/>
              <a:t>22/7/2022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7099C4-201F-4420-8099-A3ECEF1B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7D3891-82AF-4280-BCE1-43800695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946-B76A-4004-91C0-84D988A7DE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054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96861-DA21-4123-9B55-BE43D15F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6BAFD7-DC9A-4388-B0AB-E340FD87D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285816-986D-4CA9-A2E5-DE9F4E20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AA99-B140-4CEB-8FDF-D9E5E4CF15C5}" type="datetimeFigureOut">
              <a:rPr lang="es-PY" smtClean="0"/>
              <a:t>22/7/2022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A96A20-207A-4773-AF1A-B2AB450A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5CA628-2FD7-4A2F-8303-91A5747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946-B76A-4004-91C0-84D988A7DE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9626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9946D-C4E7-4F1F-B187-12889C2A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C05C7B-9354-408B-928C-7F32D89B4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2D23B8-3265-498B-B01D-CD721F38D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8279BC-D46D-428C-930B-E11B90E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AA99-B140-4CEB-8FDF-D9E5E4CF15C5}" type="datetimeFigureOut">
              <a:rPr lang="es-PY" smtClean="0"/>
              <a:t>22/7/2022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FB2A91-1445-4AC8-BED2-905D9D79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74D11F-CFC4-4B8C-A315-04DB20DB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946-B76A-4004-91C0-84D988A7DE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4788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FB02D-6C5A-491D-A3C1-8790C98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0AA178-899C-4B4A-8FB2-30B0953A2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B27B44-3E86-4405-89FE-F4D5BBAE6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12717E-9A08-4DCD-BD88-6D218BE27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4ED392-39D7-4554-8E09-3D59D14BA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62C4CD-2E81-4BEB-92EC-C848C378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AA99-B140-4CEB-8FDF-D9E5E4CF15C5}" type="datetimeFigureOut">
              <a:rPr lang="es-PY" smtClean="0"/>
              <a:t>22/7/2022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56E363-63FB-466C-810A-1DB347B3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AEFAC6-1E13-404B-A32B-57155332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946-B76A-4004-91C0-84D988A7DE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216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07C7C-083D-416A-8D7A-C67B74BC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615EC1-8846-4821-8B64-DA6E60EE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AA99-B140-4CEB-8FDF-D9E5E4CF15C5}" type="datetimeFigureOut">
              <a:rPr lang="es-PY" smtClean="0"/>
              <a:t>22/7/2022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5CAB37-B7C1-44BA-A439-30098FB0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0EA076-6932-4366-8CA4-3CBBA679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946-B76A-4004-91C0-84D988A7DE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228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33E608-2939-47DC-8D33-2F56EA7F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AA99-B140-4CEB-8FDF-D9E5E4CF15C5}" type="datetimeFigureOut">
              <a:rPr lang="es-PY" smtClean="0"/>
              <a:t>22/7/2022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BD56DD-9025-404F-B97C-D9604943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13E18D-D325-456C-B35E-7A8BC398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946-B76A-4004-91C0-84D988A7DE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0574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90440-8956-45D3-B19A-AE0A4FDB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890868-74D9-4E19-A01A-2CCC501B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93BF6E-A9F0-488B-89AE-0315F570B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0CDD35-9649-4379-AC41-F6D4C2FC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AA99-B140-4CEB-8FDF-D9E5E4CF15C5}" type="datetimeFigureOut">
              <a:rPr lang="es-PY" smtClean="0"/>
              <a:t>22/7/2022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E50878-8CBA-4ABB-86BF-9CE039BA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135A8F-F83E-4594-94D7-01410089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946-B76A-4004-91C0-84D988A7DE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1222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A7E91-1EE2-4CBE-9E60-DB1E0B74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2A5944-EE7F-47F3-987F-807C37C65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C063F3-45CC-4B7B-810F-7E3673A7C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2C3E4E-694D-4CD6-A12D-BDBB5C5D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AA99-B140-4CEB-8FDF-D9E5E4CF15C5}" type="datetimeFigureOut">
              <a:rPr lang="es-PY" smtClean="0"/>
              <a:t>22/7/2022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70DD3C-B8CC-4787-9F3A-57CC9626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A8C897-7B9F-4502-A8AB-47B29641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F946-B76A-4004-91C0-84D988A7DE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524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CAEC6B-16B1-4E6C-A6F8-193AD588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Y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1816E9-BA40-41D1-B2D8-49E688A52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DBABE-DF92-41D0-9C09-B8779BEFA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AA99-B140-4CEB-8FDF-D9E5E4CF15C5}" type="datetimeFigureOut">
              <a:rPr lang="es-PY" smtClean="0"/>
              <a:t>22/7/2022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C2A253-762C-4E9E-9A02-299A844AE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5CB060-2ED6-43C6-B879-B86432002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4F946-B76A-4004-91C0-84D988A7DED6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03317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D600D094-F7C5-4020-B3F1-D8EC0516A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2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C85478-B071-4B13-9B17-F53D04205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D600D094-F7C5-4020-B3F1-D8EC0516A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4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1596568E-07CA-43FC-BF1F-AFDCE31F7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CF8306F7-4AB3-4D10-8246-1A6EE73E0D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7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61E27C6F-A914-4940-A616-2E60D8730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1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CBB5F3B-E880-4D52-9AFD-E8858249FD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7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7423614C-FFF8-4553-88B9-AFD4DDC94D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0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EDCA373C-E5F4-4E66-AA32-76B373212D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198F23F6-9DEE-48ED-B870-8E02A60130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1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A76AE87D-9EE9-42CB-9239-96E202A36B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4 (3° Tri 2022) - Infolección</dc:title>
  <dc:creator>Eleandro Borel</dc:creator>
  <cp:keywords>Lección 4 (3° Tri 2022) - Infolección</cp:keywords>
  <cp:lastModifiedBy>Lele B</cp:lastModifiedBy>
  <cp:revision>1</cp:revision>
  <dcterms:created xsi:type="dcterms:W3CDTF">2022-07-22T09:09:14Z</dcterms:created>
  <dcterms:modified xsi:type="dcterms:W3CDTF">2022-07-22T09:10:57Z</dcterms:modified>
</cp:coreProperties>
</file>