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F18A9-1BB6-4067-A0E8-A900E1F49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F8C68D-B23F-4F9F-9D90-0C949F1AB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8EBA6A-1013-48DB-A1C4-8AFF2B58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CA2-073E-41F3-9BB7-40A9E67A92A3}" type="datetimeFigureOut">
              <a:rPr lang="es-PY" smtClean="0"/>
              <a:t>15/7/2022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4A951A-D9EC-40D3-AA8E-7D149FFB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4CD2D3-9C33-47F6-9AC7-2FFBF079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CD28-1211-4498-AC28-1DB5DEF98DF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5513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F3947-555F-48F5-BCF9-0E01F687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99276F-A439-4AEC-B0B4-412219BC0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032FCD-8E05-4246-82A9-F72E5322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CA2-073E-41F3-9BB7-40A9E67A92A3}" type="datetimeFigureOut">
              <a:rPr lang="es-PY" smtClean="0"/>
              <a:t>15/7/2022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731898-34C3-4608-B79B-C3BBCDC52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CF1444-243E-431B-8C54-7008816F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CD28-1211-4498-AC28-1DB5DEF98DF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7521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47C473-805E-48F2-B65A-076E8B2D8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A495D1-06B9-40C6-B2A5-682605DC7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9D1BCE-66CA-4752-9647-D7C9E827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CA2-073E-41F3-9BB7-40A9E67A92A3}" type="datetimeFigureOut">
              <a:rPr lang="es-PY" smtClean="0"/>
              <a:t>15/7/2022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491180-DD7F-4FFD-B454-3F8A6BF4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9FF68F-1180-4192-8269-03A8C3AE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CD28-1211-4498-AC28-1DB5DEF98DF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3016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A1001-CEE1-47B9-9BC4-C92CD49B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107C99-EFE2-4AD1-8AA9-CD0CCFDD8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510F9F-05C3-4723-8529-356058F3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CA2-073E-41F3-9BB7-40A9E67A92A3}" type="datetimeFigureOut">
              <a:rPr lang="es-PY" smtClean="0"/>
              <a:t>15/7/2022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DAE762-9485-4913-9D02-31A38958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9055F7-5659-46CD-9695-44DBB81D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CD28-1211-4498-AC28-1DB5DEF98DF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4210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B7AA8-AF1C-44B8-92DD-B054017A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67504-9659-4C1F-9239-0410A1DE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C4B0EE-D95E-467C-954B-62D1F268D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CA2-073E-41F3-9BB7-40A9E67A92A3}" type="datetimeFigureOut">
              <a:rPr lang="es-PY" smtClean="0"/>
              <a:t>15/7/2022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C21144-5966-4937-B074-F24C5C9D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330474-3852-4361-8B30-9177B15A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CD28-1211-4498-AC28-1DB5DEF98DF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0189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FB38B-C2FD-419F-9C56-30582611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0A2D7B-B31C-4212-9A80-8A8EB94E7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952E77-3253-478E-A89E-F39088645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B51874-88C0-4C5D-BE7E-C7D1E068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CA2-073E-41F3-9BB7-40A9E67A92A3}" type="datetimeFigureOut">
              <a:rPr lang="es-PY" smtClean="0"/>
              <a:t>15/7/2022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A487B2-09AD-4F69-B96E-837A656C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C69C19-D6E8-4A44-A06B-9B6E8840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CD28-1211-4498-AC28-1DB5DEF98DF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7137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DE1D7-0C8E-4DB2-92CB-77A32EF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C1AC9-D5CD-4A8C-A59C-ED7C93FC3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737AB1-F7BE-473C-AA8D-9EE0841D9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04893F-B7AC-4E24-8F2F-30ECF4C3C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A8BBC5-DF6B-4703-A05C-ADA3A5F15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7134D3-CA40-46EC-9CA5-EA23C974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CA2-073E-41F3-9BB7-40A9E67A92A3}" type="datetimeFigureOut">
              <a:rPr lang="es-PY" smtClean="0"/>
              <a:t>15/7/2022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A5189D-D18F-4125-A5BA-FCBA655A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F782AB-003E-48B2-8C4E-B6F50A4B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CD28-1211-4498-AC28-1DB5DEF98DF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6211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07EE-C808-4D65-A851-508272BD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DFF632-4499-4278-9F1B-E090F7C6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CA2-073E-41F3-9BB7-40A9E67A92A3}" type="datetimeFigureOut">
              <a:rPr lang="es-PY" smtClean="0"/>
              <a:t>15/7/2022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6048CA-C1A8-49DC-B8F6-D0A979BF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CCB4F-6031-4856-B066-CF3789DA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CD28-1211-4498-AC28-1DB5DEF98DF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6992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034433-39A8-44E1-916C-B34449FC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CA2-073E-41F3-9BB7-40A9E67A92A3}" type="datetimeFigureOut">
              <a:rPr lang="es-PY" smtClean="0"/>
              <a:t>15/7/2022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3364BC-EDE9-4C9B-8C6D-8BE7BB2A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9010B4-3EC4-4D9A-ADC4-5F431EF3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CD28-1211-4498-AC28-1DB5DEF98DF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4258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DA465-FA0C-4690-8328-6AE94C70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EA6611-35DC-4E6A-8C03-A7B6263FE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1A4B82-E94A-4EB0-947F-4D1549374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068274-9CEE-4189-A3B5-221FB6BB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CA2-073E-41F3-9BB7-40A9E67A92A3}" type="datetimeFigureOut">
              <a:rPr lang="es-PY" smtClean="0"/>
              <a:t>15/7/2022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4242D6-6B4F-4849-80D3-8D400639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83B126-2C71-42CF-946F-133A676C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CD28-1211-4498-AC28-1DB5DEF98DF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1940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3FD30-2AFB-44B1-B1A0-D98E3CA7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52210F-8474-4E14-B847-32A5EAD63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121713-11B6-4459-A0B7-7CC3E2A5F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848ADD-65C8-40C2-9439-B0903B1F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CA2-073E-41F3-9BB7-40A9E67A92A3}" type="datetimeFigureOut">
              <a:rPr lang="es-PY" smtClean="0"/>
              <a:t>15/7/2022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706CAD-55A1-4B2E-9390-27859188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A44195-6554-41D8-99C6-65229A3A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CD28-1211-4498-AC28-1DB5DEF98DF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04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EFA01A-E311-4450-B908-248F023B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0B5C75-9620-4058-B218-8E462DE72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AB2C61-F368-484D-AE1A-BEEBC39A4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CCA2-073E-41F3-9BB7-40A9E67A92A3}" type="datetimeFigureOut">
              <a:rPr lang="es-PY" smtClean="0"/>
              <a:t>15/7/2022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A38C06-3BB7-4B56-93C9-D320DD22E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DA1070-8E70-4941-81D5-2E9184142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CD28-1211-4498-AC28-1DB5DEF98DF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560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670255-6E84-4F4A-B5A5-B5A0DB2F2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2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670255-6E84-4F4A-B5A5-B5A0DB2F2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4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3556EA-34EF-40FD-B336-F0BC1CF59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1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AB1E5A5-C741-48AD-9C81-D4A96E5C6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5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31C6D8-56C8-4F2A-9A3E-C20B713BA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6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F3D909-C78B-4B5C-B4C5-92F0C6B73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B41F1E-A754-4803-AAAD-90B650238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2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EE8C7F-D390-4629-94B3-CB501AE58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CE8DF1-EB73-41C7-9819-DF9D1BA20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3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F56431-ACC6-45CE-B711-6174EA43D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62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3 (3° Tri 2022) - Infolección</dc:title>
  <dc:creator>Eleandro Borel</dc:creator>
  <cp:keywords>Lección 3 (3° Tri 2022) - Infolección</cp:keywords>
  <cp:lastModifiedBy>Lele B</cp:lastModifiedBy>
  <cp:revision>3</cp:revision>
  <dcterms:created xsi:type="dcterms:W3CDTF">2022-07-15T12:48:07Z</dcterms:created>
  <dcterms:modified xsi:type="dcterms:W3CDTF">2022-07-15T14:52:03Z</dcterms:modified>
</cp:coreProperties>
</file>