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2EEDA-5503-4B9A-BC03-A6FA6CA9E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689689-DBE3-490A-B6F6-7662A35B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D810E-F64D-4B72-AC87-84228A80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F73E5-6F9D-408D-AA46-F34032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56B8B-1C4E-49AF-9681-EB875670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84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BC2C8-D62C-4F29-81FE-636C1A19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27A901-0211-4374-93E0-398D5C740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A4A66-78D6-40B1-9A0A-EF16CE92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24F578-530E-4FD9-A4B3-BB6E8484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609996-B505-43B1-8697-D90E88CC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7619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D17838-DB83-460E-A12C-B7C1D0174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21EC4-C4E9-4425-86BD-1D0DD6F4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19AD1-13AB-4D43-BF85-24B4C154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FC74A-FD8F-4280-8F51-F9BDDCFB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EEFB3-F244-4F23-8B2C-35175137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1192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DF2AB-C33E-4573-BE7C-BFA45F4C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31FBA-AEE5-44FD-AA05-ED6E3298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EF33C-796F-4690-A82C-7E8F8504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A001B-F63E-4C58-95D5-59B5454C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40647-2E21-478D-BF1A-ADD6145A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1905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32264-7C46-4E96-9FA4-563FAC13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743554-ADB2-4DD7-A374-593BCCC12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630AE-2375-4EA5-A5D9-096D28BB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C2815-CD45-47F3-921A-6E2B79EB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5D5AE-E4D8-488D-8036-7362CB48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0455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30C55-FEDC-4A44-A6FB-98134A99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CC768-D7F9-4B82-8669-B3BE08FD3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756CFD-E060-4285-A8A9-A7F5296B6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55D52-8B44-4FFE-8B44-630721E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E84FF0-115D-4B97-9289-43F30E93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9B14DA-E211-4E9D-9817-54F0A300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9152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D9483-624D-4B7D-9102-4217E0E2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91620-3D7A-43A5-A452-F7EA1734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918873-D6A0-47B2-B117-BA03C232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F47056-D673-495B-BD53-DC50D764B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77700A-ABF1-49EB-BC2E-2419B35AE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539EA-E08D-4145-8102-96F52299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6FF79E-9B48-48E7-A303-7F2D6991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C66A42-E85E-464C-9971-82C1387F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7183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C39C7-FA51-4B1C-BFC3-DE357480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F3513F-AF47-4DDA-B8E3-20BE11DB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4E4B6F-84B8-439E-9158-B03F70B5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6A20EE-257A-45AC-99FB-4F5438BE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1257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BC3442-EE57-4878-AC6F-ECD59EA4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DCEEBD-F337-4C49-BC7C-BC03BB60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3D9D40-3983-4669-B66D-1D77E55C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45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FEB69-C981-4E82-A206-23362D2C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F59EA-98A6-44A3-BF72-80E86164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E18E5F-C222-42EE-86EE-9FBFEE988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060645-528B-4BDB-935C-0E7455AE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80558F-896D-4C15-B9B3-F026BFBD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D65111-60A7-4FBE-AAAA-B1FDF4F2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061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F5D9F-D35D-462C-9288-ADD7443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B8DC54-D339-4606-A5EE-5D0574115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2A9F1C-B9E1-46F5-B1DC-0F2734A03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D6309E-1783-4F38-B495-4C4F7E5C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DFBE35-AD32-46B8-B4FB-9B111317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48B858-54AE-4908-8AEB-191E44A9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7863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C4665A-331C-4B28-B15B-2FB5D70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6D16B-C63A-40AB-A5A6-5FCABA7F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6E702-2EE4-4297-82DC-B000EE645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8E8E-6B02-4F81-94BF-557DCF3D9C31}" type="datetimeFigureOut">
              <a:rPr lang="es-PY" smtClean="0"/>
              <a:t>8/7/2022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211D6-B1F4-4740-A6B5-81D4F4FC7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09345-E5F1-40FB-9E76-9FBAA6685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490AA-234B-4E4A-98AB-E1ABC57949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275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A08E25-B76E-4566-898B-E3213AAD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3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A08E25-B76E-4566-898B-E3213AAD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C41651-98FC-4FA6-B4DA-77D4B3DB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94318C-C8C4-409D-A4DD-0C44D664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A505B4-E67F-404F-825D-FAC499BF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59B8E4-628E-47D4-AA37-DC33599B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7100E7-EB9D-4DD1-BF46-97564C8C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1EDE8B-DBC2-4B19-95DD-161517E4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3B6259-B8B3-44C7-B19C-B797AA1F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9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62CCB9-EC0B-481E-A597-4441DABC7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7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 (3° Tri 2022) - Infolección</dc:title>
  <dc:creator>Eleandro Borel</dc:creator>
  <cp:keywords>Lección 2 (3° Tri 2022) - Infolección</cp:keywords>
  <cp:lastModifiedBy>Lele B</cp:lastModifiedBy>
  <cp:revision>3</cp:revision>
  <dcterms:created xsi:type="dcterms:W3CDTF">2022-07-07T17:10:33Z</dcterms:created>
  <dcterms:modified xsi:type="dcterms:W3CDTF">2022-07-08T13:54:52Z</dcterms:modified>
</cp:coreProperties>
</file>