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094D-7663-4F50-BAB1-97102D113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B1CDB0-8625-4581-9F19-83A6CF124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128951-2CD9-48FA-923C-EA750140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9E5D3-C6C1-4C85-9C71-4709C88D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369BE-E93A-45F0-A605-C390BCF8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706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AC367-BB1D-4A4F-B96D-D50B0534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1F4452-A253-405B-9D83-33687F191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7DD463-6D65-4CCE-8D97-CFDF3245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509E9-8E80-4E37-81BF-6FE3AE22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F1CB4D-5C8D-45E4-9FDE-7D29BDF9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0496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6D7A1-3B58-4466-B9FE-6E1EB50C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E0A5BC-DA2E-4B2A-83ED-3F8955006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9D3F5C-98E8-4CCD-B434-A415935A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1AA0B5-20FD-4D65-BA5E-FB714A87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A9E8C-AB5E-4D25-B8B1-16A645B2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1979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E8286-96C6-4698-A62C-8D35D589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92AA35-21A8-4D77-AC8C-6820AE204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A18B5-C1E3-4BC4-A3CC-A94636AB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4EE26F-76B7-4937-8071-D4AA2948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EFD1D9-0D38-4F69-808B-F6838862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6108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5ED14-38F8-4F81-814E-17320D2C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8C56F4-CE16-44A6-B021-1E9A4CDA6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3FFE50-8F0D-4630-8EB5-2CED3C3B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008AA-823B-40B0-BC88-F3BFF672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26F5F-FDEB-4829-9A8D-407B1C55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7336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C2561-2FED-4AC3-A8AD-B48A6E5F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6B776E-6308-4972-B530-59C94686B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DD5743-C311-4148-905C-93A4F7DCD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583288-EC01-4C74-8508-6B93A423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6D519-FB3E-49E2-92C0-7AEE0CC8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C9423D-8703-469F-A182-1FD4843D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7214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788ED-97C7-4AB6-BD6A-EBD63D64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50F19F-13D2-4AE7-B49B-E36032652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1FC6F1-EF26-40FE-9F2B-A16A2C21C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8EA705-C89E-4BFD-B1C5-F082BD1A9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088633-2CE9-497B-AC22-D57CEB8FE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D9DD0B-A219-44CD-AF43-8292E894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FE60D2-A297-4CC4-AB4B-EE096A29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5C9A67-CE11-4FA9-9EA4-F43B3CF1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3932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F234A-5983-4E18-8568-4DC73195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71D614-A28D-47AE-A67F-0658B61A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BDAC47-3B75-4B65-A523-3F136EF4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B65E0-98FB-4FEA-8208-FE9D5762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9014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1819C4-06E9-4145-B4F0-2637BE30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57D07A-4317-4D5F-B062-168E25C2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340719-0378-4242-9227-E29E6DAD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7929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12D70-CC12-417E-BD1C-0E16BD9A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DD188-96E7-4CE1-B82C-56DC0E824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88DAD0-BFB6-4B6D-AF69-DBAA0A315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73922D-30DC-4BAE-89EE-9C93C495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55466D-A4A6-4ECC-BF74-E79F78D4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AB73AB-96D9-4D6D-9242-A6E93E8F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6079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34651-226C-4BF1-821B-151F948E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81AC9E-4549-4F6E-922A-445CA5BFF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C2C0D2-8C43-4983-AB25-2A23FE494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274871-0470-48A5-B857-3552EED7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F8BEFB-336F-4D63-BA61-390BFE0A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36B45E-EF27-4765-994E-842F3662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0217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C0DF0F-1457-4917-BD62-F4815333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5151A3-831B-4B67-B992-8E1AC1FEB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0CE4D4-8F3E-476D-B065-81358FD61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6969-1C14-46DE-A7B2-4C9632EE7D01}" type="datetimeFigureOut">
              <a:rPr lang="es-PY" smtClean="0"/>
              <a:t>24/9/2022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16286E-5A53-4C93-91D2-F66C14CBD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579ED8-98C6-42B2-B7F5-67CD0F9AC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71F4-B058-4B7C-8209-C863DFD5C2F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92378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1A4DBAC-5DC3-4971-A99C-5DA091DF5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1A4DBAC-5DC3-4971-A99C-5DA091DF5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0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7BBE61F-00CF-4896-A92A-EC3044371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7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47033B8B-9960-4532-8A92-DA9933E173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F3BC4FD4-52C7-43C9-A932-58F91CFD4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3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1433A28-79C4-4676-9467-7D605E915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8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69D48EAE-3165-46E3-8D70-8C5E8EC28A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3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0FD13FB2-9886-42B4-AC28-D9E349073C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5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4B73716F-6225-4824-B372-0F982E90E8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130CE0-A011-44BE-8982-FA0D8EDDB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07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13 (3° Tri 2022) - Infolección</dc:title>
  <dc:creator>Eleandro Borel</dc:creator>
  <cp:keywords>Lección 13 (3° Tri 2022) - Infolección</cp:keywords>
  <cp:lastModifiedBy>Lele B</cp:lastModifiedBy>
  <cp:revision>2</cp:revision>
  <dcterms:created xsi:type="dcterms:W3CDTF">2022-09-23T21:09:24Z</dcterms:created>
  <dcterms:modified xsi:type="dcterms:W3CDTF">2022-09-24T09:17:45Z</dcterms:modified>
</cp:coreProperties>
</file>