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B9D6A-A710-41BA-929A-25B9BC1E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D09B79-1826-41C7-8D56-41DF33FBC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58A88-BE2C-439A-86BE-F6C390AD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0102F0-C8B9-4826-9775-1F133EDF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52F197-62E2-4AD2-80A4-147C9E68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217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39C75-58F2-43D7-9B23-66DF1ACD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982CC1-01C3-4ED6-99BC-05E0225C5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66DACF-EE9B-4EF0-9CB8-1F8B1C9E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7A3D3-EACE-401C-BD5F-A2A0A9E7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E85D-BC8D-4A7C-B1DF-E6AC2859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3958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A648D6-D212-4E7A-A13D-6E2327F2F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47E754-3162-4887-9E23-CC5D03632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772DCA-8441-4A23-9D06-339234B5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0349B-B195-46BE-9DC9-43D7EF24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6844A6-885E-4975-9F94-30AD4250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4754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FE0CB-9D8F-4FB2-A784-7ADAC5F4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76A57-304B-47C1-BBDA-13B4094E5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6ABDBB-E280-4A99-B401-5A73BBDB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DF2470-C6A7-4A84-943C-B0119B3C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83421-8A9B-41E1-8211-EE2D5BCD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3361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EA61E-F0A8-482D-B293-E17DDD28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A6AA5C-4AC7-4166-989C-48BE7F73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D011B2-45FB-418D-9FF1-3FB0BA95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CF3B03-4791-40DA-9EF2-54263082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30DA33-0B23-4A91-97BF-74A925BC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4438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4D09C-031D-4861-8634-AC2DD252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FCB3D-BDE4-46F6-AAE0-D4A9AC066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544A6F-89DB-4571-8D6D-E6C6F3B34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8208E8-D727-44DC-A56F-0480D1B3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1E5EC5-B467-4226-8C5A-03D9A135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3A6BE4-14C6-4DF2-8979-6DE6734D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2576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53B26-A0BE-4419-956E-DF611080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CE0676-2AF6-4995-9DC3-C8D66F4DD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777A54-51CB-419A-84DE-99E93B293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BE6E14-3C99-4C63-83E4-CAEA3F566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256ACB-FC23-4DA3-8AB0-BD74E6AB9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43F7B0-5F79-47DF-87FB-997CEF9B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5C3A0B-7ED9-4DD8-B02C-617FAB54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16F9E6-8829-4377-BBEE-CB61EA9B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0207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5F910-D5C3-4772-8A3E-4B03F02D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77DA02-A5A1-4846-8158-7B02EE62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60AE07-C988-495A-ABD1-139CE958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D8A011-1C30-4EFA-85E2-A447AB9F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4264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C42EA3-4722-4930-9C1E-B9CCA649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EE2E62-B430-4E45-80CD-F5B8499D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C88DDA-1F93-42A8-AEBA-09A4C83D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1261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41D67-DA1A-403D-BB71-0D694D4CC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72F3C-7978-4988-84B5-31EA6BD0A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A539A1-5437-4F7E-88DD-5B125452B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068A88-7381-422C-BAE2-3DFD292F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960195-15EA-4609-92C7-18BE176B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C5A853-DDFB-499F-BFCB-1AEBFA7B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4091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74BB0-E9C1-44C2-BEB9-E6485BCF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76011C-FE91-40CF-A5F3-EDECE1634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AE6D90-68ED-4AAE-B5E8-2FA0AE970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FEB69-1700-4E86-BE86-BE3BF84E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2F9A19-93E4-444C-8119-73B0D2B6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D7F1CF-2B01-41E2-9F42-247EE7D5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7126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690E71-F7F7-47C6-B117-3D7336B4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6FA10-E79B-4DC9-9521-4223D5CD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1CFC7-3146-4BE6-AC71-66B9C9BC9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08E4-00D4-4671-93E1-263A25BF865D}" type="datetimeFigureOut">
              <a:rPr lang="es-PY" smtClean="0"/>
              <a:t>9/9/2022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9B17B-A225-4FE9-93F8-29C5816C5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4093E0-959B-4B5E-8115-DEB0F254C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C45D-8B76-4B2D-9164-BBDD1E6E8B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91604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C0EEF3C5-282C-4D07-A912-75A60653E5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0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C0EEF3C5-282C-4D07-A912-75A60653E5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64E347F2-620D-4949-977B-F114724F3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8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FE7B652E-AFB6-41F3-9BFF-944613D43F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1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93CF73BC-D19A-4877-AD9D-7D8D3A56B8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3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C397154-DD18-433B-8AD9-CDC948627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3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1B9935C0-1F93-45F1-A943-03E072C669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E8E82F9E-9EF7-400B-B06B-3827ACE7D7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8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28C69477-D9EB-4C50-91FF-950F24D3CF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2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0377382-89AF-49D7-A933-034F5FB3E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1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11 (3° Tri 2022) - Infolección</dc:title>
  <dc:creator>Eleandro Borel</dc:creator>
  <cp:keywords>Lección 11 (3° Tri 2022) - Infolección</cp:keywords>
  <cp:lastModifiedBy>Lele B</cp:lastModifiedBy>
  <cp:revision>2</cp:revision>
  <dcterms:created xsi:type="dcterms:W3CDTF">2022-09-09T20:16:50Z</dcterms:created>
  <dcterms:modified xsi:type="dcterms:W3CDTF">2022-09-09T20:18:22Z</dcterms:modified>
</cp:coreProperties>
</file>