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AFECD7-1375-410F-B855-BB13DE354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71B22D-68C3-4CBB-B984-33A0D40C5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BBD511-0764-4C35-BAF8-E19D594E3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7517-30D9-457C-BF8A-AC4A3EDEC3F4}" type="datetimeFigureOut">
              <a:rPr lang="es-PY" smtClean="0"/>
              <a:t>1/7/2022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C0F3B1-1344-4738-AF69-742FF9142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EE29FC-7D34-4AC5-AAD1-CC13DEEE5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4B92-A151-49F1-8372-F54804FB00CF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61875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C94F4C-50DE-455C-B76C-7F437C3C4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25EB26-DDA5-42DD-84D6-E38F2B7359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E3A257-E5CB-4146-B6EE-0F9B50DEF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7517-30D9-457C-BF8A-AC4A3EDEC3F4}" type="datetimeFigureOut">
              <a:rPr lang="es-PY" smtClean="0"/>
              <a:t>1/7/2022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28E8E7-F52E-46C3-B1DD-6AA62286A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FE5FFF-99AB-4550-BF6D-85AE6E2FE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4B92-A151-49F1-8372-F54804FB00CF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143270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44776D-FD3B-408D-8718-14AE0CC44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1F1878E-1374-441F-82E4-300244A7C2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976DAA-AD4F-4A45-8016-6D66A05A3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7517-30D9-457C-BF8A-AC4A3EDEC3F4}" type="datetimeFigureOut">
              <a:rPr lang="es-PY" smtClean="0"/>
              <a:t>1/7/2022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17CFB6-09BB-4187-B6A8-54324E8FC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88AB9C-FCB5-49C2-BF0E-84D2DA4E3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4B92-A151-49F1-8372-F54804FB00CF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20376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5BE48E-169C-4015-9088-6D3A63F0C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3F19F7-F369-4649-B064-3063BDABE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34FF07-BB16-4525-9283-D9E6991D9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7517-30D9-457C-BF8A-AC4A3EDEC3F4}" type="datetimeFigureOut">
              <a:rPr lang="es-PY" smtClean="0"/>
              <a:t>1/7/2022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719690-3B5D-48F9-9053-F4D7785B2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D35DE8-2F2B-4DB1-80F4-1A5EAA02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4B92-A151-49F1-8372-F54804FB00CF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923864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2AB565-1D76-4B33-A062-4B473A3A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5BD59A-59E5-4CFA-8821-303EB1EF2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68A0B9-EACC-433B-B793-8FABE2C63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7517-30D9-457C-BF8A-AC4A3EDEC3F4}" type="datetimeFigureOut">
              <a:rPr lang="es-PY" smtClean="0"/>
              <a:t>1/7/2022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43FFC5-2FFD-4FA5-9B74-EDCD6BCD8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B23CF6-427E-43DA-9C1D-244E7CC8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4B92-A151-49F1-8372-F54804FB00CF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38676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9B341-DB7E-4F46-A55F-140D273F0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53FD48-9D0C-4FCF-A736-15764226BC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06DEA6-0B8E-4599-90DC-5C48D6235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0F079F-24DF-489D-A5BB-734DB5DD5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7517-30D9-457C-BF8A-AC4A3EDEC3F4}" type="datetimeFigureOut">
              <a:rPr lang="es-PY" smtClean="0"/>
              <a:t>1/7/2022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50DEFDB-E19E-43BC-BDD7-726667042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7B3944-AFB4-4627-A03E-D70F92299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4B92-A151-49F1-8372-F54804FB00CF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1456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26086-9B09-4B47-BED9-FB1EB69FE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7018A5-DADE-4207-A350-37C331D6C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83839B-D4D8-4557-8B0B-6551D1824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6F6B912-A545-478A-AF4F-26C89D8F25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454F67E-8292-4D01-A01F-EC34837D60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3E1986C-2878-4E99-81C1-7861D64BA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7517-30D9-457C-BF8A-AC4A3EDEC3F4}" type="datetimeFigureOut">
              <a:rPr lang="es-PY" smtClean="0"/>
              <a:t>1/7/2022</a:t>
            </a:fld>
            <a:endParaRPr lang="es-P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99420EF-1946-4FFC-A624-FFE2AA85A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1D5F9B6-6DBC-48D8-A419-7853D15A8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4B92-A151-49F1-8372-F54804FB00CF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915522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95AA97-0004-4E2B-A880-1B11137D1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FCDACD6-EA0E-4964-92B6-B04CE79A5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7517-30D9-457C-BF8A-AC4A3EDEC3F4}" type="datetimeFigureOut">
              <a:rPr lang="es-PY" smtClean="0"/>
              <a:t>1/7/2022</a:t>
            </a:fld>
            <a:endParaRPr lang="es-P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BB45BE6-1E40-4DA4-A2EB-B813E8512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55001B-615F-429C-87E3-BCB1F042A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4B92-A151-49F1-8372-F54804FB00CF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41929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32E0EF5-E5BA-493F-9A34-88B64FD3D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7517-30D9-457C-BF8A-AC4A3EDEC3F4}" type="datetimeFigureOut">
              <a:rPr lang="es-PY" smtClean="0"/>
              <a:t>1/7/2022</a:t>
            </a:fld>
            <a:endParaRPr lang="es-P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7A22AE6-E9D8-4F8C-AF51-24580035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7FC116B-63CE-48E9-A37E-BAADCD94E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4B92-A151-49F1-8372-F54804FB00CF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137156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C51A5-B3DA-4BF9-9C30-7104660D5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A4DF44-DCAC-4961-A1A0-FB44A6207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C7D1A43-03C4-4930-A917-B24DD8247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E85445-3B47-41A4-B536-7DBE91C1D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7517-30D9-457C-BF8A-AC4A3EDEC3F4}" type="datetimeFigureOut">
              <a:rPr lang="es-PY" smtClean="0"/>
              <a:t>1/7/2022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C6946F-DA46-45F2-8E8D-60FD4C6F4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4F1DBC-E37B-405A-8096-575EEE590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4B92-A151-49F1-8372-F54804FB00CF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495635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87D70B-80F7-499A-9BE7-D207A7E9B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D13637B-337C-419F-81EE-515201DA97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416D8B-30C7-4E37-ABC9-8FF2BBD669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388233-918E-47EF-A071-C0B3468E9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7517-30D9-457C-BF8A-AC4A3EDEC3F4}" type="datetimeFigureOut">
              <a:rPr lang="es-PY" smtClean="0"/>
              <a:t>1/7/2022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DB5F08-CC23-42C5-AFFF-4664D4AB0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5207422-0D78-4516-90FA-570538801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4B92-A151-49F1-8372-F54804FB00CF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618859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8EEE744-4AA5-4518-9DF0-F5EC98354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B55D38-999E-43E4-99EE-87176A813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739B3E-BFE1-47AF-9838-FF1E0C1D21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C7517-30D9-457C-BF8A-AC4A3EDEC3F4}" type="datetimeFigureOut">
              <a:rPr lang="es-PY" smtClean="0"/>
              <a:t>1/7/2022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F50C36-22DC-4469-BC32-1250752A1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F81E84-A78F-4E01-B481-FEB2E36C04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B4B92-A151-49F1-8372-F54804FB00CF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6375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EF2E621-13DD-47FC-B7A8-7581040B2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6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EF2E621-13DD-47FC-B7A8-7581040B2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02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3F2F1BA-2378-404A-8640-F1CE4C4EC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1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BFAC027-0E3A-4DA9-8544-24412AE71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99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A91A8E6-8C6F-4665-ABDE-77C56E05F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53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4B3D659-9E4A-4209-AF14-2C2E916EF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66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305AE9C-7C07-4A31-90FF-EECBDC577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47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BA7B799-D1E9-473C-B573-ECDA0A097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76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CE047FB-02A2-4C90-A47B-550A6B8CE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82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9369F3F-9511-4085-95A3-7A60472DC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915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1 (3° Tri 2022) - Infolección</dc:title>
  <dc:creator>Lele B;Eleandro Borel</dc:creator>
  <cp:keywords>Lección 1 (3° Tri 2022) - Infolección</cp:keywords>
  <cp:lastModifiedBy>Lele B</cp:lastModifiedBy>
  <cp:revision>3</cp:revision>
  <dcterms:created xsi:type="dcterms:W3CDTF">2022-07-01T09:18:53Z</dcterms:created>
  <dcterms:modified xsi:type="dcterms:W3CDTF">2022-07-01T11:24:08Z</dcterms:modified>
  <cp:category>Lección 1 (3° Tri 2022) - Infolección</cp:category>
</cp:coreProperties>
</file>