
<file path=[Content_Types].xml><?xml version="1.0" encoding="utf-8"?>
<Types xmlns="http://schemas.openxmlformats.org/package/2006/content-types"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presentationml.tableStyles+xml" PartName="/ppt/tableStyles.xml"/>
  <Override ContentType="application/vnd.openxmlformats-officedocument.presentationml.slide+xml" PartName="/ppt/slides/slide1.xml"/>
  <Default ContentType="image/jpg" Extension="jpg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</Types>
</file>

<file path=_rels/.rels><?xml version="1.0" encoding="UTF-8" standalone="yes"?>
<Relationships xmlns="http://schemas.openxmlformats.org/package/2006/relationships"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3" Target="docProps/core.xml" Type="http://schemas.openxmlformats.org/package/2006/relationships/metadata/core-properties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5240000" cy="8572500"/>
  <p:notesSz cx="15240000" cy="8572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viewProps.xml" Type="http://schemas.openxmlformats.org/officeDocument/2006/relationships/viewProps"/><Relationship Id="rId4" Target="presProps.xml" Type="http://schemas.openxmlformats.org/officeDocument/2006/relationships/presProps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g" Type="http://schemas.openxmlformats.org/officeDocument/2006/relationships/image"/></Relationships>

</file>

<file path=ppt/slides/_rels/slide2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g" Type="http://schemas.openxmlformats.org/officeDocument/2006/relationships/image"/></Relationships>

</file>

<file path=ppt/slides/_rels/slide3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g" Type="http://schemas.openxmlformats.org/officeDocument/2006/relationships/image"/></Relationships>

</file>

<file path=ppt/slides/_rels/slide4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g" Type="http://schemas.openxmlformats.org/officeDocument/2006/relationships/image"/></Relationships>

</file>

<file path=ppt/slides/_rels/slide5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g" Type="http://schemas.openxmlformats.org/officeDocument/2006/relationships/image"/></Relationships>

</file>

<file path=ppt/slides/_rels/slide6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g" Type="http://schemas.openxmlformats.org/officeDocument/2006/relationships/image"/></Relationships>

</file>

<file path=ppt/slides/_rels/slide7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g" Type="http://schemas.openxmlformats.org/officeDocument/2006/relationships/image"/></Relationships>

</file>

<file path=ppt/slides/_rels/slide8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g" Type="http://schemas.openxmlformats.org/officeDocument/2006/relationships/image"/></Relationships>
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29844" y="186110"/>
            <a:ext cx="2586838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A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B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R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/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M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A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Y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/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J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U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N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 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..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 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 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2</a:t>
            </a:r>
            <a:r>
              <a:rPr dirty="0" smtClean="0" spc="14" sz="1800">
                <a:solidFill>
                  <a:srgbClr val="B8B6B6"/>
                </a:solidFill>
                <a:latin typeface="Arial"/>
                <a:cs typeface="Arial"/>
              </a:rPr>
              <a:t>,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0</a:t>
            </a:r>
            <a:r>
              <a:rPr dirty="0" smtClean="0" spc="14" sz="1800">
                <a:solidFill>
                  <a:srgbClr val="9E9EA0"/>
                </a:solidFill>
                <a:latin typeface="Arial"/>
                <a:cs typeface="Arial"/>
              </a:rPr>
              <a:t>,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2</a:t>
            </a:r>
            <a:r>
              <a:rPr dirty="0" smtClean="0" spc="14" sz="1800">
                <a:solidFill>
                  <a:srgbClr val="E9E6E9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70067" y="204256"/>
            <a:ext cx="2565481" cy="735924"/>
          </a:xfrm>
          <a:prstGeom prst="rect">
            <a:avLst/>
          </a:prstGeom>
        </p:spPr>
        <p:txBody>
          <a:bodyPr bIns="0" lIns="0" rIns="0" rtlCol="0" tIns="16351" wrap="square">
            <a:noAutofit/>
          </a:bodyPr>
          <a:lstStyle/>
          <a:p>
            <a:pPr marL="457708" marR="60959">
              <a:lnSpc>
                <a:spcPts val="2575"/>
              </a:lnSpc>
            </a:pPr>
            <a:r>
              <a:rPr dirty="0" smtClean="0" spc="267" sz="2500">
                <a:solidFill>
                  <a:srgbClr val="F2D454"/>
                </a:solidFill>
                <a:latin typeface="Times New Roman"/>
                <a:cs typeface="Times New Roman"/>
              </a:rPr>
              <a:t>,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  <a:spcBef>
                <a:spcPts val="30"/>
              </a:spcBef>
            </a:pP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C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O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S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M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I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C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O</a:t>
            </a:r>
            <a:r>
              <a:rPr b="1" dirty="0" smtClean="0" spc="263" sz="3200">
                <a:solidFill>
                  <a:srgbClr val="F2D454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267435" y="252188"/>
            <a:ext cx="807181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123" sz="800">
                <a:solidFill>
                  <a:srgbClr val="CA6442"/>
                </a:solidFill>
                <a:latin typeface="Times New Roman"/>
                <a:cs typeface="Times New Roman"/>
              </a:rPr>
              <a:t>,</a:t>
            </a:r>
            <a:r>
              <a:rPr dirty="0" smtClean="0" spc="-195" sz="800">
                <a:solidFill>
                  <a:srgbClr val="9E9EA0"/>
                </a:solidFill>
                <a:latin typeface="Times New Roman"/>
                <a:cs typeface="Times New Roman"/>
              </a:rPr>
              <a:t>_</a:t>
            </a:r>
            <a:r>
              <a:rPr dirty="0" smtClean="0" spc="-70" sz="800">
                <a:solidFill>
                  <a:srgbClr val="CA6442"/>
                </a:solidFill>
                <a:latin typeface="Times New Roman"/>
                <a:cs typeface="Times New Roman"/>
              </a:rPr>
              <a:t>'</a:t>
            </a:r>
            <a:r>
              <a:rPr dirty="0" smtClean="0" spc="-97" sz="800">
                <a:solidFill>
                  <a:srgbClr val="CA6442"/>
                </a:solidFill>
                <a:latin typeface="Times New Roman"/>
                <a:cs typeface="Times New Roman"/>
              </a:rPr>
              <a:t>    </a:t>
            </a:r>
            <a:r>
              <a:rPr dirty="0" smtClean="0" spc="-3" sz="800">
                <a:solidFill>
                  <a:srgbClr val="CA6442"/>
                </a:solidFill>
                <a:latin typeface="Times New Roman"/>
                <a:cs typeface="Times New Roman"/>
              </a:rPr>
              <a:t> </a:t>
            </a:r>
            <a:r>
              <a:rPr dirty="0" smtClean="0" spc="-59" sz="900">
                <a:solidFill>
                  <a:srgbClr val="9E9EA0"/>
                </a:solidFill>
                <a:latin typeface="Times New Roman"/>
                <a:cs typeface="Times New Roman"/>
              </a:rPr>
              <a:t>-</a:t>
            </a:r>
            <a:r>
              <a:rPr dirty="0" smtClean="0" spc="-45" sz="900">
                <a:solidFill>
                  <a:srgbClr val="9E9EA0"/>
                </a:solidFill>
                <a:latin typeface="Times New Roman"/>
                <a:cs typeface="Times New Roman"/>
              </a:rPr>
              <a:t>         </a:t>
            </a:r>
            <a:r>
              <a:rPr dirty="0" smtClean="0" spc="4" sz="900">
                <a:solidFill>
                  <a:srgbClr val="9E9EA0"/>
                </a:solidFill>
                <a:latin typeface="Times New Roman"/>
                <a:cs typeface="Times New Roman"/>
              </a:rPr>
              <a:t> </a:t>
            </a:r>
            <a:r>
              <a:rPr dirty="0" smtClean="0" spc="-791" sz="7200">
                <a:solidFill>
                  <a:srgbClr val="D39067"/>
                </a:solidFill>
                <a:latin typeface="Arial"/>
                <a:cs typeface="Arial"/>
              </a:rPr>
              <a:t>-</a:t>
            </a:r>
            <a:r>
              <a:rPr dirty="0" smtClean="0" spc="-3777" sz="7200">
                <a:solidFill>
                  <a:srgbClr val="BD9A82"/>
                </a:solidFill>
                <a:latin typeface="Arial"/>
                <a:cs typeface="Arial"/>
              </a:rPr>
              <a:t>~</a:t>
            </a:r>
            <a:endParaRPr sz="7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755" y="508380"/>
            <a:ext cx="948476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b="1" dirty="0" smtClean="0" spc="-347" sz="3200">
                <a:solidFill>
                  <a:srgbClr val="F2D454"/>
                </a:solidFill>
                <a:latin typeface="Arial"/>
                <a:cs typeface="Arial"/>
              </a:rPr>
              <a:t>L</a:t>
            </a:r>
            <a:r>
              <a:rPr b="1" dirty="0" smtClean="0" spc="-347" sz="3200">
                <a:solidFill>
                  <a:srgbClr val="F2D454"/>
                </a:solidFill>
                <a:latin typeface="Arial"/>
                <a:cs typeface="Arial"/>
              </a:rPr>
              <a:t>O</a:t>
            </a:r>
            <a:r>
              <a:rPr b="1" dirty="0" smtClean="0" spc="-347" sz="3200">
                <a:solidFill>
                  <a:srgbClr val="A88060"/>
                </a:solidFill>
                <a:latin typeface="Arial"/>
                <a:cs typeface="Arial"/>
              </a:rPr>
              <a:t>·</a:t>
            </a:r>
            <a:r>
              <a:rPr b="1" dirty="0" smtClean="0" spc="-347" sz="3200">
                <a:solidFill>
                  <a:srgbClr val="F2D454"/>
                </a:solidFill>
                <a:latin typeface="Arial"/>
                <a:cs typeface="Arial"/>
              </a:rPr>
              <a:t>S</a:t>
            </a:r>
            <a:r>
              <a:rPr b="1" dirty="0" smtClean="0" spc="-347" sz="3200">
                <a:solidFill>
                  <a:srgbClr val="D1B15E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0923" y="508380"/>
            <a:ext cx="1212852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b="1" baseline="309205" dirty="0" smtClean="0" spc="35" sz="450">
                <a:solidFill>
                  <a:srgbClr val="9E833F"/>
                </a:solidFill>
                <a:latin typeface="Arial"/>
                <a:cs typeface="Arial"/>
              </a:rPr>
              <a:t>1</a:t>
            </a:r>
            <a:r>
              <a:rPr b="1" dirty="0" smtClean="0" spc="35" sz="3200">
                <a:solidFill>
                  <a:srgbClr val="F2D454"/>
                </a:solidFill>
                <a:latin typeface="Arial"/>
                <a:cs typeface="Arial"/>
              </a:rPr>
              <a:t>T</a:t>
            </a:r>
            <a:r>
              <a:rPr b="1" dirty="0" smtClean="0" spc="35" sz="3200">
                <a:solidFill>
                  <a:srgbClr val="F2D454"/>
                </a:solidFill>
                <a:latin typeface="Arial"/>
                <a:cs typeface="Arial"/>
              </a:rPr>
              <a:t>R</a:t>
            </a:r>
            <a:r>
              <a:rPr b="1" dirty="0" smtClean="0" spc="35" sz="3200">
                <a:solidFill>
                  <a:srgbClr val="F2D454"/>
                </a:solidFill>
                <a:latin typeface="Arial"/>
                <a:cs typeface="Arial"/>
              </a:rPr>
              <a:t>E</a:t>
            </a:r>
            <a:r>
              <a:rPr b="1" dirty="0" smtClean="0" spc="35" sz="3200">
                <a:solidFill>
                  <a:srgbClr val="F2D454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6699" y="508380"/>
            <a:ext cx="2529246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M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E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N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S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A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J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E</a:t>
            </a:r>
            <a:r>
              <a:rPr b="1" dirty="0" smtClean="0" spc="83" sz="3200">
                <a:solidFill>
                  <a:srgbClr val="9E833F"/>
                </a:solidFill>
                <a:latin typeface="Arial"/>
                <a:cs typeface="Arial"/>
              </a:rPr>
              <a:t>i</a:t>
            </a:r>
            <a:r>
              <a:rPr b="1" dirty="0" smtClean="0" spc="83" sz="3200">
                <a:solidFill>
                  <a:srgbClr val="F2D454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59588" y="880912"/>
            <a:ext cx="1109783" cy="901239"/>
          </a:xfrm>
          <a:prstGeom prst="rect">
            <a:avLst/>
          </a:prstGeom>
        </p:spPr>
        <p:txBody>
          <a:bodyPr bIns="0" lIns="0" rIns="0" rtlCol="0" tIns="45053" wrap="square">
            <a:noAutofit/>
          </a:bodyPr>
          <a:lstStyle/>
          <a:p>
            <a:pPr marL="12700">
              <a:lnSpc>
                <a:spcPts val="7095"/>
              </a:lnSpc>
            </a:pPr>
            <a:r>
              <a:rPr dirty="0" smtClean="0" spc="-1063" sz="6700">
                <a:solidFill>
                  <a:srgbClr val="DF824D"/>
                </a:solidFill>
                <a:latin typeface="Times New Roman"/>
                <a:cs typeface="Times New Roman"/>
              </a:rPr>
              <a:t>¡</a:t>
            </a:r>
            <a:r>
              <a:rPr baseline="137209" dirty="0" i="1" smtClean="0" spc="-126" sz="2250">
                <a:solidFill>
                  <a:srgbClr val="CA7E69"/>
                </a:solidFill>
                <a:latin typeface="Arial"/>
                <a:cs typeface="Arial"/>
              </a:rPr>
              <a:t>t</a:t>
            </a:r>
            <a:r>
              <a:rPr baseline="137209" dirty="0" i="1" smtClean="0" spc="-126" sz="2250">
                <a:solidFill>
                  <a:srgbClr val="CA7E69"/>
                </a:solidFill>
                <a:latin typeface="Arial"/>
                <a:cs typeface="Arial"/>
              </a:rPr>
              <a:t> </a:t>
            </a:r>
            <a:r>
              <a:rPr dirty="0" smtClean="0" spc="-1063" sz="6700">
                <a:solidFill>
                  <a:srgbClr val="DF824D"/>
                </a:solidFill>
                <a:latin typeface="Times New Roman"/>
                <a:cs typeface="Times New Roman"/>
              </a:rPr>
              <a:t>t</a:t>
            </a:r>
            <a:r>
              <a:rPr baseline="82325" dirty="0" smtClean="0" spc="-1063" sz="3750">
                <a:solidFill>
                  <a:srgbClr val="D1AE95"/>
                </a:solidFill>
                <a:latin typeface="Times New Roman"/>
                <a:cs typeface="Times New Roman"/>
              </a:rPr>
              <a:t>c</a:t>
            </a:r>
            <a:r>
              <a:rPr dirty="0" smtClean="0" spc="-1063" sz="6700">
                <a:solidFill>
                  <a:srgbClr val="DF824D"/>
                </a:solidFill>
                <a:latin typeface="Times New Roman"/>
                <a:cs typeface="Times New Roman"/>
              </a:rPr>
              <a:t>:</a:t>
            </a:r>
            <a:r>
              <a:rPr dirty="0" smtClean="0" spc="-1063" sz="6700">
                <a:solidFill>
                  <a:srgbClr val="D1AE95"/>
                </a:solidFill>
                <a:latin typeface="Times New Roman"/>
                <a:cs typeface="Times New Roman"/>
              </a:rPr>
              <a:t>"</a:t>
            </a:r>
            <a:r>
              <a:rPr baseline="82325" dirty="0" smtClean="0" spc="-1063" sz="3750">
                <a:solidFill>
                  <a:srgbClr val="D1AE95"/>
                </a:solidFill>
                <a:latin typeface="Times New Roman"/>
                <a:cs typeface="Times New Roman"/>
              </a:rPr>
              <a:t>a</a:t>
            </a:r>
            <a:r>
              <a:rPr baseline="82325" dirty="0" smtClean="0" spc="-1063" sz="3750">
                <a:solidFill>
                  <a:srgbClr val="D39067"/>
                </a:solidFill>
                <a:latin typeface="Times New Roman"/>
                <a:cs typeface="Times New Roman"/>
              </a:rPr>
              <a:t>¡</a:t>
            </a:r>
            <a:r>
              <a:rPr dirty="0" smtClean="0" spc="-1063" sz="6700">
                <a:solidFill>
                  <a:srgbClr val="D1AE95"/>
                </a:solidFill>
                <a:latin typeface="Times New Roman"/>
                <a:cs typeface="Times New Roman"/>
              </a:rPr>
              <a:t>'</a:t>
            </a:r>
            <a:r>
              <a:rPr baseline="82325" dirty="0" smtClean="0" spc="-1063" sz="3750">
                <a:solidFill>
                  <a:srgbClr val="D1AE95"/>
                </a:solidFill>
                <a:latin typeface="Times New Roman"/>
                <a:cs typeface="Times New Roman"/>
              </a:rPr>
              <a:t>c</a:t>
            </a:r>
            <a:r>
              <a:rPr dirty="0" smtClean="0" spc="-1063" sz="6700">
                <a:solidFill>
                  <a:srgbClr val="D39067"/>
                </a:solidFill>
                <a:latin typeface="Times New Roman"/>
                <a:cs typeface="Times New Roman"/>
              </a:rPr>
              <a:t>l</a:t>
            </a:r>
            <a:r>
              <a:rPr baseline="82325" dirty="0" smtClean="0" spc="-1063" sz="3750">
                <a:solidFill>
                  <a:srgbClr val="D1AE95"/>
                </a:solidFill>
                <a:latin typeface="Times New Roman"/>
                <a:cs typeface="Times New Roman"/>
              </a:rPr>
              <a:t>a</a:t>
            </a:r>
            <a:r>
              <a:rPr baseline="82325" dirty="0" smtClean="0" spc="-1063" sz="3750">
                <a:solidFill>
                  <a:srgbClr val="9E9EA0"/>
                </a:solidFill>
                <a:latin typeface="Times New Roman"/>
                <a:cs typeface="Times New Roman"/>
              </a:rPr>
              <a:t>·</a:t>
            </a:r>
            <a:r>
              <a:rPr dirty="0" smtClean="0" spc="-1063" sz="6700">
                <a:solidFill>
                  <a:srgbClr val="808387"/>
                </a:solidFill>
                <a:latin typeface="Times New Roman"/>
                <a:cs typeface="Times New Roman"/>
              </a:rPr>
              <a:t>1</a:t>
            </a:r>
            <a:r>
              <a:rPr baseline="82325" dirty="0" smtClean="0" spc="-1063" sz="3750">
                <a:solidFill>
                  <a:srgbClr val="D39067"/>
                </a:solidFill>
                <a:latin typeface="Times New Roman"/>
                <a:cs typeface="Times New Roman"/>
              </a:rPr>
              <a:t>,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16331" y="1889974"/>
            <a:ext cx="1400789" cy="698919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460756" marR="14287">
              <a:lnSpc>
                <a:spcPts val="1120"/>
              </a:lnSpc>
            </a:pPr>
            <a:r>
              <a:rPr dirty="0" smtClean="0" spc="2914" sz="1000">
                <a:solidFill>
                  <a:srgbClr val="E9E6E9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algn="ctr" marL="117682" marR="187716">
              <a:lnSpc>
                <a:spcPct val="95825"/>
              </a:lnSpc>
              <a:spcBef>
                <a:spcPts val="399"/>
              </a:spcBef>
            </a:pP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C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o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n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t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e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n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i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d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o</a:t>
            </a:r>
            <a:r>
              <a:rPr dirty="0" smtClean="0" spc="61" sz="1700">
                <a:solidFill>
                  <a:srgbClr val="E1CD64"/>
                </a:solidFill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75"/>
              </a:spcBef>
            </a:pPr>
            <a:r>
              <a:rPr dirty="0" smtClean="0" spc="4" sz="1400">
                <a:solidFill>
                  <a:srgbClr val="E9E6E9"/>
                </a:solidFill>
                <a:latin typeface="Arial"/>
                <a:cs typeface="Arial"/>
              </a:rPr>
              <a:t>R</a:t>
            </a:r>
            <a:r>
              <a:rPr dirty="0" smtClean="0" spc="4" sz="1400">
                <a:solidFill>
                  <a:srgbClr val="E9E6E9"/>
                </a:solidFill>
                <a:latin typeface="Arial"/>
                <a:cs typeface="Arial"/>
              </a:rPr>
              <a:t>a</a:t>
            </a:r>
            <a:r>
              <a:rPr dirty="0" smtClean="0" spc="4" sz="1400">
                <a:solidFill>
                  <a:srgbClr val="9E9EA0"/>
                </a:solidFill>
                <a:latin typeface="Arial"/>
                <a:cs typeface="Arial"/>
              </a:rPr>
              <a:t>1</a:t>
            </a:r>
            <a:r>
              <a:rPr dirty="0" smtClean="0" spc="4" sz="1400">
                <a:solidFill>
                  <a:srgbClr val="E9E6E9"/>
                </a:solidFill>
                <a:latin typeface="Arial"/>
                <a:cs typeface="Arial"/>
              </a:rPr>
              <a:t>m</a:t>
            </a:r>
            <a:r>
              <a:rPr dirty="0" smtClean="0" spc="4" sz="1400">
                <a:solidFill>
                  <a:srgbClr val="E9E6E9"/>
                </a:solidFill>
                <a:latin typeface="Arial"/>
                <a:cs typeface="Arial"/>
              </a:rPr>
              <a:t>o</a:t>
            </a:r>
            <a:r>
              <a:rPr dirty="0" smtClean="0" spc="4" sz="1400">
                <a:solidFill>
                  <a:srgbClr val="E9E6E9"/>
                </a:solidFill>
                <a:latin typeface="Arial"/>
                <a:cs typeface="Arial"/>
              </a:rPr>
              <a:t>n</a:t>
            </a:r>
            <a:r>
              <a:rPr dirty="0" smtClean="0" spc="4" sz="1400">
                <a:solidFill>
                  <a:srgbClr val="E9E6E9"/>
                </a:solidFill>
                <a:latin typeface="Arial"/>
                <a:cs typeface="Arial"/>
              </a:rPr>
              <a:t> </a:t>
            </a:r>
            <a:r>
              <a:rPr dirty="0" smtClean="0" spc="151" sz="1500">
                <a:solidFill>
                  <a:srgbClr val="E9E6E9"/>
                </a:solidFill>
                <a:latin typeface="Times New Roman"/>
                <a:cs typeface="Times New Roman"/>
              </a:rPr>
              <a:t>G</a:t>
            </a:r>
            <a:r>
              <a:rPr dirty="0" smtClean="0" spc="151" sz="1500">
                <a:solidFill>
                  <a:srgbClr val="E9E6E9"/>
                </a:solidFill>
                <a:latin typeface="Times New Roman"/>
                <a:cs typeface="Times New Roman"/>
              </a:rPr>
              <a:t>o</a:t>
            </a:r>
            <a:r>
              <a:rPr dirty="0" smtClean="0" spc="151" sz="1500">
                <a:solidFill>
                  <a:srgbClr val="E9E6E9"/>
                </a:solidFill>
                <a:latin typeface="Times New Roman"/>
                <a:cs typeface="Times New Roman"/>
              </a:rPr>
              <a:t>m</a:t>
            </a:r>
            <a:r>
              <a:rPr dirty="0" smtClean="0" spc="151" sz="1500">
                <a:solidFill>
                  <a:srgbClr val="E9E6E9"/>
                </a:solidFill>
                <a:latin typeface="Times New Roman"/>
                <a:cs typeface="Times New Roman"/>
              </a:rPr>
              <a:t>e</a:t>
            </a:r>
            <a:r>
              <a:rPr dirty="0" smtClean="0" spc="151" sz="1500">
                <a:solidFill>
                  <a:srgbClr val="E9E6E9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19835" y="2903167"/>
            <a:ext cx="122111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-107" sz="1800">
                <a:solidFill>
                  <a:srgbClr val="808387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21131" y="3071588"/>
            <a:ext cx="692454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2398" sz="7200">
                <a:solidFill>
                  <a:srgbClr val="BD9A82"/>
                </a:solidFill>
                <a:latin typeface="Arial"/>
                <a:cs typeface="Arial"/>
              </a:rPr>
              <a:t>·</a:t>
            </a:r>
            <a:r>
              <a:rPr baseline="336260" dirty="0" smtClean="0" spc="-133" sz="750">
                <a:solidFill>
                  <a:srgbClr val="A88060"/>
                </a:solidFill>
                <a:latin typeface="Times New Roman"/>
                <a:cs typeface="Times New Roman"/>
              </a:rPr>
              <a:t>"</a:t>
            </a:r>
            <a:r>
              <a:rPr baseline="173927" dirty="0" smtClean="0" spc="-59" sz="1200">
                <a:solidFill>
                  <a:srgbClr val="A88060"/>
                </a:solidFill>
                <a:latin typeface="Arial"/>
                <a:cs typeface="Arial"/>
              </a:rPr>
              <a:t>'</a:t>
            </a:r>
            <a:r>
              <a:rPr baseline="173927" dirty="0" smtClean="0" spc="-119" sz="1200">
                <a:solidFill>
                  <a:srgbClr val="A88060"/>
                </a:solidFill>
                <a:latin typeface="Arial"/>
                <a:cs typeface="Arial"/>
              </a:rPr>
              <a:t> </a:t>
            </a:r>
            <a:r>
              <a:rPr dirty="0" smtClean="0" spc="-1271" sz="7200">
                <a:solidFill>
                  <a:srgbClr val="EDA870"/>
                </a:solidFill>
                <a:latin typeface="Arial"/>
                <a:cs typeface="Arial"/>
              </a:rPr>
              <a:t>•</a:t>
            </a:r>
            <a:r>
              <a:rPr baseline="336260" dirty="0" smtClean="0" spc="156" sz="750">
                <a:solidFill>
                  <a:srgbClr val="CFD1CF"/>
                </a:solidFill>
                <a:latin typeface="Times New Roman"/>
                <a:cs typeface="Times New Roman"/>
              </a:rPr>
              <a:t>•</a:t>
            </a:r>
            <a:r>
              <a:rPr baseline="336260" dirty="0" smtClean="0" spc="0" sz="750">
                <a:solidFill>
                  <a:srgbClr val="CFD1CF"/>
                </a:solidFill>
                <a:latin typeface="Times New Roman"/>
                <a:cs typeface="Times New Roman"/>
              </a:rPr>
              <a:t>               </a:t>
            </a:r>
            <a:r>
              <a:rPr baseline="336260" dirty="0" smtClean="0" spc="-4" sz="750">
                <a:solidFill>
                  <a:srgbClr val="CFD1CF"/>
                </a:solidFill>
                <a:latin typeface="Times New Roman"/>
                <a:cs typeface="Times New Roman"/>
              </a:rPr>
              <a:t> </a:t>
            </a:r>
            <a:r>
              <a:rPr baseline="336260" dirty="0" smtClean="0" spc="26" sz="750">
                <a:solidFill>
                  <a:srgbClr val="E9E6E9"/>
                </a:solidFill>
                <a:latin typeface="Times New Roman"/>
                <a:cs typeface="Times New Roman"/>
              </a:rPr>
              <a:t>il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49604" y="3071588"/>
            <a:ext cx="195823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1145" sz="7200">
                <a:solidFill>
                  <a:srgbClr val="BD9A82"/>
                </a:solidFill>
                <a:latin typeface="Arial"/>
                <a:cs typeface="Arial"/>
              </a:rPr>
              <a:t>·</a:t>
            </a:r>
            <a:r>
              <a:rPr baseline="173927" dirty="0" smtClean="0" spc="-1145" sz="1200">
                <a:solidFill>
                  <a:srgbClr val="A88060"/>
                </a:solidFill>
                <a:latin typeface="Arial"/>
                <a:cs typeface="Arial"/>
              </a:rPr>
              <a:t>'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30275" y="3466576"/>
            <a:ext cx="38912" cy="76200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33" sz="400">
                <a:solidFill>
                  <a:srgbClr val="A88060"/>
                </a:solidFill>
                <a:latin typeface="Arial"/>
                <a:cs typeface="Arial"/>
              </a:rPr>
              <a:t>•</a:t>
            </a:r>
            <a:endParaRPr sz="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64843" y="3466576"/>
            <a:ext cx="39095" cy="76200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44" sz="400">
                <a:solidFill>
                  <a:srgbClr val="A88060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30275" y="3515344"/>
            <a:ext cx="44541" cy="76200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75" sz="400">
                <a:solidFill>
                  <a:srgbClr val="BD9A82"/>
                </a:solidFill>
                <a:latin typeface="Arial"/>
                <a:cs typeface="Arial"/>
              </a:rPr>
              <a:t>1</a:t>
            </a:r>
            <a:r>
              <a:rPr dirty="0" smtClean="0" spc="-75" sz="400">
                <a:solidFill>
                  <a:srgbClr val="A88060"/>
                </a:solidFill>
                <a:latin typeface="Arial"/>
                <a:cs typeface="Arial"/>
              </a:rPr>
              <a:t>'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08227" y="3515344"/>
            <a:ext cx="49759" cy="76200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57" sz="400">
                <a:solidFill>
                  <a:srgbClr val="D39067"/>
                </a:solidFill>
                <a:latin typeface="Arial"/>
                <a:cs typeface="Arial"/>
              </a:rPr>
              <a:t>-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64843" y="3515344"/>
            <a:ext cx="39239" cy="76200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113" sz="400">
                <a:solidFill>
                  <a:srgbClr val="A88060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55827" y="3627334"/>
            <a:ext cx="333950" cy="152400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pc="1695" sz="1000">
                <a:solidFill>
                  <a:srgbClr val="E9E6E9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32155" y="3845780"/>
            <a:ext cx="1225092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5845" sz="7200">
                <a:solidFill>
                  <a:srgbClr val="E9E6E9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84555" y="5183948"/>
            <a:ext cx="663041" cy="635000"/>
          </a:xfrm>
          <a:prstGeom prst="rect">
            <a:avLst/>
          </a:prstGeom>
        </p:spPr>
        <p:txBody>
          <a:bodyPr bIns="0" lIns="0" rIns="0" rtlCol="0" tIns="31750" wrap="square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pc="-656" sz="4800">
                <a:solidFill>
                  <a:srgbClr val="A88060"/>
                </a:solidFill>
                <a:latin typeface="Arial"/>
                <a:cs typeface="Arial"/>
              </a:rPr>
              <a:t>,</a:t>
            </a:r>
            <a:r>
              <a:rPr dirty="0" smtClean="0" spc="-656" sz="4800">
                <a:solidFill>
                  <a:srgbClr val="D39067"/>
                </a:solidFill>
                <a:latin typeface="Arial"/>
                <a:cs typeface="Arial"/>
              </a:rPr>
              <a:t>,.</a:t>
            </a:r>
            <a:r>
              <a:rPr dirty="0" smtClean="0" spc="-656" sz="4800">
                <a:solidFill>
                  <a:srgbClr val="D39067"/>
                </a:solidFill>
                <a:latin typeface="Arial"/>
                <a:cs typeface="Arial"/>
              </a:rPr>
              <a:t>.</a:t>
            </a:r>
            <a:r>
              <a:rPr dirty="0" smtClean="0" spc="-656" sz="4800">
                <a:solidFill>
                  <a:srgbClr val="EDA870"/>
                </a:solidFill>
                <a:latin typeface="Arial"/>
                <a:cs typeface="Arial"/>
              </a:rPr>
              <a:t>.</a:t>
            </a:r>
            <a:r>
              <a:rPr dirty="0" smtClean="0" spc="-656" sz="4800">
                <a:solidFill>
                  <a:srgbClr val="CFD1CF"/>
                </a:solidFill>
                <a:latin typeface="Arial"/>
                <a:cs typeface="Arial"/>
              </a:rPr>
              <a:t>,</a:t>
            </a:r>
            <a:r>
              <a:rPr dirty="0" smtClean="0" spc="-656" sz="4800">
                <a:solidFill>
                  <a:srgbClr val="B8B6B6"/>
                </a:solidFill>
                <a:latin typeface="Arial"/>
                <a:cs typeface="Arial"/>
              </a:rPr>
              <a:t>'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00835" y="5585941"/>
            <a:ext cx="194010" cy="943804"/>
          </a:xfrm>
          <a:prstGeom prst="rect">
            <a:avLst/>
          </a:prstGeom>
        </p:spPr>
        <p:txBody>
          <a:bodyPr bIns="0" lIns="0" rIns="0" rtlCol="0" tIns="5905" wrap="square">
            <a:noAutofit/>
          </a:bodyPr>
          <a:lstStyle/>
          <a:p>
            <a:pPr algn="ctr" marR="40413">
              <a:lnSpc>
                <a:spcPts val="930"/>
              </a:lnSpc>
            </a:pPr>
            <a:r>
              <a:rPr dirty="0" smtClean="0" spc="-103" sz="900">
                <a:solidFill>
                  <a:srgbClr val="808387"/>
                </a:solidFill>
                <a:latin typeface="Times New Roman"/>
                <a:cs typeface="Times New Roman"/>
              </a:rPr>
              <a:t>,</a:t>
            </a:r>
            <a:r>
              <a:rPr dirty="0" smtClean="0" spc="-103" sz="900">
                <a:solidFill>
                  <a:srgbClr val="808387"/>
                </a:solidFill>
                <a:latin typeface="Times New Roman"/>
                <a:cs typeface="Times New Roman"/>
              </a:rPr>
              <a:t>_</a:t>
            </a:r>
            <a:r>
              <a:rPr dirty="0" smtClean="0" spc="-103" sz="900">
                <a:solidFill>
                  <a:srgbClr val="BD9A82"/>
                </a:solidFill>
                <a:latin typeface="Times New Roman"/>
                <a:cs typeface="Times New Roman"/>
              </a:rPr>
              <a:t>{\</a:t>
            </a:r>
            <a:endParaRPr sz="900">
              <a:latin typeface="Times New Roman"/>
              <a:cs typeface="Times New Roman"/>
            </a:endParaRPr>
          </a:p>
          <a:p>
            <a:pPr marL="67564" marR="17917">
              <a:lnSpc>
                <a:spcPts val="715"/>
              </a:lnSpc>
            </a:pPr>
            <a:r>
              <a:rPr dirty="0" smtClean="0" spc="-35" sz="900">
                <a:solidFill>
                  <a:srgbClr val="D39067"/>
                </a:solidFill>
                <a:latin typeface="Times New Roman"/>
                <a:cs typeface="Times New Roman"/>
              </a:rPr>
              <a:t>,</a:t>
            </a:r>
            <a:r>
              <a:rPr dirty="0" smtClean="0" spc="-35" sz="900">
                <a:solidFill>
                  <a:srgbClr val="D39067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49276">
              <a:lnSpc>
                <a:spcPts val="2970"/>
              </a:lnSpc>
              <a:spcBef>
                <a:spcPts val="112"/>
              </a:spcBef>
            </a:pPr>
            <a:r>
              <a:rPr dirty="0" smtClean="0" spc="-218" sz="3000">
                <a:solidFill>
                  <a:srgbClr val="808387"/>
                </a:solidFill>
                <a:latin typeface="Times New Roman"/>
                <a:cs typeface="Times New Roman"/>
              </a:rPr>
              <a:t>,</a:t>
            </a:r>
            <a:r>
              <a:rPr baseline="103528" dirty="0" i="1" smtClean="0" spc="-218" sz="1050">
                <a:solidFill>
                  <a:srgbClr val="BD9A82"/>
                </a:solidFill>
                <a:latin typeface="Times New Roman"/>
                <a:cs typeface="Times New Roman"/>
              </a:rPr>
              <a:t>{</a:t>
            </a:r>
            <a:endParaRPr sz="700">
              <a:latin typeface="Times New Roman"/>
              <a:cs typeface="Times New Roman"/>
            </a:endParaRPr>
          </a:p>
          <a:p>
            <a:pPr algn="ctr" marL="72771" marR="8392">
              <a:lnSpc>
                <a:spcPct val="95825"/>
              </a:lnSpc>
              <a:spcBef>
                <a:spcPts val="1436"/>
              </a:spcBef>
            </a:pPr>
            <a:r>
              <a:rPr dirty="0" smtClean="0" spc="-138" sz="1000">
                <a:solidFill>
                  <a:srgbClr val="B8B6B6"/>
                </a:solidFill>
                <a:latin typeface="Times New Roman"/>
                <a:cs typeface="Times New Roman"/>
              </a:rPr>
              <a:t>""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84556" y="5670210"/>
            <a:ext cx="127507" cy="152400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i="1" smtClean="0" spc="-60" sz="1000">
                <a:solidFill>
                  <a:srgbClr val="BD9A82"/>
                </a:solidFill>
                <a:latin typeface="Times New Roman"/>
                <a:cs typeface="Times New Roman"/>
              </a:rPr>
              <a:t>,</a:t>
            </a:r>
            <a:r>
              <a:rPr dirty="0" i="1" smtClean="0" spc="-60" sz="1000">
                <a:solidFill>
                  <a:srgbClr val="D39067"/>
                </a:solidFill>
                <a:latin typeface="Times New Roman"/>
                <a:cs typeface="Times New Roman"/>
              </a:rPr>
              <a:t>(</a:t>
            </a:r>
            <a:r>
              <a:rPr dirty="0" i="1" smtClean="0" spc="-60" sz="1000">
                <a:solidFill>
                  <a:srgbClr val="A88060"/>
                </a:solidFill>
                <a:latin typeface="Times New Roman"/>
                <a:cs typeface="Times New Roman"/>
              </a:rPr>
              <a:t>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41300" y="5710197"/>
            <a:ext cx="811730" cy="731790"/>
          </a:xfrm>
          <a:prstGeom prst="rect">
            <a:avLst/>
          </a:prstGeom>
        </p:spPr>
        <p:txBody>
          <a:bodyPr bIns="0" lIns="0" rIns="0" rtlCol="0" tIns="21526" wrap="square">
            <a:noAutofit/>
          </a:bodyPr>
          <a:lstStyle/>
          <a:p>
            <a:pPr marL="101091">
              <a:lnSpc>
                <a:spcPts val="3390"/>
              </a:lnSpc>
            </a:pPr>
            <a:r>
              <a:rPr dirty="0" smtClean="0" spc="-80" sz="3000">
                <a:solidFill>
                  <a:srgbClr val="A88060"/>
                </a:solidFill>
                <a:latin typeface="Times New Roman"/>
                <a:cs typeface="Times New Roman"/>
              </a:rPr>
              <a:t>'</a:t>
            </a:r>
            <a:r>
              <a:rPr dirty="0" smtClean="0" spc="-80" sz="3000">
                <a:solidFill>
                  <a:srgbClr val="E89562"/>
                </a:solidFill>
                <a:latin typeface="Times New Roman"/>
                <a:cs typeface="Times New Roman"/>
              </a:rPr>
              <a:t>I</a:t>
            </a:r>
            <a:r>
              <a:rPr baseline="24846" dirty="0" smtClean="0" spc="-80" sz="3150">
                <a:solidFill>
                  <a:srgbClr val="BD9A82"/>
                </a:solidFill>
                <a:latin typeface="Times New Roman"/>
                <a:cs typeface="Times New Roman"/>
              </a:rPr>
              <a:t>'</a:t>
            </a:r>
            <a:r>
              <a:rPr dirty="0" smtClean="0" spc="-80" sz="3000">
                <a:solidFill>
                  <a:srgbClr val="E89562"/>
                </a:solidFill>
                <a:latin typeface="Times New Roman"/>
                <a:cs typeface="Times New Roman"/>
              </a:rPr>
              <a:t>J</a:t>
            </a:r>
            <a:r>
              <a:rPr dirty="0" smtClean="0" spc="-80" sz="3000">
                <a:solidFill>
                  <a:srgbClr val="E89562"/>
                </a:solidFill>
                <a:latin typeface="Times New Roman"/>
                <a:cs typeface="Times New Roman"/>
              </a:rPr>
              <a:t> </a:t>
            </a:r>
            <a:r>
              <a:rPr dirty="0" smtClean="0" spc="-80" sz="3000">
                <a:solidFill>
                  <a:srgbClr val="E9E6E9"/>
                </a:solidFill>
                <a:latin typeface="Times New Roman"/>
                <a:cs typeface="Times New Roman"/>
              </a:rPr>
              <a:t>~</a:t>
            </a:r>
            <a:endParaRPr sz="3000">
              <a:latin typeface="Times New Roman"/>
              <a:cs typeface="Times New Roman"/>
            </a:endParaRPr>
          </a:p>
          <a:p>
            <a:pPr marL="12700" marR="65756">
              <a:lnSpc>
                <a:spcPts val="2325"/>
              </a:lnSpc>
            </a:pPr>
            <a:r>
              <a:rPr b="1" dirty="0" smtClean="0" spc="-527" sz="2500">
                <a:solidFill>
                  <a:srgbClr val="E89562"/>
                </a:solidFill>
                <a:latin typeface="Times New Roman"/>
                <a:cs typeface="Times New Roman"/>
              </a:rPr>
              <a:t>~</a:t>
            </a:r>
            <a:r>
              <a:rPr b="1" dirty="0" smtClean="0" spc="-527" sz="2500">
                <a:solidFill>
                  <a:srgbClr val="EDA870"/>
                </a:solidFill>
                <a:latin typeface="Times New Roman"/>
                <a:cs typeface="Times New Roman"/>
              </a:rPr>
              <a:t>1</a:t>
            </a:r>
            <a:r>
              <a:rPr b="1" dirty="0" smtClean="0" spc="-527" sz="2500">
                <a:solidFill>
                  <a:srgbClr val="E89562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-527" sz="2500">
                <a:solidFill>
                  <a:srgbClr val="EDA870"/>
                </a:solidFill>
                <a:latin typeface="Times New Roman"/>
                <a:cs typeface="Times New Roman"/>
              </a:rPr>
              <a:t>1</a:t>
            </a:r>
            <a:r>
              <a:rPr b="1" dirty="0" smtClean="0" spc="-527" sz="2500">
                <a:solidFill>
                  <a:srgbClr val="E9E6E9"/>
                </a:solidFill>
                <a:latin typeface="Times New Roman"/>
                <a:cs typeface="Times New Roman"/>
              </a:rPr>
              <a:t>•</a:t>
            </a:r>
            <a:r>
              <a:rPr b="1" dirty="0" smtClean="0" spc="-527" sz="2500">
                <a:solidFill>
                  <a:srgbClr val="9E9EA0"/>
                </a:solidFill>
                <a:latin typeface="Times New Roman"/>
                <a:cs typeface="Times New Roman"/>
              </a:rPr>
              <a:t>·</a:t>
            </a:r>
            <a:r>
              <a:rPr b="1" dirty="0" smtClean="0" spc="-527" sz="2500">
                <a:solidFill>
                  <a:srgbClr val="9E9EA0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527" sz="2500">
                <a:solidFill>
                  <a:srgbClr val="9E9EA0"/>
                </a:solidFill>
                <a:latin typeface="Times New Roman"/>
                <a:cs typeface="Times New Roman"/>
              </a:rPr>
              <a:t> </a:t>
            </a:r>
            <a:r>
              <a:rPr dirty="0" smtClean="0" spc="-64" sz="500">
                <a:solidFill>
                  <a:srgbClr val="808387"/>
                </a:solidFill>
                <a:latin typeface="Arial"/>
                <a:cs typeface="Arial"/>
              </a:rPr>
              <a:t>-</a:t>
            </a:r>
            <a:r>
              <a:rPr dirty="0" smtClean="0" spc="-64" sz="500">
                <a:solidFill>
                  <a:srgbClr val="808387"/>
                </a:solidFill>
                <a:latin typeface="Arial"/>
                <a:cs typeface="Arial"/>
              </a:rPr>
              <a:t>-"--</a:t>
            </a:r>
            <a:r>
              <a:rPr dirty="0" smtClean="0" spc="-64" sz="500">
                <a:solidFill>
                  <a:srgbClr val="808387"/>
                </a:solidFill>
                <a:latin typeface="Arial"/>
                <a:cs typeface="Arial"/>
              </a:rPr>
              <a:t>e</a:t>
            </a:r>
            <a:r>
              <a:rPr dirty="0" smtClean="0" spc="-64" sz="500">
                <a:solidFill>
                  <a:srgbClr val="808387"/>
                </a:solidFill>
                <a:latin typeface="Arial"/>
                <a:cs typeface="Arial"/>
              </a:rPr>
              <a:t>-</a:t>
            </a:r>
            <a:r>
              <a:rPr dirty="0" smtClean="0" spc="-64" sz="500">
                <a:solidFill>
                  <a:srgbClr val="808387"/>
                </a:solidFill>
                <a:latin typeface="Arial"/>
                <a:cs typeface="Arial"/>
              </a:rPr>
              <a:t>·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61212" y="6383264"/>
            <a:ext cx="906423" cy="425974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8523" marR="32384">
              <a:lnSpc>
                <a:spcPts val="1425"/>
              </a:lnSpc>
            </a:pPr>
            <a:r>
              <a:rPr dirty="0" smtClean="0" spc="-178" sz="1300">
                <a:solidFill>
                  <a:srgbClr val="D39067"/>
                </a:solidFill>
                <a:latin typeface="Times New Roman"/>
                <a:cs typeface="Times New Roman"/>
              </a:rPr>
              <a:t>....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864"/>
              </a:lnSpc>
              <a:spcBef>
                <a:spcPts val="21"/>
              </a:spcBef>
            </a:pP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p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o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r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t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a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d</a:t>
            </a:r>
            <a:r>
              <a:rPr dirty="0" smtClean="0" spc="77" sz="1700">
                <a:solidFill>
                  <a:srgbClr val="9E833F"/>
                </a:solidFill>
                <a:latin typeface="Times New Roman"/>
                <a:cs typeface="Times New Roman"/>
              </a:rPr>
              <a:t>,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a</a:t>
            </a:r>
            <a:r>
              <a:rPr dirty="0" smtClean="0" spc="77" sz="1700">
                <a:solidFill>
                  <a:srgbClr val="E1CD64"/>
                </a:solidFill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88188" y="6418223"/>
            <a:ext cx="106261" cy="101600"/>
          </a:xfrm>
          <a:prstGeom prst="rect">
            <a:avLst/>
          </a:prstGeom>
        </p:spPr>
        <p:txBody>
          <a:bodyPr bIns="0" lIns="0" rIns="0" rtlCol="0" tIns="254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87" sz="600">
                <a:solidFill>
                  <a:srgbClr val="D39067"/>
                </a:solidFill>
                <a:latin typeface="Times New Roman"/>
                <a:cs typeface="Times New Roman"/>
              </a:rPr>
              <a:t>_</a:t>
            </a:r>
            <a:r>
              <a:rPr dirty="0" smtClean="0" spc="-87" sz="600">
                <a:solidFill>
                  <a:srgbClr val="CFD1CF"/>
                </a:solidFill>
                <a:latin typeface="Times New Roman"/>
                <a:cs typeface="Times New Roman"/>
              </a:rPr>
              <a:t>:,,,;;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69188" y="6413922"/>
            <a:ext cx="167132" cy="152400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pc="-55" sz="1000">
                <a:solidFill>
                  <a:srgbClr val="9E9EA0"/>
                </a:solidFill>
                <a:latin typeface="Times New Roman"/>
                <a:cs typeface="Times New Roman"/>
              </a:rPr>
              <a:t>..</a:t>
            </a:r>
            <a:r>
              <a:rPr dirty="0" smtClean="0" spc="-55" sz="1000">
                <a:solidFill>
                  <a:srgbClr val="9E9EA0"/>
                </a:solidFill>
                <a:latin typeface="Times New Roman"/>
                <a:cs typeface="Times New Roman"/>
              </a:rPr>
              <a:t> </a:t>
            </a:r>
            <a:r>
              <a:rPr dirty="0" smtClean="0" spc="-55" sz="1000">
                <a:solidFill>
                  <a:srgbClr val="9E9EA0"/>
                </a:solidFill>
                <a:latin typeface="Times New Roman"/>
                <a:cs typeface="Times New Roman"/>
              </a:rPr>
              <a:t> </a:t>
            </a:r>
            <a:r>
              <a:rPr dirty="0" smtClean="0" spc="-55" sz="400">
                <a:solidFill>
                  <a:srgbClr val="808387"/>
                </a:solidFill>
                <a:latin typeface="Times New Roman"/>
                <a:cs typeface="Times New Roman"/>
              </a:rPr>
              <a:t>,</a:t>
            </a:r>
            <a:r>
              <a:rPr dirty="0" smtClean="0" spc="-55" sz="400">
                <a:solidFill>
                  <a:srgbClr val="9E9EA0"/>
                </a:solidFill>
                <a:latin typeface="Times New Roman"/>
                <a:cs typeface="Times New Roman"/>
              </a:rPr>
              <a:t>_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3572" y="6428085"/>
            <a:ext cx="33328" cy="88900"/>
          </a:xfrm>
          <a:prstGeom prst="rect">
            <a:avLst/>
          </a:prstGeom>
        </p:spPr>
        <p:txBody>
          <a:bodyPr bIns="0" lIns="0" rIns="0" rtlCol="0" tIns="444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13" sz="500">
                <a:solidFill>
                  <a:srgbClr val="E4B8C1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09524" y="6464661"/>
            <a:ext cx="39990" cy="88900"/>
          </a:xfrm>
          <a:prstGeom prst="rect">
            <a:avLst/>
          </a:prstGeom>
        </p:spPr>
        <p:txBody>
          <a:bodyPr bIns="0" lIns="0" rIns="0" rtlCol="0" tIns="444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-51" sz="500">
                <a:solidFill>
                  <a:srgbClr val="808387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9612" y="6567938"/>
            <a:ext cx="1356495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l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l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u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s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t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r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c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i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én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d</a:t>
            </a:r>
            <a:r>
              <a:rPr dirty="0" smtClean="0" spc="80" sz="1700">
                <a:solidFill>
                  <a:srgbClr val="E1CD64"/>
                </a:solidFill>
                <a:latin typeface="Times New Roman"/>
                <a:cs typeface="Times New Roman"/>
              </a:rPr>
              <a:t>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8044" y="6830066"/>
            <a:ext cx="1490249" cy="241300"/>
          </a:xfrm>
          <a:prstGeom prst="rect">
            <a:avLst/>
          </a:prstGeom>
        </p:spPr>
        <p:txBody>
          <a:bodyPr bIns="0" lIns="0" rIns="0" rtlCol="0" tIns="11652" wrap="square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 </a:t>
            </a:r>
            <a:r>
              <a:rPr dirty="0" smtClean="0" spc="110" sz="1500">
                <a:solidFill>
                  <a:srgbClr val="E9E6E9"/>
                </a:solidFill>
                <a:latin typeface="Arial"/>
                <a:cs typeface="Arial"/>
              </a:rPr>
              <a:t>n</a:t>
            </a:r>
            <a:r>
              <a:rPr dirty="0" smtClean="0" spc="110" sz="1500">
                <a:solidFill>
                  <a:srgbClr val="E9E6E9"/>
                </a:solidFill>
                <a:latin typeface="Arial"/>
                <a:cs typeface="Arial"/>
              </a:rPr>
              <a:t>o</a:t>
            </a:r>
            <a:r>
              <a:rPr dirty="0" smtClean="0" spc="110" sz="1500">
                <a:solidFill>
                  <a:srgbClr val="E9E6E9"/>
                </a:solidFill>
                <a:latin typeface="Arial"/>
                <a:cs typeface="Arial"/>
              </a:rPr>
              <a:t>n</a:t>
            </a:r>
            <a:r>
              <a:rPr dirty="0" smtClean="0" spc="110" sz="1500">
                <a:solidFill>
                  <a:srgbClr val="E9E6E9"/>
                </a:solidFill>
                <a:latin typeface="Arial"/>
                <a:cs typeface="Arial"/>
              </a:rPr>
              <a:t> 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B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700">
                <a:solidFill>
                  <a:srgbClr val="E9E6E9"/>
                </a:solidFill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7486462"/>
            <a:ext cx="1792849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I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N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F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O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L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E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C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C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I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Ó</a:t>
            </a:r>
            <a:r>
              <a:rPr dirty="0" smtClean="0" spc="274" sz="1600">
                <a:solidFill>
                  <a:srgbClr val="E1CD64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844" y="8081000"/>
            <a:ext cx="14961933" cy="421580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algn="ctr">
              <a:lnSpc>
                <a:spcPts val="1425"/>
              </a:lnSpc>
            </a:pP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q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p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: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F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á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v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Í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-2" sz="1300">
                <a:solidFill>
                  <a:srgbClr val="B8B6B6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b="1"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H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l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: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z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100">
                <a:solidFill>
                  <a:srgbClr val="2A2A2A"/>
                </a:solidFill>
                <a:latin typeface="Arial"/>
                <a:cs typeface="Arial"/>
              </a:rPr>
              <a:t>r</a:t>
            </a:r>
            <a:r>
              <a:rPr dirty="0" smtClean="0" spc="-39" sz="110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808387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808387"/>
                </a:solidFill>
                <a:latin typeface="Times New Roman"/>
                <a:cs typeface="Times New Roman"/>
              </a:rPr>
              <a:t> 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l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d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-o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B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200">
                <a:solidFill>
                  <a:srgbClr val="9E9EA0"/>
                </a:solidFill>
                <a:latin typeface="Arial"/>
                <a:cs typeface="Arial"/>
              </a:rPr>
              <a:t>,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l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2" sz="1300">
                <a:solidFill>
                  <a:srgbClr val="B8B6B6"/>
                </a:solidFill>
                <a:latin typeface="Times New Roman"/>
                <a:cs typeface="Times New Roman"/>
              </a:rPr>
              <a:t>1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m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m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W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39" sz="1200">
                <a:solidFill>
                  <a:srgbClr val="3A3A3A"/>
                </a:solidFill>
                <a:latin typeface="Arial"/>
                <a:cs typeface="Arial"/>
              </a:rPr>
              <a:t>y</a:t>
            </a:r>
            <a:r>
              <a:rPr dirty="0" smtClean="0" spc="-39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39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v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: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í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: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2A2A2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B8B6B6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dirty="0" smtClean="0" spc="-2" sz="1300">
                <a:solidFill>
                  <a:srgbClr val="B8B6B6"/>
                </a:solidFill>
                <a:latin typeface="Times New Roman"/>
                <a:cs typeface="Times New Roman"/>
              </a:rPr>
              <a:t>: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z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F</a:t>
            </a:r>
            <a:r>
              <a:rPr dirty="0" smtClean="0" spc="-2" sz="1300">
                <a:solidFill>
                  <a:srgbClr val="B8B6B6"/>
                </a:solidFill>
                <a:latin typeface="Times New Roman"/>
                <a:cs typeface="Times New Roman"/>
              </a:rPr>
              <a:t>1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:</a:t>
            </a:r>
            <a:r>
              <a:rPr dirty="0" smtClean="0" spc="-2" sz="13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2" sz="1300">
                <a:solidFill>
                  <a:srgbClr val="B8B6B6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2" sz="13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39" sz="1100">
                <a:solidFill>
                  <a:srgbClr val="B8B6B6"/>
                </a:solidFill>
                <a:latin typeface="Arial"/>
                <a:cs typeface="Arial"/>
              </a:rPr>
              <a:t>i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J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39" sz="1100">
                <a:solidFill>
                  <a:srgbClr val="B8B6B6"/>
                </a:solidFill>
                <a:latin typeface="Arial"/>
                <a:cs typeface="Arial"/>
              </a:rPr>
              <a:t>,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39" sz="110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mtClean="0" spc="-39" sz="110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mtClean="0" spc="-39" sz="1100">
                <a:solidFill>
                  <a:srgbClr val="3A3A3A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algn="ctr" marL="1178433" marR="1198943">
              <a:lnSpc>
                <a:spcPts val="1609"/>
              </a:lnSpc>
              <a:spcBef>
                <a:spcPts val="138"/>
              </a:spcBef>
            </a:pP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J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u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B8B6B6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808387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808387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808387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l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l+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ri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B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u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c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k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y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P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ci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59" sz="1400">
                <a:solidFill>
                  <a:srgbClr val="B8B6B6"/>
                </a:solidFill>
                <a:latin typeface="Times New Roman"/>
                <a:cs typeface="Times New Roman"/>
              </a:rPr>
              <a:t>,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59" sz="1400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mtClean="0" spc="-59" sz="14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P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ab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l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P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lli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p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p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B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u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c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l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dirty="0" smtClean="0" spc="-1" sz="1200">
                <a:solidFill>
                  <a:srgbClr val="B8B6B6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G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é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ir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q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ue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z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dirty="0" smtClean="0" spc="-59" sz="140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59" sz="1400">
                <a:solidFill>
                  <a:srgbClr val="B8B6B6"/>
                </a:solidFill>
                <a:latin typeface="Times New Roman"/>
                <a:cs typeface="Times New Roman"/>
              </a:rPr>
              <a:t>.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59" sz="1400">
                <a:solidFill>
                  <a:srgbClr val="4D4D4D"/>
                </a:solidFill>
                <a:latin typeface="Times New Roman"/>
                <a:cs typeface="Times New Roman"/>
              </a:rPr>
              <a:t>d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l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f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V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dirty="0" smtClean="0" spc="-59" sz="1400">
                <a:solidFill>
                  <a:srgbClr val="9E9EA0"/>
                </a:solidFill>
                <a:latin typeface="Times New Roman"/>
                <a:cs typeface="Times New Roman"/>
              </a:rPr>
              <a:t>,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mtClean="0" spc="-59" sz="1400">
                <a:solidFill>
                  <a:srgbClr val="B8B6B6"/>
                </a:solidFill>
                <a:latin typeface="Times New Roman"/>
                <a:cs typeface="Times New Roman"/>
              </a:rPr>
              <a:t>,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W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an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dirty="0" smtClean="0" spc="-1" sz="120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dirty="0" smtClean="0" spc="-1" sz="1200">
                <a:solidFill>
                  <a:srgbClr val="3A3A3A"/>
                </a:solidFill>
                <a:latin typeface="Arial"/>
                <a:cs typeface="Arial"/>
              </a:rPr>
              <a:t>en</a:t>
            </a:r>
            <a:r>
              <a:rPr baseline="72469" dirty="0" smtClean="0" spc="-1" sz="300">
                <a:solidFill>
                  <a:srgbClr val="B8B6B6"/>
                </a:solidFill>
                <a:latin typeface="Arial"/>
                <a:cs typeface="Arial"/>
              </a:rPr>
              <a:t>1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mtClean="0" spc="-59" sz="140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pc="-59" sz="1400">
                <a:solidFill>
                  <a:srgbClr val="9E9EA0"/>
                </a:solidFill>
                <a:latin typeface="Times New Roman"/>
                <a:cs typeface="Times New Roman"/>
              </a:rPr>
              <a:t>,</a:t>
            </a:r>
            <a:r>
              <a:rPr dirty="0" smtClean="0" spc="-59" sz="1400">
                <a:solidFill>
                  <a:srgbClr val="4D4D4D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4102588" y="151604"/>
            <a:ext cx="821232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72" sz="7200">
                <a:solidFill>
                  <a:srgbClr val="90C348"/>
                </a:solidFill>
                <a:latin typeface="Arial"/>
                <a:cs typeface="Arial"/>
              </a:rPr>
              <a:t>•</a:t>
            </a:r>
            <a:r>
              <a:rPr dirty="0" smtClean="0" spc="72" sz="7200">
                <a:solidFill>
                  <a:srgbClr val="7797BD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5731" y="190995"/>
            <a:ext cx="1857692" cy="571500"/>
          </a:xfrm>
          <a:prstGeom prst="rect">
            <a:avLst/>
          </a:prstGeom>
        </p:spPr>
        <p:txBody>
          <a:bodyPr bIns="0" lIns="0" rIns="0" rtlCol="0" tIns="28511" wrap="square">
            <a:noAutofit/>
          </a:bodyPr>
          <a:lstStyle/>
          <a:p>
            <a:pPr marL="12700">
              <a:lnSpc>
                <a:spcPts val="4490"/>
              </a:lnSpc>
            </a:pP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L</a:t>
            </a: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e</a:t>
            </a: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c</a:t>
            </a: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c</a:t>
            </a: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i</a:t>
            </a: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ó</a:t>
            </a:r>
            <a:r>
              <a:rPr dirty="0" smtClean="0" spc="-6" sz="4300">
                <a:solidFill>
                  <a:srgbClr val="382B46"/>
                </a:solidFill>
                <a:latin typeface="Times New Roman"/>
                <a:cs typeface="Times New Roman"/>
              </a:rPr>
              <a:t>n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22067" y="190995"/>
            <a:ext cx="413131" cy="571500"/>
          </a:xfrm>
          <a:prstGeom prst="rect">
            <a:avLst/>
          </a:prstGeom>
        </p:spPr>
        <p:txBody>
          <a:bodyPr bIns="0" lIns="0" rIns="0" rtlCol="0" tIns="28511" wrap="square">
            <a:noAutofit/>
          </a:bodyPr>
          <a:lstStyle/>
          <a:p>
            <a:pPr marL="12700">
              <a:lnSpc>
                <a:spcPts val="4490"/>
              </a:lnSpc>
            </a:pPr>
            <a:r>
              <a:rPr dirty="0" smtClean="0" spc="257" sz="4300">
                <a:solidFill>
                  <a:srgbClr val="382B46"/>
                </a:solidFill>
                <a:latin typeface="Times New Roman"/>
                <a:cs typeface="Times New Roman"/>
              </a:rPr>
              <a:t>2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72076" y="190963"/>
            <a:ext cx="824155" cy="571500"/>
          </a:xfrm>
          <a:prstGeom prst="rect">
            <a:avLst/>
          </a:prstGeom>
        </p:spPr>
        <p:txBody>
          <a:bodyPr bIns="0" lIns="0" rIns="0" rtlCol="0" tIns="28543" wrap="square">
            <a:noAutofit/>
          </a:bodyPr>
          <a:lstStyle/>
          <a:p>
            <a:pPr marL="12700">
              <a:lnSpc>
                <a:spcPts val="4495"/>
              </a:lnSpc>
            </a:pPr>
            <a:r>
              <a:rPr dirty="0" smtClean="0" spc="-4" sz="4300">
                <a:solidFill>
                  <a:srgbClr val="382B46"/>
                </a:solidFill>
                <a:latin typeface="Arial"/>
                <a:cs typeface="Arial"/>
              </a:rPr>
              <a:t>U</a:t>
            </a:r>
            <a:r>
              <a:rPr dirty="0" smtClean="0" spc="0" sz="4300">
                <a:solidFill>
                  <a:srgbClr val="382B46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65140" y="190963"/>
            <a:ext cx="2856721" cy="571500"/>
          </a:xfrm>
          <a:prstGeom prst="rect">
            <a:avLst/>
          </a:prstGeom>
        </p:spPr>
        <p:txBody>
          <a:bodyPr bIns="0" lIns="0" rIns="0" rtlCol="0" tIns="28543" wrap="square">
            <a:noAutofit/>
          </a:bodyPr>
          <a:lstStyle/>
          <a:p>
            <a:pPr marL="12700">
              <a:lnSpc>
                <a:spcPts val="4495"/>
              </a:lnSpc>
            </a:pP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M</a:t>
            </a: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O</a:t>
            </a: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M</a:t>
            </a: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E</a:t>
            </a: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N</a:t>
            </a: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T</a:t>
            </a:r>
            <a:r>
              <a:rPr dirty="0" smtClean="0" spc="-112" sz="4300">
                <a:solidFill>
                  <a:srgbClr val="382B46"/>
                </a:solidFill>
                <a:latin typeface="Arial"/>
                <a:cs typeface="Arial"/>
              </a:rPr>
              <a:t>O</a:t>
            </a:r>
            <a:endParaRPr sz="4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03412" y="190963"/>
            <a:ext cx="990241" cy="571500"/>
          </a:xfrm>
          <a:prstGeom prst="rect">
            <a:avLst/>
          </a:prstGeom>
        </p:spPr>
        <p:txBody>
          <a:bodyPr bIns="0" lIns="0" rIns="0" rtlCol="0" tIns="28543" wrap="square">
            <a:noAutofit/>
          </a:bodyPr>
          <a:lstStyle/>
          <a:p>
            <a:pPr marL="12700">
              <a:lnSpc>
                <a:spcPts val="4495"/>
              </a:lnSpc>
            </a:pPr>
            <a:r>
              <a:rPr dirty="0" smtClean="0" spc="-468" sz="4300">
                <a:solidFill>
                  <a:srgbClr val="382B46"/>
                </a:solidFill>
                <a:latin typeface="Arial"/>
                <a:cs typeface="Arial"/>
              </a:rPr>
              <a:t>D</a:t>
            </a:r>
            <a:r>
              <a:rPr dirty="0" smtClean="0" spc="-468" sz="4300">
                <a:solidFill>
                  <a:srgbClr val="382B46"/>
                </a:solidFill>
                <a:latin typeface="Arial"/>
                <a:cs typeface="Arial"/>
              </a:rPr>
              <a:t>E</a:t>
            </a:r>
            <a:r>
              <a:rPr dirty="0" smtClean="0" spc="-468" sz="4300">
                <a:solidFill>
                  <a:srgbClr val="382B46"/>
                </a:solidFill>
                <a:latin typeface="Arial"/>
                <a:cs typeface="Arial"/>
              </a:rPr>
              <a:t>L</a:t>
            </a:r>
            <a:endParaRPr sz="43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576308" y="190963"/>
            <a:ext cx="2330612" cy="571500"/>
          </a:xfrm>
          <a:prstGeom prst="rect">
            <a:avLst/>
          </a:prstGeom>
        </p:spPr>
        <p:txBody>
          <a:bodyPr bIns="0" lIns="0" rIns="0" rtlCol="0" tIns="28543" wrap="square">
            <a:noAutofit/>
          </a:bodyPr>
          <a:lstStyle/>
          <a:p>
            <a:pPr marL="12700">
              <a:lnSpc>
                <a:spcPts val="4495"/>
              </a:lnSpc>
            </a:pP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D</a:t>
            </a: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E</a:t>
            </a: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S</a:t>
            </a: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T</a:t>
            </a: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I</a:t>
            </a: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N</a:t>
            </a:r>
            <a:r>
              <a:rPr dirty="0" smtClean="0" spc="-225" sz="4300">
                <a:solidFill>
                  <a:srgbClr val="382B46"/>
                </a:solidFill>
                <a:latin typeface="Arial"/>
                <a:cs typeface="Arial"/>
              </a:rPr>
              <a:t>O</a:t>
            </a:r>
            <a:endParaRPr sz="4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017244" y="476582"/>
            <a:ext cx="476616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baseline="67130" dirty="0" i="1" smtClean="0" spc="-62" sz="2850">
                <a:solidFill>
                  <a:srgbClr val="5270A1"/>
                </a:solidFill>
                <a:latin typeface="Times New Roman"/>
                <a:cs typeface="Times New Roman"/>
              </a:rPr>
              <a:t>-</a:t>
            </a:r>
            <a:r>
              <a:rPr dirty="0" i="1" smtClean="0" spc="-4082" sz="7200">
                <a:solidFill>
                  <a:srgbClr val="5270A1"/>
                </a:solidFill>
                <a:latin typeface="Courier New"/>
                <a:cs typeface="Courier New"/>
              </a:rPr>
              <a:t>~</a:t>
            </a:r>
            <a:r>
              <a:rPr baseline="67130" dirty="0" i="1" smtClean="0" spc="-62" sz="2850">
                <a:solidFill>
                  <a:srgbClr val="5270A1"/>
                </a:solidFill>
                <a:latin typeface="Times New Roman"/>
                <a:cs typeface="Times New Roman"/>
              </a:rPr>
              <a:t>:E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459204" y="476582"/>
            <a:ext cx="469798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i="1" smtClean="0" spc="-1900" sz="7200">
                <a:solidFill>
                  <a:srgbClr val="A33697"/>
                </a:solidFill>
                <a:latin typeface="Courier New"/>
                <a:cs typeface="Courier New"/>
              </a:rPr>
              <a:t>.</a:t>
            </a:r>
            <a:endParaRPr sz="72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435076" y="962372"/>
            <a:ext cx="1832781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b="1" baseline="-7628" dirty="0" smtClean="0" spc="26" sz="285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b="1" baseline="-7628" dirty="0" smtClean="0" spc="26" sz="2850">
                <a:solidFill>
                  <a:srgbClr val="6B6B6B"/>
                </a:solidFill>
                <a:latin typeface="Arial"/>
                <a:cs typeface="Arial"/>
              </a:rPr>
              <a:t>N</a:t>
            </a:r>
            <a:r>
              <a:rPr b="1" baseline="-7628" dirty="0" smtClean="0" spc="26" sz="2850">
                <a:solidFill>
                  <a:srgbClr val="6B6B6B"/>
                </a:solidFill>
                <a:latin typeface="Arial"/>
                <a:cs typeface="Arial"/>
              </a:rPr>
              <a:t>F</a:t>
            </a:r>
            <a:r>
              <a:rPr b="1" baseline="-7628" dirty="0" smtClean="0" spc="26" sz="285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dirty="0" smtClean="0" spc="26" sz="7200">
                <a:solidFill>
                  <a:srgbClr val="E4263F"/>
                </a:solidFill>
                <a:latin typeface="Arial"/>
                <a:cs typeface="Arial"/>
              </a:rPr>
              <a:t>•</a:t>
            </a:r>
            <a:r>
              <a:rPr b="1" baseline="-7628" dirty="0" smtClean="0" spc="26" sz="2850">
                <a:solidFill>
                  <a:srgbClr val="5270A1"/>
                </a:solidFill>
                <a:latin typeface="Arial"/>
                <a:cs typeface="Arial"/>
              </a:rPr>
              <a:t>L</a:t>
            </a:r>
            <a:r>
              <a:rPr b="1" baseline="-7628" dirty="0" smtClean="0" spc="26" sz="2850">
                <a:solidFill>
                  <a:srgbClr val="5270A1"/>
                </a:solidFill>
                <a:latin typeface="Arial"/>
                <a:cs typeface="Arial"/>
              </a:rPr>
              <a:t>l</a:t>
            </a:r>
            <a:r>
              <a:rPr b="1" baseline="-7628" dirty="0" smtClean="0" spc="26" sz="2850">
                <a:solidFill>
                  <a:srgbClr val="5270A1"/>
                </a:solidFill>
                <a:latin typeface="Arial"/>
                <a:cs typeface="Arial"/>
              </a:rPr>
              <a:t>t</a:t>
            </a:r>
            <a:r>
              <a:rPr b="1" baseline="-7628" dirty="0" smtClean="0" spc="26" sz="2850">
                <a:solidFill>
                  <a:srgbClr val="5270A1"/>
                </a:solidFill>
                <a:latin typeface="Arial"/>
                <a:cs typeface="Arial"/>
              </a:rPr>
              <a:t>;</a:t>
            </a:r>
            <a:r>
              <a:rPr b="1" baseline="-7628" dirty="0" smtClean="0" spc="26" sz="2850">
                <a:solidFill>
                  <a:srgbClr val="5270A1"/>
                </a:solidFill>
                <a:latin typeface="Arial"/>
                <a:cs typeface="Arial"/>
              </a:rPr>
              <a:t>A</a:t>
            </a:r>
            <a:r>
              <a:rPr b="1" baseline="-7628" dirty="0" smtClean="0" spc="26" sz="2850">
                <a:solidFill>
                  <a:srgbClr val="5270A1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05476" y="1170129"/>
            <a:ext cx="6584365" cy="850900"/>
          </a:xfrm>
          <a:prstGeom prst="rect">
            <a:avLst/>
          </a:prstGeom>
        </p:spPr>
        <p:txBody>
          <a:bodyPr bIns="0" lIns="0" rIns="0" rtlCol="0" tIns="42545" wrap="square">
            <a:noAutofit/>
          </a:bodyPr>
          <a:lstStyle/>
          <a:p>
            <a:pPr marL="12700">
              <a:lnSpc>
                <a:spcPts val="6700"/>
              </a:lnSpc>
            </a:pPr>
            <a:r>
              <a:rPr b="1" dirty="0" smtClean="0" spc="296" sz="6400">
                <a:solidFill>
                  <a:srgbClr val="382B46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296" sz="6400">
                <a:solidFill>
                  <a:srgbClr val="382B46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96" sz="6400">
                <a:solidFill>
                  <a:srgbClr val="382B46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296" sz="6400">
                <a:solidFill>
                  <a:srgbClr val="382B46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96" sz="6400">
                <a:solidFill>
                  <a:srgbClr val="382B4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96" sz="6400">
                <a:solidFill>
                  <a:srgbClr val="382B46"/>
                </a:solidFill>
                <a:latin typeface="Times New Roman"/>
                <a:cs typeface="Times New Roman"/>
              </a:rPr>
              <a:t> 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m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e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m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o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r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i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z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a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r</a:t>
            </a:r>
            <a:r>
              <a:rPr dirty="0" smtClean="0" spc="296" sz="6500">
                <a:solidFill>
                  <a:srgbClr val="382B46"/>
                </a:solidFill>
                <a:latin typeface="Times New Roman"/>
                <a:cs typeface="Times New Roman"/>
              </a:rPr>
              <a:t>:</a:t>
            </a:r>
            <a:endParaRPr sz="6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53388" y="1180349"/>
            <a:ext cx="3641343" cy="838200"/>
          </a:xfrm>
          <a:prstGeom prst="rect">
            <a:avLst/>
          </a:prstGeom>
        </p:spPr>
        <p:txBody>
          <a:bodyPr bIns="0" lIns="0" rIns="0" rtlCol="0" tIns="41910" wrap="square">
            <a:noAutofit/>
          </a:bodyPr>
          <a:lstStyle/>
          <a:p>
            <a:pPr marL="12700">
              <a:lnSpc>
                <a:spcPts val="6600"/>
              </a:lnSpc>
            </a:pP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V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í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u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l</a:t>
            </a:r>
            <a:r>
              <a:rPr b="1" dirty="0" smtClean="0" spc="175" sz="6400">
                <a:solidFill>
                  <a:srgbClr val="382B46"/>
                </a:solidFill>
                <a:latin typeface="Times New Roman"/>
                <a:cs typeface="Times New Roman"/>
              </a:rPr>
              <a:t>o</a:t>
            </a:r>
            <a:endParaRPr sz="6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3684" y="2777487"/>
            <a:ext cx="3054738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-774" sz="2500">
                <a:solidFill>
                  <a:srgbClr val="EFEFEF"/>
                </a:solidFill>
                <a:latin typeface="Arial"/>
                <a:cs typeface="Arial"/>
              </a:rPr>
              <a:t>&lt;</a:t>
            </a:r>
            <a:r>
              <a:rPr dirty="0" smtClean="0" spc="-757" sz="2500">
                <a:solidFill>
                  <a:srgbClr val="EFEFEF"/>
                </a:solidFill>
                <a:latin typeface="Arial"/>
                <a:cs typeface="Arial"/>
              </a:rPr>
              <a:t>&lt;</a:t>
            </a:r>
            <a:r>
              <a:rPr dirty="0" smtClean="0" spc="-360" sz="2500">
                <a:solidFill>
                  <a:srgbClr val="EFEFEF"/>
                </a:solidFill>
                <a:latin typeface="Arial"/>
                <a:cs typeface="Arial"/>
              </a:rPr>
              <a:t>    </a:t>
            </a:r>
            <a:r>
              <a:rPr dirty="0" smtClean="0" spc="-307" sz="2500">
                <a:solidFill>
                  <a:srgbClr val="EFEFEF"/>
                </a:solidFill>
                <a:latin typeface="Arial"/>
                <a:cs typeface="Arial"/>
              </a:rPr>
              <a:t> </a:t>
            </a:r>
            <a:r>
              <a:rPr dirty="0" smtClean="0" spc="-365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29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391" sz="30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325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99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35" sz="30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372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2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0" sz="30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214" sz="30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30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53" sz="30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413" sz="30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85" sz="3000">
                <a:solidFill>
                  <a:srgbClr val="EFEFEF"/>
                </a:solidFill>
                <a:latin typeface="Times New Roman"/>
                <a:cs typeface="Times New Roman"/>
              </a:rPr>
              <a:t>é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1412" y="2777487"/>
            <a:ext cx="785605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497" sz="2700">
                <a:solidFill>
                  <a:srgbClr val="EFEFEF"/>
                </a:solidFill>
                <a:latin typeface="Arial"/>
                <a:cs typeface="Arial"/>
              </a:rPr>
              <a:t>y</a:t>
            </a:r>
            <a:r>
              <a:rPr dirty="0" smtClean="0" spc="497" sz="2700">
                <a:solidFill>
                  <a:srgbClr val="EFEFEF"/>
                </a:solidFill>
                <a:latin typeface="Arial"/>
                <a:cs typeface="Arial"/>
              </a:rPr>
              <a:t> </a:t>
            </a:r>
            <a:r>
              <a:rPr dirty="0" smtClean="0" spc="53" sz="3000">
                <a:solidFill>
                  <a:srgbClr val="EFEFEF"/>
                </a:solidFill>
                <a:latin typeface="Times New Roman"/>
                <a:cs typeface="Times New Roman"/>
              </a:rPr>
              <a:t>v</a:t>
            </a:r>
            <a:r>
              <a:rPr dirty="0" smtClean="0" spc="53" sz="30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45812" y="2777487"/>
            <a:ext cx="736144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71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71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71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20588" y="2777487"/>
            <a:ext cx="959730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68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68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68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68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05676" y="2777487"/>
            <a:ext cx="1398524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12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112" sz="3000">
                <a:solidFill>
                  <a:srgbClr val="EFEFEF"/>
                </a:solidFill>
                <a:latin typeface="Times New Roman"/>
                <a:cs typeface="Times New Roman"/>
              </a:rPr>
              <a:t>le</a:t>
            </a:r>
            <a:r>
              <a:rPr dirty="0" smtClean="0" spc="112" sz="30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112" sz="30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112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3000">
                <a:solidFill>
                  <a:srgbClr val="EFEFEF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22868" y="2777487"/>
            <a:ext cx="108910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85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285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85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85" sz="30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85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32924" y="2777487"/>
            <a:ext cx="38257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01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01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14436" y="2806211"/>
            <a:ext cx="291147" cy="368300"/>
          </a:xfrm>
          <a:prstGeom prst="rect">
            <a:avLst/>
          </a:prstGeom>
        </p:spPr>
        <p:txBody>
          <a:bodyPr bIns="0" lIns="0" rIns="0" rtlCol="0" tIns="18161" wrap="square">
            <a:noAutofit/>
          </a:bodyPr>
          <a:lstStyle/>
          <a:p>
            <a:pPr marL="12700">
              <a:lnSpc>
                <a:spcPts val="2860"/>
              </a:lnSpc>
            </a:pPr>
            <a:r>
              <a:rPr dirty="0" smtClean="0" spc="336" sz="2700">
                <a:solidFill>
                  <a:srgbClr val="EFEFEF"/>
                </a:solidFill>
                <a:latin typeface="Arial"/>
                <a:cs typeface="Arial"/>
              </a:rPr>
              <a:t>y</a:t>
            </a:r>
            <a:endParaRPr sz="2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9092" y="3448047"/>
            <a:ext cx="1076198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49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49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49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49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49" sz="3000">
                <a:solidFill>
                  <a:srgbClr val="EFEFEF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79524" y="3448047"/>
            <a:ext cx="288465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75764" y="3448047"/>
            <a:ext cx="74053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26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26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26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04820" y="3448047"/>
            <a:ext cx="1531873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321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26356" y="3448047"/>
            <a:ext cx="1935090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j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289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44132" y="3448047"/>
            <a:ext cx="398509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62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50100" y="3448047"/>
            <a:ext cx="1465309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H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j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43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2868" y="3448047"/>
            <a:ext cx="159416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h</a:t>
            </a: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84" sz="3000">
                <a:solidFill>
                  <a:srgbClr val="EFEFEF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24532" y="4115559"/>
            <a:ext cx="1932369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256" sz="28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256" sz="30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256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59500" y="4115559"/>
            <a:ext cx="147224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z</a:t>
            </a: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291" sz="3000">
                <a:solidFill>
                  <a:srgbClr val="EFEFEF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20076" y="4115559"/>
            <a:ext cx="941069" cy="107944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 marR="59054">
              <a:lnSpc>
                <a:spcPts val="3165"/>
              </a:lnSpc>
            </a:pPr>
            <a:r>
              <a:rPr dirty="0" smtClean="0" spc="85" sz="2900">
                <a:solidFill>
                  <a:srgbClr val="EFEFEF"/>
                </a:solidFill>
                <a:latin typeface="Times New Roman"/>
                <a:cs typeface="Times New Roman"/>
              </a:rPr>
              <a:t>y</a:t>
            </a:r>
            <a:r>
              <a:rPr dirty="0" smtClean="0" spc="85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85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85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85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  <a:p>
            <a:pPr marL="113283">
              <a:lnSpc>
                <a:spcPct val="95825"/>
              </a:lnSpc>
              <a:spcBef>
                <a:spcPts val="1578"/>
              </a:spcBef>
            </a:pPr>
            <a:r>
              <a:rPr dirty="0" smtClean="0" spc="239" sz="31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39" sz="31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239" sz="31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39" sz="31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37980" y="4115559"/>
            <a:ext cx="1089914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74" sz="30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274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74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74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6900" y="4135998"/>
            <a:ext cx="1522901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370" sz="28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45356" y="4135998"/>
            <a:ext cx="691388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363" sz="28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363" sz="28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363" sz="28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25644" y="4135998"/>
            <a:ext cx="481136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63" sz="2800">
                <a:solidFill>
                  <a:srgbClr val="EFEFEF"/>
                </a:solidFill>
                <a:latin typeface="Times New Roman"/>
                <a:cs typeface="Times New Roman"/>
              </a:rPr>
              <a:t>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6956" y="4135998"/>
            <a:ext cx="446532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03" sz="28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203" sz="28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83244" y="4135998"/>
            <a:ext cx="446532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03" sz="28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203" sz="28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6044" y="4775899"/>
            <a:ext cx="741378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232" sz="31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32" sz="31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32" sz="31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53388" y="4775899"/>
            <a:ext cx="709544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149" sz="3100">
                <a:solidFill>
                  <a:srgbClr val="EFEFEF"/>
                </a:solidFill>
                <a:latin typeface="Times New Roman"/>
                <a:cs typeface="Times New Roman"/>
              </a:rPr>
              <a:t>h</a:t>
            </a:r>
            <a:r>
              <a:rPr dirty="0" smtClean="0" spc="149" sz="31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149" sz="3100">
                <a:solidFill>
                  <a:srgbClr val="EFEFEF"/>
                </a:solidFill>
                <a:latin typeface="Times New Roman"/>
                <a:cs typeface="Times New Roman"/>
              </a:rPr>
              <a:t>z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55012" y="4775899"/>
            <a:ext cx="1357344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a</a:t>
            </a: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g</a:t>
            </a: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u</a:t>
            </a:r>
            <a:r>
              <a:rPr baseline="46380" dirty="0" smtClean="0" spc="206" sz="750">
                <a:solidFill>
                  <a:srgbClr val="CCCCCC"/>
                </a:solidFill>
                <a:latin typeface="Arial"/>
                <a:cs typeface="Arial"/>
              </a:rPr>
              <a:t>1</a:t>
            </a:r>
            <a:r>
              <a:rPr dirty="0" smtClean="0" spc="25" sz="3100">
                <a:solidFill>
                  <a:srgbClr val="CCCCCC"/>
                </a:solidFill>
                <a:latin typeface="Times New Roman"/>
                <a:cs typeface="Times New Roman"/>
              </a:rPr>
              <a:t>,</a:t>
            </a:r>
            <a:r>
              <a:rPr dirty="0" smtClean="0" spc="25" sz="31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25" sz="31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25" sz="3100">
                <a:solidFill>
                  <a:srgbClr val="EFEFEF"/>
                </a:solidFill>
                <a:latin typeface="Times New Roman"/>
                <a:cs typeface="Times New Roman"/>
              </a:rPr>
              <a:t>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2812" y="4775899"/>
            <a:ext cx="334596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z="3100">
                <a:solidFill>
                  <a:srgbClr val="EFEFEF"/>
                </a:solidFill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05676" y="4775899"/>
            <a:ext cx="919733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146" sz="31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146" sz="31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46" sz="31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46" sz="31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146" sz="3100">
                <a:solidFill>
                  <a:srgbClr val="EFEFEF"/>
                </a:solidFill>
                <a:latin typeface="Times New Roman"/>
                <a:cs typeface="Times New Roman"/>
              </a:rPr>
              <a:t>ó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44204" y="4786119"/>
            <a:ext cx="159435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5" sz="2600">
                <a:solidFill>
                  <a:srgbClr val="A1A1A1"/>
                </a:solidFill>
                <a:latin typeface="Arial"/>
                <a:cs typeface="Arial"/>
              </a:rPr>
              <a:t>,</a:t>
            </a:r>
            <a:r>
              <a:rPr dirty="0" smtClean="0" spc="25" sz="2600">
                <a:solidFill>
                  <a:srgbClr val="EFEFEF"/>
                </a:solidFill>
                <a:latin typeface="Arial"/>
                <a:cs typeface="Arial"/>
              </a:rPr>
              <a:t>á</a:t>
            </a:r>
            <a:r>
              <a:rPr dirty="0" smtClean="0" spc="25" sz="2600">
                <a:solidFill>
                  <a:srgbClr val="EFEFEF"/>
                </a:solidFill>
                <a:latin typeface="Arial"/>
                <a:cs typeface="Arial"/>
              </a:rPr>
              <a:t>n</a:t>
            </a:r>
            <a:r>
              <a:rPr dirty="0" smtClean="0" spc="25" sz="2600">
                <a:solidFill>
                  <a:srgbClr val="EFEFEF"/>
                </a:solidFill>
                <a:latin typeface="Arial"/>
                <a:cs typeface="Arial"/>
              </a:rPr>
              <a:t>g</a:t>
            </a:r>
            <a:r>
              <a:rPr dirty="0" smtClean="0" spc="25" sz="2600">
                <a:solidFill>
                  <a:srgbClr val="EFEFEF"/>
                </a:solidFill>
                <a:latin typeface="Arial"/>
                <a:cs typeface="Arial"/>
              </a:rPr>
              <a:t>e</a:t>
            </a:r>
            <a:r>
              <a:rPr dirty="0" smtClean="0" spc="25" sz="2600">
                <a:solidFill>
                  <a:srgbClr val="EFEFEF"/>
                </a:solidFill>
                <a:latin typeface="Arial"/>
                <a:cs typeface="Arial"/>
              </a:rPr>
              <a:t>l</a:t>
            </a:r>
            <a:r>
              <a:rPr dirty="0" smtClean="0" spc="25" sz="2600">
                <a:solidFill>
                  <a:srgbClr val="EFEFEF"/>
                </a:solidFill>
                <a:latin typeface="Arial"/>
                <a:cs typeface="Arial"/>
              </a:rPr>
              <a:t>,</a:t>
            </a:r>
            <a:r>
              <a:rPr dirty="0" smtClean="0" spc="25" sz="2600">
                <a:solidFill>
                  <a:srgbClr val="898989"/>
                </a:solidFill>
                <a:latin typeface="Arial"/>
                <a:cs typeface="Arial"/>
              </a:rPr>
              <a:t>,</a:t>
            </a:r>
            <a:r>
              <a:rPr dirty="0" smtClean="0" spc="25" sz="260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mtClean="0" spc="25" sz="260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mtClean="0" spc="179" sz="3000">
                <a:solidFill>
                  <a:srgbClr val="EFEFEF"/>
                </a:solidFill>
                <a:latin typeface="Times New Roman"/>
                <a:cs typeface="Times New Roman"/>
              </a:rPr>
              <a:t>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4292" y="4796338"/>
            <a:ext cx="2602865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186" sz="2900">
                <a:solidFill>
                  <a:srgbClr val="A1A1A1"/>
                </a:solidFill>
                <a:latin typeface="Times New Roman"/>
                <a:cs typeface="Times New Roman"/>
              </a:rPr>
              <a:t>l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186" sz="29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63316" y="4843518"/>
            <a:ext cx="51950" cy="50800"/>
          </a:xfrm>
          <a:prstGeom prst="rect">
            <a:avLst/>
          </a:prstGeom>
        </p:spPr>
        <p:txBody>
          <a:bodyPr bIns="0" lIns="0" rIns="0" rtlCol="0" tIns="952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96" sz="200">
                <a:solidFill>
                  <a:srgbClr val="898989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900" y="5453631"/>
            <a:ext cx="1108247" cy="1073912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85" sz="30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185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85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30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185" sz="3000">
                <a:solidFill>
                  <a:srgbClr val="EFEFEF"/>
                </a:solidFill>
                <a:latin typeface="Times New Roman"/>
                <a:cs typeface="Times New Roman"/>
              </a:rPr>
              <a:t>é</a:t>
            </a:r>
            <a:endParaRPr sz="3000">
              <a:latin typeface="Times New Roman"/>
              <a:cs typeface="Times New Roman"/>
            </a:endParaRPr>
          </a:p>
          <a:p>
            <a:pPr marL="30988" marR="20417">
              <a:lnSpc>
                <a:spcPct val="95825"/>
              </a:lnSpc>
              <a:spcBef>
                <a:spcPts val="1648"/>
              </a:spcBef>
            </a:pPr>
            <a:r>
              <a:rPr dirty="0" smtClean="0" spc="221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221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21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21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21" sz="3000">
                <a:solidFill>
                  <a:srgbClr val="EFEFEF"/>
                </a:solidFill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3156" y="5453631"/>
            <a:ext cx="28002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25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0732" y="5453631"/>
            <a:ext cx="1787803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43" sz="2600">
                <a:solidFill>
                  <a:srgbClr val="EFEFEF"/>
                </a:solidFill>
                <a:latin typeface="Arial"/>
                <a:cs typeface="Arial"/>
              </a:rPr>
              <a:t>g</a:t>
            </a:r>
            <a:r>
              <a:rPr dirty="0" smtClean="0" spc="43" sz="2600">
                <a:solidFill>
                  <a:srgbClr val="EFEFEF"/>
                </a:solidFill>
                <a:latin typeface="Arial"/>
                <a:cs typeface="Arial"/>
              </a:rPr>
              <a:t>r</a:t>
            </a:r>
            <a:r>
              <a:rPr dirty="0" smtClean="0" spc="43" sz="2600">
                <a:solidFill>
                  <a:srgbClr val="EFEFEF"/>
                </a:solidFill>
                <a:latin typeface="Arial"/>
                <a:cs typeface="Arial"/>
              </a:rPr>
              <a:t>a</a:t>
            </a:r>
            <a:r>
              <a:rPr dirty="0" smtClean="0" spc="43" sz="2600">
                <a:solidFill>
                  <a:srgbClr val="A1A1A1"/>
                </a:solidFill>
                <a:latin typeface="Arial"/>
                <a:cs typeface="Arial"/>
              </a:rPr>
              <a:t>1</a:t>
            </a:r>
            <a:r>
              <a:rPr dirty="0" smtClean="0" spc="43" sz="2600">
                <a:solidFill>
                  <a:srgbClr val="EFEFEF"/>
                </a:solidFill>
                <a:latin typeface="Arial"/>
                <a:cs typeface="Arial"/>
              </a:rPr>
              <a:t>n</a:t>
            </a:r>
            <a:r>
              <a:rPr dirty="0" smtClean="0" spc="43" sz="2600">
                <a:solidFill>
                  <a:srgbClr val="EFEFEF"/>
                </a:solidFill>
                <a:latin typeface="Arial"/>
                <a:cs typeface="Arial"/>
              </a:rPr>
              <a:t> </a:t>
            </a:r>
            <a:r>
              <a:rPr dirty="0" smtClean="0" spc="43" sz="2600">
                <a:solidFill>
                  <a:srgbClr val="EFEFEF"/>
                </a:solidFill>
                <a:latin typeface="Arial"/>
                <a:cs typeface="Arial"/>
              </a:rPr>
              <a:t> </a:t>
            </a:r>
            <a:r>
              <a:rPr dirty="0" smtClean="0" spc="233" sz="3000">
                <a:solidFill>
                  <a:srgbClr val="EFEFEF"/>
                </a:solidFill>
                <a:latin typeface="Times New Roman"/>
                <a:cs typeface="Times New Roman"/>
              </a:rPr>
              <a:t>v</a:t>
            </a:r>
            <a:r>
              <a:rPr dirty="0" smtClean="0" spc="233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33" sz="3000">
                <a:solidFill>
                  <a:srgbClr val="EFEFEF"/>
                </a:solidFill>
                <a:latin typeface="Times New Roman"/>
                <a:cs typeface="Times New Roman"/>
              </a:rPr>
              <a:t>z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14876" y="5453631"/>
            <a:ext cx="387254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20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20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9132" y="5453631"/>
            <a:ext cx="740601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83" sz="3000">
                <a:solidFill>
                  <a:srgbClr val="EFEFEF"/>
                </a:solidFill>
                <a:latin typeface="Times New Roman"/>
                <a:cs typeface="Times New Roman"/>
              </a:rPr>
              <a:t>q</a:t>
            </a:r>
            <a:r>
              <a:rPr dirty="0" smtClean="0" spc="283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283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6956" y="5453631"/>
            <a:ext cx="2958338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93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n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393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01532" y="5453631"/>
            <a:ext cx="109318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92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292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92" sz="3000">
                <a:solidFill>
                  <a:srgbClr val="EFEFEF"/>
                </a:solidFill>
                <a:latin typeface="Times New Roman"/>
                <a:cs typeface="Times New Roman"/>
              </a:rPr>
              <a:t>b</a:t>
            </a:r>
            <a:r>
              <a:rPr dirty="0" smtClean="0" spc="292" sz="30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92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32924" y="5453631"/>
            <a:ext cx="384263" cy="1073912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 marR="0">
              <a:lnSpc>
                <a:spcPts val="3165"/>
              </a:lnSpc>
            </a:pPr>
            <a:r>
              <a:rPr dirty="0" smtClean="0" spc="107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48"/>
              </a:spcBef>
            </a:pPr>
            <a:r>
              <a:rPr dirty="0" smtClean="0" spc="107" sz="30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9148" y="6100704"/>
            <a:ext cx="1175219" cy="431800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-195" sz="3200">
                <a:solidFill>
                  <a:srgbClr val="898989"/>
                </a:solidFill>
                <a:latin typeface="Times New Roman"/>
                <a:cs typeface="Times New Roman"/>
              </a:rPr>
              <a:t>'</a:t>
            </a:r>
            <a:r>
              <a:rPr dirty="0" smtClean="0" spc="-195" sz="3200">
                <a:solidFill>
                  <a:srgbClr val="EFEFEF"/>
                </a:solidFill>
                <a:latin typeface="Times New Roman"/>
                <a:cs typeface="Times New Roman"/>
              </a:rPr>
              <a:t>'</a:t>
            </a:r>
            <a:r>
              <a:rPr dirty="0" smtClean="0" spc="-195" sz="32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21" sz="2500">
                <a:solidFill>
                  <a:srgbClr val="EFEFEF"/>
                </a:solidFill>
                <a:latin typeface="Arial"/>
                <a:cs typeface="Arial"/>
              </a:rPr>
              <a:t>O</a:t>
            </a:r>
            <a:r>
              <a:rPr dirty="0" smtClean="0" spc="21" sz="2500">
                <a:solidFill>
                  <a:srgbClr val="A1A1A1"/>
                </a:solidFill>
                <a:latin typeface="Arial"/>
                <a:cs typeface="Arial"/>
              </a:rPr>
              <a:t>i</a:t>
            </a:r>
            <a:r>
              <a:rPr dirty="0" smtClean="0" spc="21" sz="2500">
                <a:solidFill>
                  <a:srgbClr val="EFEFEF"/>
                </a:solidFill>
                <a:latin typeface="Arial"/>
                <a:cs typeface="Arial"/>
              </a:rPr>
              <a:t>m</a:t>
            </a:r>
            <a:r>
              <a:rPr dirty="0" smtClean="0" spc="21" sz="2500">
                <a:solidFill>
                  <a:srgbClr val="EFEFEF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3692" y="6121143"/>
            <a:ext cx="42392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-62" sz="3000">
                <a:solidFill>
                  <a:srgbClr val="898989"/>
                </a:solidFill>
                <a:latin typeface="Times New Roman"/>
                <a:cs typeface="Times New Roman"/>
              </a:rPr>
              <a:t>'</a:t>
            </a:r>
            <a:r>
              <a:rPr dirty="0" smtClean="0" spc="-62" sz="30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-62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3668" y="6121143"/>
            <a:ext cx="709138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00" sz="3000">
                <a:solidFill>
                  <a:srgbClr val="EFEFEF"/>
                </a:solidFill>
                <a:latin typeface="Times New Roman"/>
                <a:cs typeface="Times New Roman"/>
              </a:rPr>
              <a:t>h</a:t>
            </a:r>
            <a:r>
              <a:rPr dirty="0" smtClean="0" spc="200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00" sz="3000">
                <a:solidFill>
                  <a:srgbClr val="EFEFEF"/>
                </a:solidFill>
                <a:latin typeface="Times New Roman"/>
                <a:cs typeface="Times New Roman"/>
              </a:rPr>
              <a:t>z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0532" y="6121143"/>
            <a:ext cx="301625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25" sz="3000">
                <a:solidFill>
                  <a:srgbClr val="EFEFEF"/>
                </a:solidFill>
                <a:latin typeface="Times New Roman"/>
                <a:cs typeface="Times New Roman"/>
              </a:rPr>
              <a:t>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2012" y="6121143"/>
            <a:ext cx="1149350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05" sz="30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105" sz="30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105" sz="3000">
                <a:solidFill>
                  <a:srgbClr val="EFEFEF"/>
                </a:solidFill>
                <a:latin typeface="Times New Roman"/>
                <a:cs typeface="Times New Roman"/>
              </a:rPr>
              <a:t>eqe</a:t>
            </a:r>
            <a:r>
              <a:rPr dirty="0" smtClean="0" spc="105" sz="30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05" sz="3000">
                <a:solidFill>
                  <a:srgbClr val="EFEFEF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7412" y="6121143"/>
            <a:ext cx="1349108" cy="1071431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>
              <a:lnSpc>
                <a:spcPts val="3165"/>
              </a:lnSpc>
            </a:pPr>
            <a:r>
              <a:rPr dirty="0" smtClean="0" spc="139" sz="3000">
                <a:solidFill>
                  <a:srgbClr val="EFEFEF"/>
                </a:solidFill>
                <a:latin typeface="Times New Roman"/>
                <a:cs typeface="Times New Roman"/>
              </a:rPr>
              <a:t>p</a:t>
            </a:r>
            <a:r>
              <a:rPr dirty="0" smtClean="0" spc="139" sz="30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139" sz="30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39" sz="3000">
                <a:solidFill>
                  <a:srgbClr val="EFEFEF"/>
                </a:solidFill>
                <a:latin typeface="Times New Roman"/>
                <a:cs typeface="Times New Roman"/>
              </a:rPr>
              <a:t>q</a:t>
            </a:r>
            <a:r>
              <a:rPr dirty="0" smtClean="0" spc="139" sz="30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baseline="115951" dirty="0" smtClean="0" spc="35" sz="300">
                <a:solidFill>
                  <a:srgbClr val="CCCCCC"/>
                </a:solidFill>
                <a:latin typeface="Arial"/>
                <a:cs typeface="Arial"/>
              </a:rPr>
              <a:t>1</a:t>
            </a:r>
            <a:r>
              <a:rPr dirty="0" smtClean="0" spc="139" sz="3000">
                <a:solidFill>
                  <a:srgbClr val="A1A1A1"/>
                </a:solidFill>
                <a:latin typeface="Times New Roman"/>
                <a:cs typeface="Times New Roman"/>
              </a:rPr>
              <a:t>,</a:t>
            </a:r>
            <a:r>
              <a:rPr dirty="0" smtClean="0" spc="139" sz="30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algn="ctr" marL="76009" marR="98276">
              <a:lnSpc>
                <a:spcPct val="95825"/>
              </a:lnSpc>
              <a:spcBef>
                <a:spcPts val="1741"/>
              </a:spcBef>
            </a:pPr>
            <a:r>
              <a:rPr dirty="0" smtClean="0" spc="104" sz="2900">
                <a:solidFill>
                  <a:srgbClr val="EFEFEF"/>
                </a:solidFill>
                <a:latin typeface="Times New Roman"/>
                <a:cs typeface="Times New Roman"/>
              </a:rPr>
              <a:t>T</a:t>
            </a:r>
            <a:r>
              <a:rPr dirty="0" smtClean="0" spc="104" sz="29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104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104" sz="29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04" sz="2900">
                <a:solidFill>
                  <a:srgbClr val="A1A1A1"/>
                </a:solidFill>
                <a:latin typeface="Times New Roman"/>
                <a:cs typeface="Times New Roman"/>
              </a:rPr>
              <a:t>:</a:t>
            </a:r>
            <a:r>
              <a:rPr dirty="0" smtClean="0" spc="104" sz="2900">
                <a:solidFill>
                  <a:srgbClr val="EFEFEF"/>
                </a:solidFill>
                <a:latin typeface="Times New Roman"/>
                <a:cs typeface="Times New Roman"/>
              </a:rPr>
              <a:t>ra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9868" y="6121143"/>
            <a:ext cx="778831" cy="1062126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 marL="114680" marR="154918">
              <a:lnSpc>
                <a:spcPts val="3165"/>
              </a:lnSpc>
            </a:pPr>
            <a:r>
              <a:rPr dirty="0" smtClean="0" spc="263" sz="3000">
                <a:solidFill>
                  <a:srgbClr val="EFEFEF"/>
                </a:solidFill>
                <a:latin typeface="Times New Roman"/>
                <a:cs typeface="Times New Roman"/>
              </a:rPr>
              <a:t>h</a:t>
            </a:r>
            <a:r>
              <a:rPr dirty="0" smtClean="0" spc="263" sz="30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010"/>
              </a:spcBef>
            </a:pP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e</a:t>
            </a: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s</a:t>
            </a: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t</a:t>
            </a:r>
            <a:r>
              <a:rPr dirty="0" smtClean="0" spc="206" sz="2600">
                <a:solidFill>
                  <a:srgbClr val="EFEFEF"/>
                </a:solidFill>
                <a:latin typeface="Arial"/>
                <a:cs typeface="Arial"/>
              </a:rPr>
              <a:t>á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8444" y="6131362"/>
            <a:ext cx="1425003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1</a:t>
            </a: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1</a:t>
            </a:r>
            <a:r>
              <a:rPr dirty="0" smtClean="0" spc="-76" sz="2900">
                <a:solidFill>
                  <a:srgbClr val="CCCCCC"/>
                </a:solidFill>
                <a:latin typeface="Times New Roman"/>
                <a:cs typeface="Times New Roman"/>
              </a:rPr>
              <a:t>,</a:t>
            </a: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g</a:t>
            </a: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-76" sz="2900">
                <a:solidFill>
                  <a:srgbClr val="A1A1A1"/>
                </a:solidFill>
                <a:latin typeface="Times New Roman"/>
                <a:cs typeface="Times New Roman"/>
              </a:rPr>
              <a:t>,</a:t>
            </a:r>
            <a:r>
              <a:rPr dirty="0" smtClean="0" spc="-76" sz="29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188" y="6778435"/>
            <a:ext cx="910745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248" sz="3100">
                <a:solidFill>
                  <a:srgbClr val="EFEFEF"/>
                </a:solidFill>
                <a:latin typeface="Times New Roman"/>
                <a:cs typeface="Times New Roman"/>
              </a:rPr>
              <a:t>h</a:t>
            </a:r>
            <a:r>
              <a:rPr dirty="0" smtClean="0" spc="248" sz="31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248" sz="31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248" sz="31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5788" y="6778435"/>
            <a:ext cx="511457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219" sz="31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219" sz="31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7956" y="6778435"/>
            <a:ext cx="2033730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142" sz="290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g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,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3000">
                <a:solidFill>
                  <a:srgbClr val="EFEFEF"/>
                </a:solidFill>
                <a:latin typeface="Times New Roman"/>
                <a:cs typeface="Times New Roman"/>
              </a:rPr>
              <a:t>y</a:t>
            </a:r>
            <a:r>
              <a:rPr dirty="0" smtClean="0" spc="142" sz="30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31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142" sz="31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1556" y="6778435"/>
            <a:ext cx="1460689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244" sz="2900">
                <a:solidFill>
                  <a:srgbClr val="EFEFEF"/>
                </a:solidFill>
                <a:latin typeface="Times New Roman"/>
                <a:cs typeface="Times New Roman"/>
              </a:rPr>
              <a:t>m</a:t>
            </a:r>
            <a:r>
              <a:rPr dirty="0" smtClean="0" spc="244" sz="2900">
                <a:solidFill>
                  <a:srgbClr val="EFEFEF"/>
                </a:solidFill>
                <a:latin typeface="Times New Roman"/>
                <a:cs typeface="Times New Roman"/>
              </a:rPr>
              <a:t>i</a:t>
            </a:r>
            <a:r>
              <a:rPr dirty="0" smtClean="0" spc="244" sz="29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r>
              <a:rPr dirty="0" smtClean="0" spc="244" sz="2900">
                <a:solidFill>
                  <a:srgbClr val="EFEFEF"/>
                </a:solidFill>
                <a:latin typeface="Times New Roman"/>
                <a:cs typeface="Times New Roman"/>
              </a:rPr>
              <a:t>s</a:t>
            </a:r>
            <a:r>
              <a:rPr dirty="0" smtClean="0" spc="244" sz="2900">
                <a:solidFill>
                  <a:srgbClr val="EFEFEF"/>
                </a:solidFill>
                <a:latin typeface="Times New Roman"/>
                <a:cs typeface="Times New Roman"/>
              </a:rPr>
              <a:t> </a:t>
            </a:r>
            <a:r>
              <a:rPr dirty="0" smtClean="0" spc="244" sz="3100">
                <a:solidFill>
                  <a:srgbClr val="EFEFEF"/>
                </a:solidFill>
                <a:latin typeface="Times New Roman"/>
                <a:cs typeface="Times New Roman"/>
              </a:rPr>
              <a:t>d</a:t>
            </a:r>
            <a:r>
              <a:rPr dirty="0" smtClean="0" spc="244" sz="3100">
                <a:solidFill>
                  <a:srgbClr val="EFEFEF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3844" y="6778435"/>
            <a:ext cx="378633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-231" sz="3100">
                <a:solidFill>
                  <a:srgbClr val="EFEFEF"/>
                </a:solidFill>
                <a:latin typeface="Times New Roman"/>
                <a:cs typeface="Times New Roman"/>
              </a:rPr>
              <a:t>l</a:t>
            </a:r>
            <a:r>
              <a:rPr dirty="0" smtClean="0" spc="-231" sz="3100">
                <a:solidFill>
                  <a:srgbClr val="CCCCCC"/>
                </a:solidFill>
                <a:latin typeface="Times New Roman"/>
                <a:cs typeface="Times New Roman"/>
              </a:rPr>
              <a:t>,</a:t>
            </a:r>
            <a:r>
              <a:rPr dirty="0" smtClean="0" spc="-231" sz="3100">
                <a:solidFill>
                  <a:srgbClr val="EFEFEF"/>
                </a:solidFill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4268" y="6798874"/>
            <a:ext cx="1830959" cy="393699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rn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c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ei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u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r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o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?</a:t>
            </a:r>
            <a:r>
              <a:rPr dirty="0" smtClean="0" spc="138" sz="2900">
                <a:solidFill>
                  <a:srgbClr val="EFEFEF"/>
                </a:solidFill>
                <a:latin typeface="Times New Roman"/>
                <a:cs typeface="Times New Roman"/>
              </a:rPr>
              <a:t>»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5188" y="7461187"/>
            <a:ext cx="3997206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(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A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p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o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c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a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l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i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p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s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i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s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 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1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4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: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1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4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,</a:t>
            </a:r>
            <a:r>
              <a:rPr dirty="0" smtClean="0" spc="99" sz="3100">
                <a:solidFill>
                  <a:srgbClr val="E9B823"/>
                </a:solidFill>
                <a:latin typeface="Times New Roman"/>
                <a:cs typeface="Times New Roman"/>
              </a:rPr>
              <a:t> 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1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5</a:t>
            </a:r>
            <a:r>
              <a:rPr dirty="0" smtClean="0" spc="99" sz="3000">
                <a:solidFill>
                  <a:srgbClr val="E9B823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05331" y="138453"/>
            <a:ext cx="1713260" cy="589938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46812" marR="38100">
              <a:lnSpc>
                <a:spcPts val="2245"/>
              </a:lnSpc>
            </a:pPr>
            <a:r>
              <a:rPr dirty="0" smtClean="0" spc="129" sz="20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29" sz="2000">
                <a:solidFill>
                  <a:srgbClr val="DDF6F7"/>
                </a:solidFill>
                <a:latin typeface="Times New Roman"/>
                <a:cs typeface="Times New Roman"/>
              </a:rPr>
              <a:t>á</a:t>
            </a:r>
            <a:r>
              <a:rPr baseline="67638" dirty="0" smtClean="0" spc="-46" sz="450">
                <a:solidFill>
                  <a:srgbClr val="75CDCF"/>
                </a:solidFill>
                <a:latin typeface="Arial"/>
                <a:cs typeface="Arial"/>
              </a:rPr>
              <a:t>1</a:t>
            </a:r>
            <a:r>
              <a:rPr dirty="0" smtClean="0" spc="129" sz="2100">
                <a:solidFill>
                  <a:srgbClr val="DDF6F7"/>
                </a:solidFill>
                <a:latin typeface="Times New Roman"/>
                <a:cs typeface="Times New Roman"/>
              </a:rPr>
              <a:t>b</a:t>
            </a:r>
            <a:r>
              <a:rPr dirty="0" smtClean="0" spc="129" sz="21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29" sz="21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129" sz="21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pc="-4" sz="18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-4" sz="1800">
                <a:solidFill>
                  <a:srgbClr val="75CDCF"/>
                </a:solidFill>
                <a:latin typeface="Arial"/>
                <a:cs typeface="Arial"/>
              </a:rPr>
              <a:t>1</a:t>
            </a:r>
            <a:r>
              <a:rPr dirty="0" smtClean="0" spc="-4" sz="1800">
                <a:solidFill>
                  <a:srgbClr val="DDF6F7"/>
                </a:solidFill>
                <a:latin typeface="Arial"/>
                <a:cs typeface="Arial"/>
              </a:rPr>
              <a:t>b</a:t>
            </a:r>
            <a:r>
              <a:rPr dirty="0" smtClean="0" spc="-4" sz="1800">
                <a:solidFill>
                  <a:srgbClr val="89DDDF"/>
                </a:solidFill>
                <a:latin typeface="Arial"/>
                <a:cs typeface="Arial"/>
              </a:rPr>
              <a:t>,</a:t>
            </a:r>
            <a:r>
              <a:rPr dirty="0" smtClean="0" spc="-4" sz="1800">
                <a:solidFill>
                  <a:srgbClr val="DDF6F7"/>
                </a:solidFill>
                <a:latin typeface="Arial"/>
                <a:cs typeface="Arial"/>
              </a:rPr>
              <a:t>r</a:t>
            </a:r>
            <a:r>
              <a:rPr dirty="0" smtClean="0" spc="-4" sz="1800">
                <a:solidFill>
                  <a:srgbClr val="DDF6F7"/>
                </a:solidFill>
                <a:latin typeface="Arial"/>
                <a:cs typeface="Arial"/>
              </a:rPr>
              <a:t>il</a:t>
            </a:r>
            <a:r>
              <a:rPr dirty="0" smtClean="0" spc="-4" sz="18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l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2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0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2</a:t>
            </a:r>
            <a:r>
              <a:rPr dirty="0" smtClean="0" spc="-4" sz="2000">
                <a:solidFill>
                  <a:srgbClr val="DDF6F7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73244" y="205842"/>
            <a:ext cx="769751" cy="508000"/>
          </a:xfrm>
          <a:prstGeom prst="rect">
            <a:avLst/>
          </a:prstGeom>
        </p:spPr>
        <p:txBody>
          <a:bodyPr bIns="0" lIns="0" rIns="0" rtlCol="0" tIns="25304" wrap="square">
            <a:noAutofit/>
          </a:bodyPr>
          <a:lstStyle/>
          <a:p>
            <a:pPr marL="12700">
              <a:lnSpc>
                <a:spcPts val="3985"/>
              </a:lnSpc>
            </a:pPr>
            <a:r>
              <a:rPr dirty="0" smtClean="0" spc="-2" sz="3800">
                <a:solidFill>
                  <a:srgbClr val="DDF6F7"/>
                </a:solidFill>
                <a:latin typeface="Arial"/>
                <a:cs typeface="Arial"/>
              </a:rPr>
              <a:t>U</a:t>
            </a:r>
            <a:r>
              <a:rPr dirty="0" smtClean="0" spc="-2" sz="3800">
                <a:solidFill>
                  <a:srgbClr val="DDF6F7"/>
                </a:solidFill>
                <a:latin typeface="Arial"/>
                <a:cs typeface="Arial"/>
              </a:rPr>
              <a:t>N</a:t>
            </a:r>
            <a:endParaRPr sz="3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23635" y="205842"/>
            <a:ext cx="2697569" cy="508000"/>
          </a:xfrm>
          <a:prstGeom prst="rect">
            <a:avLst/>
          </a:prstGeom>
        </p:spPr>
        <p:txBody>
          <a:bodyPr bIns="0" lIns="0" rIns="0" rtlCol="0" tIns="25304" wrap="square">
            <a:noAutofit/>
          </a:bodyPr>
          <a:lstStyle/>
          <a:p>
            <a:pPr marL="12700">
              <a:lnSpc>
                <a:spcPts val="3985"/>
              </a:lnSpc>
            </a:pP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M</a:t>
            </a: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M</a:t>
            </a: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T</a:t>
            </a:r>
            <a:r>
              <a:rPr dirty="0" smtClean="0" spc="90" sz="3800">
                <a:solidFill>
                  <a:srgbClr val="DDF6F7"/>
                </a:solidFill>
                <a:latin typeface="Arial"/>
                <a:cs typeface="Arial"/>
              </a:rPr>
              <a:t>O</a:t>
            </a:r>
            <a:endParaRPr sz="3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03411" y="205842"/>
            <a:ext cx="935596" cy="508000"/>
          </a:xfrm>
          <a:prstGeom prst="rect">
            <a:avLst/>
          </a:prstGeom>
        </p:spPr>
        <p:txBody>
          <a:bodyPr bIns="0" lIns="0" rIns="0" rtlCol="0" tIns="25304" wrap="square">
            <a:noAutofit/>
          </a:bodyPr>
          <a:lstStyle/>
          <a:p>
            <a:pPr marL="12700">
              <a:lnSpc>
                <a:spcPts val="3985"/>
              </a:lnSpc>
            </a:pPr>
            <a:r>
              <a:rPr dirty="0" smtClean="0" spc="-264" sz="38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dirty="0" smtClean="0" spc="-264" sz="38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-264" sz="3800">
                <a:solidFill>
                  <a:srgbClr val="DDF6F7"/>
                </a:solidFill>
                <a:latin typeface="Arial"/>
                <a:cs typeface="Arial"/>
              </a:rPr>
              <a:t>L</a:t>
            </a:r>
            <a:endParaRPr sz="3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24491" y="205842"/>
            <a:ext cx="2202149" cy="508000"/>
          </a:xfrm>
          <a:prstGeom prst="rect">
            <a:avLst/>
          </a:prstGeom>
        </p:spPr>
        <p:txBody>
          <a:bodyPr bIns="0" lIns="0" rIns="0" rtlCol="0" tIns="25304" wrap="square">
            <a:noAutofit/>
          </a:bodyPr>
          <a:lstStyle/>
          <a:p>
            <a:pPr marL="12700">
              <a:lnSpc>
                <a:spcPts val="3985"/>
              </a:lnSpc>
            </a:pP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S</a:t>
            </a: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T</a:t>
            </a: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I</a:t>
            </a: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-44" sz="3800">
                <a:solidFill>
                  <a:srgbClr val="DDF6F7"/>
                </a:solidFill>
                <a:latin typeface="Arial"/>
                <a:cs typeface="Arial"/>
              </a:rPr>
              <a:t>O</a:t>
            </a:r>
            <a:endParaRPr sz="3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21443" y="263128"/>
            <a:ext cx="35988" cy="76200"/>
          </a:xfrm>
          <a:prstGeom prst="rect">
            <a:avLst/>
          </a:prstGeom>
        </p:spPr>
        <p:txBody>
          <a:bodyPr bIns="0" lIns="0" rIns="0" rtlCol="0" tIns="571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69" sz="400">
                <a:solidFill>
                  <a:srgbClr val="A3BFCD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31356" y="426966"/>
            <a:ext cx="51950" cy="50800"/>
          </a:xfrm>
          <a:prstGeom prst="rect">
            <a:avLst/>
          </a:prstGeom>
        </p:spPr>
        <p:txBody>
          <a:bodyPr bIns="0" lIns="0" rIns="0" rtlCol="0" tIns="952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96" sz="200">
                <a:solidFill>
                  <a:srgbClr val="A3BFCD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1555" y="448992"/>
            <a:ext cx="129875" cy="279400"/>
          </a:xfrm>
          <a:prstGeom prst="rect">
            <a:avLst/>
          </a:prstGeom>
        </p:spPr>
        <p:txBody>
          <a:bodyPr bIns="0" lIns="0" rIns="0" rtlCol="0" tIns="13620" wrap="square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smtClean="0" spc="-589" sz="2000">
                <a:solidFill>
                  <a:srgbClr val="DDF6F7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3955" y="448992"/>
            <a:ext cx="329620" cy="279400"/>
          </a:xfrm>
          <a:prstGeom prst="rect">
            <a:avLst/>
          </a:prstGeom>
        </p:spPr>
        <p:txBody>
          <a:bodyPr bIns="0" lIns="0" rIns="0" rtlCol="0" tIns="13620" wrap="square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smtClean="0" spc="-2" sz="20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dirty="0" smtClean="0" spc="-2" sz="2000">
                <a:solidFill>
                  <a:srgbClr val="DDF6F7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5955" y="1153978"/>
            <a:ext cx="4162746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i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s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m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p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31" sz="29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h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b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l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ó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b="1" dirty="0" smtClean="0" spc="-40" sz="2800">
                <a:solidFill>
                  <a:srgbClr val="AEF2F2"/>
                </a:solidFill>
                <a:latin typeface="Arial"/>
                <a:cs typeface="Arial"/>
              </a:rPr>
              <a:t>,</a:t>
            </a:r>
            <a:r>
              <a:rPr b="1" dirty="0" smtClean="0" spc="-40" sz="2800">
                <a:solidFill>
                  <a:srgbClr val="DDF6F7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3907" y="1153978"/>
            <a:ext cx="1948799" cy="878331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43180" marR="36949">
              <a:lnSpc>
                <a:spcPts val="3060"/>
              </a:lnSpc>
            </a:pP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p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b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217" sz="2900">
                <a:solidFill>
                  <a:srgbClr val="DDF6F7"/>
                </a:solidFill>
                <a:latin typeface="Times New Roman"/>
                <a:cs typeface="Times New Roman"/>
              </a:rPr>
              <a:t>;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6"/>
              </a:spcBef>
            </a:pP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ce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b</a:t>
            </a:r>
            <a:r>
              <a:rPr dirty="0" smtClean="0" spc="264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9867" y="1153978"/>
            <a:ext cx="4639735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m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é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V</a:t>
            </a:r>
            <a:r>
              <a:rPr dirty="0" smtClean="0" spc="189" sz="2900">
                <a:solidFill>
                  <a:srgbClr val="89DDDF"/>
                </a:solidFill>
                <a:latin typeface="Times New Roman"/>
                <a:cs typeface="Times New Roman"/>
              </a:rPr>
              <a:t>'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189" sz="2900">
                <a:solidFill>
                  <a:srgbClr val="89DDDF"/>
                </a:solidFill>
                <a:latin typeface="Times New Roman"/>
                <a:cs typeface="Times New Roman"/>
              </a:rPr>
              <a:t>,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89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62987" y="1638610"/>
            <a:ext cx="1917688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leve</a:t>
            </a: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m</a:t>
            </a: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91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25899" y="1638610"/>
            <a:ext cx="716819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4" sz="2900">
                <a:solidFill>
                  <a:srgbClr val="DDF6F7"/>
                </a:solidFill>
                <a:latin typeface="Times New Roman"/>
                <a:cs typeface="Times New Roman"/>
              </a:rPr>
              <a:t>q</a:t>
            </a:r>
            <a:r>
              <a:rPr dirty="0" smtClean="0" spc="24" sz="29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24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4" sz="2900">
                <a:solidFill>
                  <a:srgbClr val="89DDDF"/>
                </a:solidFill>
                <a:latin typeface="Times New Roman"/>
                <a:cs typeface="Times New Roman"/>
              </a:rPr>
              <a:t>,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87899" y="1638610"/>
            <a:ext cx="772007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34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34" sz="2900">
                <a:solidFill>
                  <a:srgbClr val="DDF6F7"/>
                </a:solidFill>
                <a:latin typeface="Times New Roman"/>
                <a:cs typeface="Times New Roman"/>
              </a:rPr>
              <a:t>ste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2539" y="1638610"/>
            <a:ext cx="1073412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340" sz="29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340" sz="29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340" sz="2900">
                <a:solidFill>
                  <a:srgbClr val="DDF6F7"/>
                </a:solidFill>
                <a:latin typeface="Times New Roman"/>
                <a:cs typeface="Times New Roman"/>
              </a:rPr>
              <a:t>b</a:t>
            </a:r>
            <a:r>
              <a:rPr dirty="0" smtClean="0" spc="340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340" sz="29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2011" y="1638610"/>
            <a:ext cx="479488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01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01" sz="29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74299" y="1638610"/>
            <a:ext cx="1298987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é</a:t>
            </a: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po</a:t>
            </a: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.</a:t>
            </a:r>
            <a:r>
              <a:rPr dirty="0" smtClean="0" spc="82" sz="2900">
                <a:solidFill>
                  <a:srgbClr val="DDF6F7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56267" y="1648830"/>
            <a:ext cx="914979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52" sz="28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8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800">
                <a:solidFill>
                  <a:srgbClr val="75CDCF"/>
                </a:solidFill>
                <a:latin typeface="Times New Roman"/>
                <a:cs typeface="Times New Roman"/>
              </a:rPr>
              <a:t>,</a:t>
            </a:r>
            <a:r>
              <a:rPr dirty="0" smtClean="0" spc="152" sz="28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152" sz="28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92987" y="1705481"/>
            <a:ext cx="1623965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F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158" sz="1500">
                <a:solidFill>
                  <a:srgbClr val="75CDCF"/>
                </a:solidFill>
                <a:latin typeface="Times New Roman"/>
                <a:cs typeface="Times New Roman"/>
              </a:rPr>
              <a:t>,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J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Ó</a:t>
            </a:r>
            <a:r>
              <a:rPr dirty="0" smtClean="0" spc="158" sz="15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5643" y="2704890"/>
            <a:ext cx="1634055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951" sz="7200">
                <a:solidFill>
                  <a:srgbClr val="386B8C"/>
                </a:solidFill>
                <a:latin typeface="Times New Roman"/>
                <a:cs typeface="Times New Roman"/>
              </a:rPr>
              <a:t>.</a:t>
            </a:r>
            <a:r>
              <a:rPr baseline="28987" dirty="0" smtClean="0" spc="115" sz="2550">
                <a:solidFill>
                  <a:srgbClr val="386B8C"/>
                </a:solidFill>
                <a:latin typeface="Arial"/>
                <a:cs typeface="Arial"/>
              </a:rPr>
              <a:t>~</a:t>
            </a:r>
            <a:r>
              <a:rPr dirty="0" smtClean="0" spc="-951" sz="7200">
                <a:solidFill>
                  <a:srgbClr val="386B8C"/>
                </a:solidFill>
                <a:latin typeface="Times New Roman"/>
                <a:cs typeface="Times New Roman"/>
              </a:rPr>
              <a:t>.</a:t>
            </a:r>
            <a:r>
              <a:rPr dirty="0" smtClean="0" spc="-951" sz="7200">
                <a:solidFill>
                  <a:srgbClr val="386B8C"/>
                </a:solidFill>
                <a:latin typeface="Times New Roman"/>
                <a:cs typeface="Times New Roman"/>
              </a:rPr>
              <a:t>.</a:t>
            </a:r>
            <a:r>
              <a:rPr baseline="28987" dirty="0" smtClean="0" spc="115" sz="2550">
                <a:solidFill>
                  <a:srgbClr val="A3BFCD"/>
                </a:solidFill>
                <a:latin typeface="Arial"/>
                <a:cs typeface="Arial"/>
              </a:rPr>
              <a:t>.</a:t>
            </a:r>
            <a:r>
              <a:rPr dirty="0" smtClean="0" spc="-951" sz="7200">
                <a:solidFill>
                  <a:srgbClr val="A3BFCD"/>
                </a:solidFill>
                <a:latin typeface="Times New Roman"/>
                <a:cs typeface="Times New Roman"/>
              </a:rPr>
              <a:t>.</a:t>
            </a:r>
            <a:r>
              <a:rPr baseline="28987" dirty="0" smtClean="0" spc="115" sz="2550">
                <a:solidFill>
                  <a:srgbClr val="758995"/>
                </a:solidFill>
                <a:latin typeface="Arial"/>
                <a:cs typeface="Arial"/>
              </a:rPr>
              <a:t>-</a:t>
            </a:r>
            <a:r>
              <a:rPr baseline="28987" dirty="0" smtClean="0" spc="115" sz="2550">
                <a:solidFill>
                  <a:srgbClr val="758995"/>
                </a:solidFill>
                <a:latin typeface="Arial"/>
                <a:cs typeface="Arial"/>
              </a:rPr>
              <a:t>-</a:t>
            </a:r>
            <a:r>
              <a:rPr dirty="0" smtClean="0" spc="-951" sz="7200">
                <a:solidFill>
                  <a:srgbClr val="A3BFCD"/>
                </a:solidFill>
                <a:latin typeface="Times New Roman"/>
                <a:cs typeface="Times New Roman"/>
              </a:rPr>
              <a:t>.</a:t>
            </a:r>
            <a:r>
              <a:rPr baseline="28987" dirty="0" smtClean="0" spc="115" sz="2550">
                <a:solidFill>
                  <a:srgbClr val="758995"/>
                </a:solidFill>
                <a:latin typeface="Arial"/>
                <a:cs typeface="Arial"/>
              </a:rPr>
              <a:t>-</a:t>
            </a:r>
            <a:r>
              <a:rPr baseline="28987" dirty="0" smtClean="0" spc="115" sz="2550">
                <a:solidFill>
                  <a:srgbClr val="A3BFCD"/>
                </a:solidFill>
                <a:latin typeface="Arial"/>
                <a:cs typeface="Arial"/>
              </a:rPr>
              <a:t>.</a:t>
            </a:r>
            <a:r>
              <a:rPr baseline="28987" dirty="0" smtClean="0" spc="115" sz="2550">
                <a:solidFill>
                  <a:srgbClr val="A3AFB1"/>
                </a:solidFill>
                <a:latin typeface="Arial"/>
                <a:cs typeface="Arial"/>
              </a:rPr>
              <a:t>-</a:t>
            </a:r>
            <a:r>
              <a:rPr baseline="28987" dirty="0" smtClean="0" spc="115" sz="2550">
                <a:solidFill>
                  <a:srgbClr val="758995"/>
                </a:solidFill>
                <a:latin typeface="Arial"/>
                <a:cs typeface="Arial"/>
              </a:rPr>
              <a:t>o</a:t>
            </a:r>
            <a:r>
              <a:rPr baseline="28987" dirty="0" smtClean="0" spc="115" sz="2550">
                <a:solidFill>
                  <a:srgbClr val="BCD6E6"/>
                </a:solidFill>
                <a:latin typeface="Arial"/>
                <a:cs typeface="Arial"/>
              </a:rPr>
              <a:t>.</a:t>
            </a:r>
            <a:r>
              <a:rPr baseline="28987" dirty="0" smtClean="0" spc="115" sz="2550">
                <a:solidFill>
                  <a:srgbClr val="A3BFCD"/>
                </a:solidFill>
                <a:latin typeface="Arial"/>
                <a:cs typeface="Arial"/>
              </a:rPr>
              <a:t>·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65811" y="2775165"/>
            <a:ext cx="1306428" cy="745980"/>
          </a:xfrm>
          <a:prstGeom prst="rect">
            <a:avLst/>
          </a:prstGeom>
        </p:spPr>
        <p:txBody>
          <a:bodyPr bIns="0" lIns="0" rIns="0" rtlCol="0" tIns="31051" wrap="square">
            <a:noAutofit/>
          </a:bodyPr>
          <a:lstStyle/>
          <a:p>
            <a:pPr marL="12700" marR="26669">
              <a:lnSpc>
                <a:spcPts val="4890"/>
              </a:lnSpc>
            </a:pPr>
            <a:r>
              <a:rPr dirty="0" smtClean="0" spc="-933" sz="5200">
                <a:solidFill>
                  <a:srgbClr val="758995"/>
                </a:solidFill>
                <a:latin typeface="Times New Roman"/>
                <a:cs typeface="Times New Roman"/>
              </a:rPr>
              <a:t>~</a:t>
            </a:r>
            <a:r>
              <a:rPr dirty="0" smtClean="0" spc="-933" sz="5200">
                <a:solidFill>
                  <a:srgbClr val="758995"/>
                </a:solidFill>
                <a:latin typeface="Times New Roman"/>
                <a:cs typeface="Times New Roman"/>
              </a:rPr>
              <a:t>~</a:t>
            </a:r>
            <a:r>
              <a:rPr dirty="0" smtClean="0" spc="-933" sz="5200">
                <a:solidFill>
                  <a:srgbClr val="758995"/>
                </a:solidFill>
                <a:latin typeface="Times New Roman"/>
                <a:cs typeface="Times New Roman"/>
              </a:rPr>
              <a:t>1</a:t>
            </a:r>
            <a:r>
              <a:rPr dirty="0" smtClean="0" spc="-933" sz="5200">
                <a:solidFill>
                  <a:srgbClr val="758995"/>
                </a:solidFill>
                <a:latin typeface="Times New Roman"/>
                <a:cs typeface="Times New Roman"/>
              </a:rPr>
              <a:t>,</a:t>
            </a:r>
            <a:r>
              <a:rPr dirty="0" smtClean="0" spc="-933" sz="5200">
                <a:solidFill>
                  <a:srgbClr val="758995"/>
                </a:solidFill>
                <a:latin typeface="Times New Roman"/>
                <a:cs typeface="Times New Roman"/>
              </a:rPr>
              <a:t>¿</a:t>
            </a:r>
            <a:r>
              <a:rPr dirty="0" smtClean="0" spc="-933" sz="5200">
                <a:solidFill>
                  <a:srgbClr val="758995"/>
                </a:solidFill>
                <a:latin typeface="Times New Roman"/>
                <a:cs typeface="Times New Roman"/>
              </a:rPr>
              <a:t>/</a:t>
            </a:r>
            <a:endParaRPr sz="5200">
              <a:latin typeface="Times New Roman"/>
              <a:cs typeface="Times New Roman"/>
            </a:endParaRPr>
          </a:p>
          <a:p>
            <a:pPr marL="192531">
              <a:lnSpc>
                <a:spcPts val="915"/>
              </a:lnSpc>
            </a:pPr>
            <a:r>
              <a:rPr dirty="0" i="1" smtClean="0" spc="0" sz="1300">
                <a:solidFill>
                  <a:srgbClr val="758995"/>
                </a:solidFill>
                <a:latin typeface="Arial"/>
                <a:cs typeface="Arial"/>
              </a:rPr>
              <a:t>'-...:</a:t>
            </a:r>
            <a:r>
              <a:rPr dirty="0" i="1" smtClean="0" spc="0" sz="1300">
                <a:solidFill>
                  <a:srgbClr val="758995"/>
                </a:solidFill>
                <a:latin typeface="Arial"/>
                <a:cs typeface="Arial"/>
              </a:rPr>
              <a:t>          </a:t>
            </a:r>
            <a:r>
              <a:rPr dirty="0" i="1" smtClean="0" spc="185" sz="1300">
                <a:solidFill>
                  <a:srgbClr val="758995"/>
                </a:solidFill>
                <a:latin typeface="Arial"/>
                <a:cs typeface="Arial"/>
              </a:rPr>
              <a:t> </a:t>
            </a:r>
            <a:r>
              <a:rPr dirty="0" smtClean="0" spc="-317" sz="1400">
                <a:solidFill>
                  <a:srgbClr val="A3BFCD"/>
                </a:solidFill>
                <a:latin typeface="Arial"/>
                <a:cs typeface="Arial"/>
              </a:rPr>
              <a:t>,</a:t>
            </a:r>
            <a:r>
              <a:rPr dirty="0" smtClean="0" spc="-106" sz="1400">
                <a:solidFill>
                  <a:srgbClr val="758995"/>
                </a:solidFill>
                <a:latin typeface="Arial"/>
                <a:cs typeface="Arial"/>
              </a:rPr>
              <a:t>,:...--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57475" y="2957103"/>
            <a:ext cx="135358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-245" sz="2300">
                <a:solidFill>
                  <a:srgbClr val="A3AFB1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15843" y="3162105"/>
            <a:ext cx="75726" cy="241300"/>
          </a:xfrm>
          <a:prstGeom prst="rect">
            <a:avLst/>
          </a:prstGeom>
        </p:spPr>
        <p:txBody>
          <a:bodyPr bIns="0" lIns="0" rIns="0" rtlCol="0" tIns="11684" wrap="square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pc="-329" sz="1700">
                <a:solidFill>
                  <a:srgbClr val="758995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51027" y="3410565"/>
            <a:ext cx="36670" cy="88900"/>
          </a:xfrm>
          <a:prstGeom prst="rect">
            <a:avLst/>
          </a:prstGeom>
        </p:spPr>
        <p:txBody>
          <a:bodyPr bIns="0" lIns="0" rIns="0" rtlCol="0" tIns="4445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87" sz="500">
                <a:solidFill>
                  <a:srgbClr val="BCD6E6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92988" y="3468657"/>
            <a:ext cx="164142" cy="275484"/>
          </a:xfrm>
          <a:prstGeom prst="rect">
            <a:avLst/>
          </a:prstGeom>
        </p:spPr>
        <p:txBody>
          <a:bodyPr bIns="0" lIns="0" rIns="0" rtlCol="0" tIns="13493" wrap="square">
            <a:noAutofit/>
          </a:bodyPr>
          <a:lstStyle/>
          <a:p>
            <a:pPr marL="12700">
              <a:lnSpc>
                <a:spcPts val="2125"/>
              </a:lnSpc>
            </a:pPr>
            <a:r>
              <a:rPr baseline="68846" dirty="0" smtClean="0" spc="-44" sz="1200">
                <a:solidFill>
                  <a:srgbClr val="758995"/>
                </a:solidFill>
                <a:latin typeface="Times New Roman"/>
                <a:cs typeface="Times New Roman"/>
              </a:rPr>
              <a:t>.</a:t>
            </a:r>
            <a:r>
              <a:rPr dirty="0" smtClean="0" spc="-487" sz="1800">
                <a:solidFill>
                  <a:srgbClr val="6089A1"/>
                </a:solidFill>
                <a:latin typeface="Arial"/>
                <a:cs typeface="Arial"/>
              </a:rPr>
              <a:t>-</a:t>
            </a:r>
            <a:r>
              <a:rPr baseline="68846" dirty="0" smtClean="0" spc="-44" sz="1200">
                <a:solidFill>
                  <a:srgbClr val="758995"/>
                </a:solidFill>
                <a:latin typeface="Times New Roman"/>
                <a:cs typeface="Times New Roman"/>
              </a:rPr>
              <a:t>.-.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59844" y="3490142"/>
            <a:ext cx="1018762" cy="254000"/>
          </a:xfrm>
          <a:prstGeom prst="rect">
            <a:avLst/>
          </a:prstGeom>
        </p:spPr>
        <p:txBody>
          <a:bodyPr bIns="0" lIns="0" rIns="0" rtlCol="0" tIns="12414" wrap="square">
            <a:noAutofit/>
          </a:bodyPr>
          <a:lstStyle/>
          <a:p>
            <a:pPr marL="12700">
              <a:lnSpc>
                <a:spcPts val="1955"/>
              </a:lnSpc>
            </a:pPr>
            <a:r>
              <a:rPr dirty="0" smtClean="0" spc="938" sz="1800">
                <a:solidFill>
                  <a:srgbClr val="6089A1"/>
                </a:solidFill>
                <a:latin typeface="Arial"/>
                <a:cs typeface="Arial"/>
              </a:rPr>
              <a:t>-</a:t>
            </a:r>
            <a:r>
              <a:rPr dirty="0" smtClean="0" spc="938" sz="1800">
                <a:solidFill>
                  <a:srgbClr val="6089A1"/>
                </a:solidFill>
                <a:latin typeface="Arial"/>
                <a:cs typeface="Arial"/>
              </a:rPr>
              <a:t>-</a:t>
            </a:r>
            <a:r>
              <a:rPr baseline="115951" dirty="0" smtClean="0" spc="938" sz="750">
                <a:solidFill>
                  <a:srgbClr val="758995"/>
                </a:solidFill>
                <a:latin typeface="Arial"/>
                <a:cs typeface="Arial"/>
              </a:rPr>
              <a:t>-.</a:t>
            </a:r>
            <a:r>
              <a:rPr baseline="115951" dirty="0" smtClean="0" spc="938" sz="750">
                <a:solidFill>
                  <a:srgbClr val="758995"/>
                </a:solidFill>
                <a:latin typeface="Arial"/>
                <a:cs typeface="Arial"/>
              </a:rPr>
              <a:t>_</a:t>
            </a:r>
            <a:r>
              <a:rPr baseline="115951" dirty="0" smtClean="0" spc="938" sz="750">
                <a:solidFill>
                  <a:srgbClr val="BCD6E6"/>
                </a:solidFill>
                <a:latin typeface="Arial"/>
                <a:cs typeface="Arial"/>
              </a:rPr>
              <a:t>,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59332" y="3490142"/>
            <a:ext cx="516432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2996" sz="1800">
                <a:solidFill>
                  <a:srgbClr val="6089A1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99796" y="3540057"/>
            <a:ext cx="556662" cy="241300"/>
          </a:xfrm>
          <a:prstGeom prst="rect">
            <a:avLst/>
          </a:prstGeom>
        </p:spPr>
        <p:txBody>
          <a:bodyPr bIns="0" lIns="0" rIns="0" rtlCol="0" tIns="11684" wrap="square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pc="-30" sz="300">
                <a:solidFill>
                  <a:srgbClr val="A3BFCD"/>
                </a:solidFill>
                <a:latin typeface="Arial"/>
                <a:cs typeface="Arial"/>
              </a:rPr>
              <a:t>'</a:t>
            </a:r>
            <a:r>
              <a:rPr dirty="0" smtClean="0" spc="-44" sz="300">
                <a:solidFill>
                  <a:srgbClr val="A3BFCD"/>
                </a:solidFill>
                <a:latin typeface="Arial"/>
                <a:cs typeface="Arial"/>
              </a:rPr>
              <a:t>                       </a:t>
            </a:r>
            <a:r>
              <a:rPr dirty="0" smtClean="0" spc="-28" sz="300">
                <a:solidFill>
                  <a:srgbClr val="A3BFCD"/>
                </a:solidFill>
                <a:latin typeface="Arial"/>
                <a:cs typeface="Arial"/>
              </a:rPr>
              <a:t> </a:t>
            </a:r>
            <a:r>
              <a:rPr dirty="0" smtClean="0" spc="-145" sz="700">
                <a:solidFill>
                  <a:srgbClr val="90AFC6"/>
                </a:solidFill>
                <a:latin typeface="Arial"/>
                <a:cs typeface="Arial"/>
              </a:rPr>
              <a:t>.</a:t>
            </a:r>
            <a:r>
              <a:rPr dirty="0" smtClean="0" spc="-145" sz="700">
                <a:solidFill>
                  <a:srgbClr val="90AFC6"/>
                </a:solidFill>
                <a:latin typeface="Arial"/>
                <a:cs typeface="Arial"/>
              </a:rPr>
              <a:t>                                          </a:t>
            </a:r>
            <a:r>
              <a:rPr dirty="0" smtClean="0" spc="-142" sz="700">
                <a:solidFill>
                  <a:srgbClr val="90AFC6"/>
                </a:solidFill>
                <a:latin typeface="Arial"/>
                <a:cs typeface="Arial"/>
              </a:rPr>
              <a:t> </a:t>
            </a:r>
            <a:r>
              <a:rPr dirty="0" smtClean="0" spc="-288" sz="1700">
                <a:solidFill>
                  <a:srgbClr val="758995"/>
                </a:solidFill>
                <a:latin typeface="Arial"/>
                <a:cs typeface="Arial"/>
              </a:rPr>
              <a:t>---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70612" y="3612094"/>
            <a:ext cx="147366" cy="152400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pc="226" sz="1000">
                <a:solidFill>
                  <a:srgbClr val="75899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45643" y="3685246"/>
            <a:ext cx="321363" cy="152400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pc="1596" sz="1000">
                <a:solidFill>
                  <a:srgbClr val="75899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34491" y="3736701"/>
            <a:ext cx="293164" cy="88900"/>
          </a:xfrm>
          <a:prstGeom prst="rect">
            <a:avLst/>
          </a:prstGeom>
        </p:spPr>
        <p:txBody>
          <a:bodyPr bIns="0" lIns="0" rIns="0" rtlCol="0" tIns="444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210" sz="200">
                <a:solidFill>
                  <a:srgbClr val="A3BFCD"/>
                </a:solidFill>
                <a:latin typeface="Arial"/>
                <a:cs typeface="Arial"/>
              </a:rPr>
              <a:t>·</a:t>
            </a:r>
            <a:r>
              <a:rPr dirty="0" smtClean="0" spc="210" sz="200">
                <a:solidFill>
                  <a:srgbClr val="A3BFCD"/>
                </a:solidFill>
                <a:latin typeface="Arial"/>
                <a:cs typeface="Arial"/>
              </a:rPr>
              <a:t> </a:t>
            </a:r>
            <a:r>
              <a:rPr dirty="0" smtClean="0" spc="210" sz="200">
                <a:solidFill>
                  <a:srgbClr val="BDC3C6"/>
                </a:solidFill>
                <a:latin typeface="Arial"/>
                <a:cs typeface="Arial"/>
              </a:rPr>
              <a:t>·</a:t>
            </a:r>
            <a:r>
              <a:rPr dirty="0" smtClean="0" spc="210" sz="200">
                <a:solidFill>
                  <a:srgbClr val="BDC3C6"/>
                </a:solidFill>
                <a:latin typeface="Arial"/>
                <a:cs typeface="Arial"/>
              </a:rPr>
              <a:t> </a:t>
            </a:r>
            <a:r>
              <a:rPr dirty="0" smtClean="0" spc="210" sz="500">
                <a:solidFill>
                  <a:srgbClr val="A3BFCD"/>
                </a:solidFill>
                <a:latin typeface="Arial"/>
                <a:cs typeface="Arial"/>
              </a:rPr>
              <a:t>.</a:t>
            </a:r>
            <a:r>
              <a:rPr dirty="0" smtClean="0" spc="210" sz="500">
                <a:solidFill>
                  <a:srgbClr val="A3BFCD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587" y="5065459"/>
            <a:ext cx="2599393" cy="1372345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algn="ctr">
              <a:lnSpc>
                <a:spcPts val="3265"/>
              </a:lnSpc>
            </a:pP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M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n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a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j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o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b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r</a:t>
            </a:r>
            <a:r>
              <a:rPr dirty="0" smtClean="0" spc="90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  <a:p>
            <a:pPr algn="ctr" marL="436658" marR="459846">
              <a:lnSpc>
                <a:spcPct val="95825"/>
              </a:lnSpc>
              <a:spcBef>
                <a:spcPts val="201"/>
              </a:spcBef>
            </a:pPr>
            <a:r>
              <a:rPr dirty="0" smtClean="0" spc="-86" sz="30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-86" sz="3000">
                <a:solidFill>
                  <a:srgbClr val="386B8C"/>
                </a:solidFill>
                <a:latin typeface="Times New Roman"/>
                <a:cs typeface="Times New Roman"/>
              </a:rPr>
              <a:t>l</a:t>
            </a:r>
            <a:r>
              <a:rPr dirty="0" smtClean="0" spc="-86" sz="30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-86" sz="30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D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i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l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u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v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i</a:t>
            </a:r>
            <a:r>
              <a:rPr b="1" dirty="0" smtClean="0" spc="14" sz="2800">
                <a:solidFill>
                  <a:srgbClr val="386B8C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algn="ctr" marL="278937" marR="299958">
              <a:lnSpc>
                <a:spcPct val="95825"/>
              </a:lnSpc>
              <a:spcBef>
                <a:spcPts val="562"/>
              </a:spcBef>
            </a:pPr>
            <a:r>
              <a:rPr dirty="0" smtClean="0" spc="131" sz="2700">
                <a:solidFill>
                  <a:srgbClr val="23A8A5"/>
                </a:solidFill>
                <a:latin typeface="Times New Roman"/>
                <a:cs typeface="Times New Roman"/>
              </a:rPr>
              <a:t>(</a:t>
            </a:r>
            <a:r>
              <a:rPr dirty="0" smtClean="0" spc="131" sz="2700">
                <a:solidFill>
                  <a:srgbClr val="23A8A5"/>
                </a:solidFill>
                <a:latin typeface="Times New Roman"/>
                <a:cs typeface="Times New Roman"/>
              </a:rPr>
              <a:t>G</a:t>
            </a:r>
            <a:r>
              <a:rPr dirty="0" smtClean="0" spc="131" sz="2700">
                <a:solidFill>
                  <a:srgbClr val="23A8A5"/>
                </a:solidFill>
                <a:latin typeface="Times New Roman"/>
                <a:cs typeface="Times New Roman"/>
              </a:rPr>
              <a:t>n</a:t>
            </a:r>
            <a:r>
              <a:rPr dirty="0" smtClean="0" spc="131" sz="2700">
                <a:solidFill>
                  <a:srgbClr val="23A8A5"/>
                </a:solidFill>
                <a:latin typeface="Times New Roman"/>
                <a:cs typeface="Times New Roman"/>
              </a:rPr>
              <a:t> 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6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: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5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-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2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2</a:t>
            </a:r>
            <a:r>
              <a:rPr dirty="0" smtClean="0" spc="192" sz="2700">
                <a:solidFill>
                  <a:srgbClr val="23A8A5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5187" y="5065459"/>
            <a:ext cx="2599833" cy="1373459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algn="ctr">
              <a:lnSpc>
                <a:spcPts val="3265"/>
              </a:lnSpc>
            </a:pP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M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n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a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j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o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b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r</a:t>
            </a:r>
            <a:r>
              <a:rPr dirty="0" smtClean="0" spc="91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  <a:p>
            <a:pPr algn="ctr" marL="445008" marR="478492">
              <a:lnSpc>
                <a:spcPct val="95825"/>
              </a:lnSpc>
              <a:spcBef>
                <a:spcPts val="1"/>
              </a:spcBef>
            </a:pPr>
            <a:r>
              <a:rPr dirty="0" smtClean="0" spc="-44" sz="3200">
                <a:solidFill>
                  <a:srgbClr val="386B8C"/>
                </a:solidFill>
                <a:latin typeface="Arial"/>
                <a:cs typeface="Arial"/>
              </a:rPr>
              <a:t>e</a:t>
            </a:r>
            <a:r>
              <a:rPr dirty="0" smtClean="0" spc="-44" sz="3200">
                <a:solidFill>
                  <a:srgbClr val="386B8C"/>
                </a:solidFill>
                <a:latin typeface="Arial"/>
                <a:cs typeface="Arial"/>
              </a:rPr>
              <a:t>l</a:t>
            </a:r>
            <a:r>
              <a:rPr dirty="0" smtClean="0" spc="-44" sz="3200">
                <a:solidFill>
                  <a:srgbClr val="386B8C"/>
                </a:solidFill>
                <a:latin typeface="Arial"/>
                <a:cs typeface="Arial"/>
              </a:rPr>
              <a:t> </a:t>
            </a:r>
            <a:r>
              <a:rPr dirty="0" smtClean="0" spc="177" sz="2900">
                <a:solidFill>
                  <a:srgbClr val="386B8C"/>
                </a:solidFill>
                <a:latin typeface="Times New Roman"/>
                <a:cs typeface="Times New Roman"/>
              </a:rPr>
              <a:t>M</a:t>
            </a:r>
            <a:r>
              <a:rPr dirty="0" smtClean="0" spc="177" sz="29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177" sz="29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177" sz="2900">
                <a:solidFill>
                  <a:srgbClr val="386B8C"/>
                </a:solidFill>
                <a:latin typeface="Times New Roman"/>
                <a:cs typeface="Times New Roman"/>
              </a:rPr>
              <a:t>í</a:t>
            </a:r>
            <a:r>
              <a:rPr dirty="0" smtClean="0" spc="177" sz="2900">
                <a:solidFill>
                  <a:srgbClr val="386B8C"/>
                </a:solidFill>
                <a:latin typeface="Times New Roman"/>
                <a:cs typeface="Times New Roman"/>
              </a:rPr>
              <a:t>a</a:t>
            </a:r>
            <a:r>
              <a:rPr dirty="0" smtClean="0" spc="177" sz="29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  <a:p>
            <a:pPr algn="ctr" marL="175450" marR="206801">
              <a:lnSpc>
                <a:spcPct val="95825"/>
              </a:lnSpc>
              <a:spcBef>
                <a:spcPts val="557"/>
              </a:spcBef>
            </a:pP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(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D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n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 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9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: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2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4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-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2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7</a:t>
            </a:r>
            <a:r>
              <a:rPr dirty="0" smtClean="0" spc="142" sz="2700">
                <a:solidFill>
                  <a:srgbClr val="23A8A5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0011" y="5065459"/>
            <a:ext cx="2811363" cy="1370411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algn="ctr" marL="74104" marR="99617">
              <a:lnSpc>
                <a:spcPts val="3265"/>
              </a:lnSpc>
            </a:pP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M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e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n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s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a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j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'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e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 </a:t>
            </a:r>
            <a:r>
              <a:rPr dirty="0" smtClean="0" spc="17" sz="2700">
                <a:solidFill>
                  <a:srgbClr val="386B8C"/>
                </a:solidFill>
                <a:latin typeface="Arial"/>
                <a:cs typeface="Arial"/>
              </a:rPr>
              <a:t> </a:t>
            </a:r>
            <a:r>
              <a:rPr dirty="0" smtClean="0" spc="201" sz="31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201" sz="3100">
                <a:solidFill>
                  <a:srgbClr val="386B8C"/>
                </a:solidFill>
                <a:latin typeface="Times New Roman"/>
                <a:cs typeface="Times New Roman"/>
              </a:rPr>
              <a:t>o</a:t>
            </a:r>
            <a:r>
              <a:rPr dirty="0" smtClean="0" spc="201" sz="3100">
                <a:solidFill>
                  <a:srgbClr val="386B8C"/>
                </a:solidFill>
                <a:latin typeface="Times New Roman"/>
                <a:cs typeface="Times New Roman"/>
              </a:rPr>
              <a:t>b</a:t>
            </a:r>
            <a:r>
              <a:rPr dirty="0" smtClean="0" spc="201" sz="3100">
                <a:solidFill>
                  <a:srgbClr val="386B8C"/>
                </a:solidFill>
                <a:latin typeface="Times New Roman"/>
                <a:cs typeface="Times New Roman"/>
              </a:rPr>
              <a:t>r</a:t>
            </a:r>
            <a:r>
              <a:rPr dirty="0" smtClean="0" spc="201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  <a:p>
            <a:pPr algn="ctr" marL="666368" marR="681319">
              <a:lnSpc>
                <a:spcPct val="95825"/>
              </a:lnSpc>
              <a:spcBef>
                <a:spcPts val="81"/>
              </a:spcBef>
            </a:pP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l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J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u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i</a:t>
            </a:r>
            <a:r>
              <a:rPr dirty="0" smtClean="0" spc="5" sz="3000">
                <a:solidFill>
                  <a:srgbClr val="A3BFCD"/>
                </a:solidFill>
                <a:latin typeface="Times New Roman"/>
                <a:cs typeface="Times New Roman"/>
              </a:rPr>
              <a:t>,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c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i</a:t>
            </a:r>
            <a:r>
              <a:rPr dirty="0" smtClean="0" spc="5" sz="3000">
                <a:solidFill>
                  <a:srgbClr val="386B8C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682"/>
              </a:spcBef>
            </a:pP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(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D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n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 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7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: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9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,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 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1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0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;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 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8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: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1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4</a:t>
            </a:r>
            <a:r>
              <a:rPr dirty="0" smtClean="0" spc="40" sz="2700">
                <a:solidFill>
                  <a:srgbClr val="23A8A5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11075" y="5065459"/>
            <a:ext cx="2608113" cy="1373459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algn="ctr">
              <a:lnSpc>
                <a:spcPts val="3265"/>
              </a:lnSpc>
            </a:pP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M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e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n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s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a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j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e</a:t>
            </a:r>
            <a:r>
              <a:rPr dirty="0" smtClean="0" spc="175" sz="2700">
                <a:solidFill>
                  <a:srgbClr val="386B8C"/>
                </a:solidFill>
                <a:latin typeface="Arial"/>
                <a:cs typeface="Arial"/>
              </a:rPr>
              <a:t> </a:t>
            </a:r>
            <a:r>
              <a:rPr dirty="0" smtClean="0" spc="205" sz="3100">
                <a:solidFill>
                  <a:srgbClr val="386B8C"/>
                </a:solidFill>
                <a:latin typeface="Times New Roman"/>
                <a:cs typeface="Times New Roman"/>
              </a:rPr>
              <a:t>s</a:t>
            </a:r>
            <a:r>
              <a:rPr dirty="0" smtClean="0" spc="205" sz="3100">
                <a:solidFill>
                  <a:srgbClr val="386B8C"/>
                </a:solidFill>
                <a:latin typeface="Times New Roman"/>
                <a:cs typeface="Times New Roman"/>
              </a:rPr>
              <a:t>o</a:t>
            </a:r>
            <a:r>
              <a:rPr dirty="0" smtClean="0" spc="205" sz="3100">
                <a:solidFill>
                  <a:srgbClr val="386B8C"/>
                </a:solidFill>
                <a:latin typeface="Times New Roman"/>
                <a:cs typeface="Times New Roman"/>
              </a:rPr>
              <a:t>b</a:t>
            </a:r>
            <a:r>
              <a:rPr dirty="0" smtClean="0" spc="205" sz="3100">
                <a:solidFill>
                  <a:srgbClr val="386B8C"/>
                </a:solidFill>
                <a:latin typeface="Times New Roman"/>
                <a:cs typeface="Times New Roman"/>
              </a:rPr>
              <a:t>r</a:t>
            </a:r>
            <a:r>
              <a:rPr dirty="0" smtClean="0" spc="205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  <a:p>
            <a:pPr algn="ctr" marL="790339" marR="826385">
              <a:lnSpc>
                <a:spcPct val="95825"/>
              </a:lnSpc>
              <a:spcBef>
                <a:spcPts val="111"/>
              </a:spcBef>
            </a:pPr>
            <a:r>
              <a:rPr dirty="0" smtClean="0" spc="0" sz="3100">
                <a:solidFill>
                  <a:srgbClr val="386B8C"/>
                </a:solidFill>
                <a:latin typeface="Times New Roman"/>
                <a:cs typeface="Times New Roman"/>
              </a:rPr>
              <a:t>e</a:t>
            </a:r>
            <a:r>
              <a:rPr dirty="0" smtClean="0" spc="0" sz="3100">
                <a:solidFill>
                  <a:srgbClr val="386B8C"/>
                </a:solidFill>
                <a:latin typeface="Times New Roman"/>
                <a:cs typeface="Times New Roman"/>
              </a:rPr>
              <a:t>l</a:t>
            </a:r>
            <a:r>
              <a:rPr dirty="0" smtClean="0" spc="0" sz="3100">
                <a:solidFill>
                  <a:srgbClr val="386B8C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3100">
                <a:solidFill>
                  <a:srgbClr val="386B8C"/>
                </a:solidFill>
                <a:latin typeface="Times New Roman"/>
                <a:cs typeface="Times New Roman"/>
              </a:rPr>
              <a:t>F</a:t>
            </a:r>
            <a:r>
              <a:rPr dirty="0" smtClean="0" spc="0" sz="3100">
                <a:solidFill>
                  <a:srgbClr val="386B8C"/>
                </a:solidFill>
                <a:latin typeface="Times New Roman"/>
                <a:cs typeface="Times New Roman"/>
              </a:rPr>
              <a:t>i</a:t>
            </a:r>
            <a:r>
              <a:rPr dirty="0" smtClean="0" spc="0" sz="3100">
                <a:solidFill>
                  <a:srgbClr val="386B8C"/>
                </a:solidFill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  <a:p>
            <a:pPr algn="ctr" marL="413194" marR="442926">
              <a:lnSpc>
                <a:spcPct val="95825"/>
              </a:lnSpc>
              <a:spcBef>
                <a:spcPts val="564"/>
              </a:spcBef>
            </a:pP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(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A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p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 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1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2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-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1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4</a:t>
            </a:r>
            <a:r>
              <a:rPr dirty="0" smtClean="0" spc="43" sz="2700">
                <a:solidFill>
                  <a:srgbClr val="23A8A5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5275" y="7014385"/>
            <a:ext cx="4011169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g</a:t>
            </a:r>
            <a:r>
              <a:rPr dirty="0" smtClean="0" spc="149" sz="2700">
                <a:solidFill>
                  <a:srgbClr val="75CDCF"/>
                </a:solidFill>
                <a:latin typeface="Times New Roman"/>
                <a:cs typeface="Times New Roman"/>
              </a:rPr>
              <a:t>,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49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49" sz="26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149" sz="26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49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ú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m</a:t>
            </a:r>
            <a:r>
              <a:rPr dirty="0" smtClean="0" spc="149" sz="27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9156" y="7014385"/>
            <a:ext cx="457230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25" sz="27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225" sz="27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4644" y="7014385"/>
            <a:ext cx="2305305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J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ú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,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15" sz="2700">
                <a:solidFill>
                  <a:srgbClr val="DDF6F7"/>
                </a:solidFill>
                <a:latin typeface="Times New Roman"/>
                <a:cs typeface="Times New Roman"/>
              </a:rPr>
              <a:t>y</a:t>
            </a:r>
            <a:r>
              <a:rPr dirty="0" smtClean="0" spc="115" sz="27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15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15" sz="2700">
                <a:solidFill>
                  <a:srgbClr val="89DDDF"/>
                </a:solidFill>
                <a:latin typeface="Times New Roman"/>
                <a:cs typeface="Times New Roman"/>
              </a:rPr>
              <a:t>,</a:t>
            </a:r>
            <a:r>
              <a:rPr dirty="0" smtClean="0" spc="115" sz="27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15" sz="27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68" y="7024604"/>
            <a:ext cx="3094514" cy="809751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241299" marR="18788">
              <a:lnSpc>
                <a:spcPts val="2755"/>
              </a:lnSpc>
            </a:pP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m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j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97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48"/>
              </a:spcBef>
            </a:pP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l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l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m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37" sz="2300">
                <a:solidFill>
                  <a:srgbClr val="89DDDF"/>
                </a:solidFill>
                <a:latin typeface="Arial"/>
                <a:cs typeface="Arial"/>
              </a:rPr>
              <a:t>,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39" sz="26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39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39" sz="2600">
                <a:solidFill>
                  <a:srgbClr val="DDF6F7"/>
                </a:solidFill>
                <a:latin typeface="Times New Roman"/>
                <a:cs typeface="Times New Roman"/>
              </a:rPr>
              <a:t>j</a:t>
            </a:r>
            <a:r>
              <a:rPr dirty="0" smtClean="0" spc="39" sz="26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39" sz="2600">
                <a:solidFill>
                  <a:srgbClr val="75CDCF"/>
                </a:solidFill>
                <a:latin typeface="Times New Roman"/>
                <a:cs typeface="Times New Roman"/>
              </a:rPr>
              <a:t>1</a:t>
            </a:r>
            <a:r>
              <a:rPr dirty="0" smtClean="0" spc="39" sz="26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39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d</a:t>
            </a:r>
            <a:r>
              <a:rPr dirty="0" smtClean="0" spc="137" sz="2300">
                <a:solidFill>
                  <a:srgbClr val="DDF6F7"/>
                </a:solidFill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5211" y="7024604"/>
            <a:ext cx="4082528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58" sz="2600">
                <a:solidFill>
                  <a:srgbClr val="AEF2F2"/>
                </a:solidFill>
                <a:latin typeface="Times New Roman"/>
                <a:cs typeface="Times New Roman"/>
              </a:rPr>
              <a:t>,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v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ó</a:t>
            </a:r>
            <a:r>
              <a:rPr baseline="57975" dirty="0" smtClean="0" spc="25" sz="450">
                <a:solidFill>
                  <a:srgbClr val="89DDDF"/>
                </a:solidFill>
                <a:latin typeface="Arial"/>
                <a:cs typeface="Arial"/>
              </a:rPr>
              <a:t>1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m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58" sz="2600">
                <a:solidFill>
                  <a:srgbClr val="89DDDF"/>
                </a:solidFill>
                <a:latin typeface="Times New Roman"/>
                <a:cs typeface="Times New Roman"/>
              </a:rPr>
              <a:t>,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58" sz="2600">
                <a:solidFill>
                  <a:srgbClr val="75CDCF"/>
                </a:solidFill>
                <a:latin typeface="Times New Roman"/>
                <a:cs typeface="Times New Roman"/>
              </a:rPr>
              <a:t>,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58" sz="2600">
                <a:solidFill>
                  <a:srgbClr val="89DDDF"/>
                </a:solidFill>
                <a:latin typeface="Times New Roman"/>
                <a:cs typeface="Times New Roman"/>
              </a:rPr>
              <a:t>,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58" sz="26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6612" y="7468537"/>
            <a:ext cx="8125019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c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f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i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r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128" sz="2300">
                <a:solidFill>
                  <a:srgbClr val="89DDDF"/>
                </a:solidFill>
                <a:latin typeface="Arial"/>
                <a:cs typeface="Arial"/>
              </a:rPr>
              <a:t>:</a:t>
            </a:r>
            <a:r>
              <a:rPr dirty="0" smtClean="0" spc="128" sz="2300">
                <a:solidFill>
                  <a:srgbClr val="89DDDF"/>
                </a:solidFill>
                <a:latin typeface="Arial"/>
                <a:cs typeface="Arial"/>
              </a:rPr>
              <a:t> </a:t>
            </a:r>
            <a:r>
              <a:rPr dirty="0" smtClean="0" spc="128" sz="2300">
                <a:solidFill>
                  <a:srgbClr val="89DDDF"/>
                </a:solidFill>
                <a:latin typeface="Arial"/>
                <a:cs typeface="Arial"/>
              </a:rPr>
              <a:t> 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164" sz="26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p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r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p</a:t>
            </a:r>
            <a:r>
              <a:rPr dirty="0" smtClean="0" spc="128" sz="2300">
                <a:solidFill>
                  <a:srgbClr val="75CDCF"/>
                </a:solidFill>
                <a:latin typeface="Arial"/>
                <a:cs typeface="Arial"/>
              </a:rPr>
              <a:t>,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i</a:t>
            </a:r>
            <a:r>
              <a:rPr dirty="0" smtClean="0" spc="128" sz="2300">
                <a:solidFill>
                  <a:srgbClr val="89DDDF"/>
                </a:solidFill>
                <a:latin typeface="Arial"/>
                <a:cs typeface="Arial"/>
              </a:rPr>
              <a:t>'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j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,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64" sz="27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p</a:t>
            </a:r>
            <a:r>
              <a:rPr dirty="0" smtClean="0" spc="128" sz="2300">
                <a:solidFill>
                  <a:srgbClr val="89DDDF"/>
                </a:solidFill>
                <a:latin typeface="Arial"/>
                <a:cs typeface="Arial"/>
              </a:rPr>
              <a:t>,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r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s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l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m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t</a:t>
            </a:r>
            <a:r>
              <a:rPr dirty="0" smtClean="0" spc="128" sz="2300">
                <a:solidFill>
                  <a:srgbClr val="DDF6F7"/>
                </a:solidFill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0012" y="7468537"/>
            <a:ext cx="3019297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c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o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f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i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a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r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e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n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76" sz="2300">
                <a:solidFill>
                  <a:srgbClr val="DDF6F7"/>
                </a:solidFill>
                <a:latin typeface="Arial"/>
                <a:cs typeface="Arial"/>
              </a:rPr>
              <a:t> 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le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y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180" sz="2700">
                <a:solidFill>
                  <a:srgbClr val="DDF6F7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62347" y="8185351"/>
            <a:ext cx="6018386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25" sz="1800">
                <a:solidFill>
                  <a:srgbClr val="A3BFCD"/>
                </a:solidFill>
                <a:latin typeface="Times New Roman"/>
                <a:cs typeface="Times New Roman"/>
              </a:rPr>
              <a:t>,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25" sz="1800">
                <a:solidFill>
                  <a:srgbClr val="BCD6E6"/>
                </a:solidFill>
                <a:latin typeface="Times New Roman"/>
                <a:cs typeface="Times New Roman"/>
              </a:rPr>
              <a:t>,</a:t>
            </a:r>
            <a:r>
              <a:rPr dirty="0" smtClean="0" spc="25" sz="1800">
                <a:solidFill>
                  <a:srgbClr val="BCD6E6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y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baseline="28987" dirty="0" smtClean="0" spc="-69" sz="450">
                <a:solidFill>
                  <a:srgbClr val="90AFC6"/>
                </a:solidFill>
                <a:latin typeface="Arial"/>
                <a:cs typeface="Arial"/>
              </a:rPr>
              <a:t>1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ñ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: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l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o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B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s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BCD6E6"/>
                </a:solidFill>
                <a:latin typeface="Times New Roman"/>
                <a:cs typeface="Times New Roman"/>
              </a:rPr>
              <a:t>..</a:t>
            </a:r>
            <a:r>
              <a:rPr dirty="0" smtClean="0" spc="25" sz="1800">
                <a:solidFill>
                  <a:srgbClr val="BCD6E6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BCD6E6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T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25" sz="1800">
                <a:solidFill>
                  <a:srgbClr val="A3BFCD"/>
                </a:solidFill>
                <a:latin typeface="Times New Roman"/>
                <a:cs typeface="Times New Roman"/>
              </a:rPr>
              <a:t>,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a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d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u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i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ó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n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: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H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z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r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 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G</a:t>
            </a:r>
            <a:r>
              <a:rPr dirty="0" smtClean="0" spc="25" sz="1800">
                <a:solidFill>
                  <a:srgbClr val="DDF6F7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598668" y="154780"/>
            <a:ext cx="3011464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D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E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C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l</a:t>
            </a:r>
            <a:r>
              <a:rPr b="1" dirty="0" smtClean="0" spc="-328" sz="4000">
                <a:solidFill>
                  <a:srgbClr val="BFD46B"/>
                </a:solidFill>
                <a:latin typeface="Arial"/>
                <a:cs typeface="Arial"/>
              </a:rPr>
              <a:t>,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S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I</a:t>
            </a:r>
            <a:r>
              <a:rPr b="1" dirty="0" smtClean="0" spc="-328" sz="4000">
                <a:solidFill>
                  <a:srgbClr val="A5BF46"/>
                </a:solidFill>
                <a:latin typeface="Arial"/>
                <a:cs typeface="Arial"/>
              </a:rPr>
              <a:t>.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O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N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E</a:t>
            </a:r>
            <a:r>
              <a:rPr b="1" dirty="0" smtClean="0" spc="-328" sz="4000">
                <a:solidFill>
                  <a:srgbClr val="F2F9DB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98484" y="154780"/>
            <a:ext cx="2275555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E</a:t>
            </a: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T</a:t>
            </a: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E</a:t>
            </a: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R</a:t>
            </a: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N</a:t>
            </a: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A</a:t>
            </a:r>
            <a:r>
              <a:rPr b="1" dirty="0" smtClean="0" spc="-283" sz="4000">
                <a:solidFill>
                  <a:srgbClr val="F2F9DB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435" y="158678"/>
            <a:ext cx="2061654" cy="579723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390652" marR="40005">
              <a:lnSpc>
                <a:spcPts val="1939"/>
              </a:lnSpc>
            </a:pP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D</a:t>
            </a: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o</a:t>
            </a: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m</a:t>
            </a: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i</a:t>
            </a: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n</a:t>
            </a: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g</a:t>
            </a:r>
            <a:r>
              <a:rPr dirty="0" smtClean="0" spc="45" sz="1800">
                <a:solidFill>
                  <a:srgbClr val="BCDBDB"/>
                </a:solidFill>
                <a:latin typeface="Arial"/>
                <a:cs typeface="Arial"/>
              </a:rPr>
              <a:t>,</a:t>
            </a:r>
            <a:r>
              <a:rPr dirty="0" smtClean="0" spc="45" sz="1800">
                <a:solidFill>
                  <a:srgbClr val="E2F4F2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"/>
              </a:spcBef>
            </a:pPr>
            <a:r>
              <a:rPr dirty="0" smtClean="0" spc="-6" sz="2000">
                <a:solidFill>
                  <a:srgbClr val="E2F4F2"/>
                </a:solidFill>
                <a:latin typeface="Arial"/>
                <a:cs typeface="Arial"/>
              </a:rPr>
              <a:t>de</a:t>
            </a:r>
            <a:r>
              <a:rPr dirty="0" smtClean="0" spc="-6" sz="2000">
                <a:solidFill>
                  <a:srgbClr val="E2F4F2"/>
                </a:solidFill>
                <a:latin typeface="Arial"/>
                <a:cs typeface="Arial"/>
              </a:rPr>
              <a:t> 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b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2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0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2</a:t>
            </a:r>
            <a:r>
              <a:rPr dirty="0" smtClean="0" spc="92" sz="2100">
                <a:solidFill>
                  <a:srgbClr val="E2F4F2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9532" y="330577"/>
            <a:ext cx="49337" cy="38100"/>
          </a:xfrm>
          <a:prstGeom prst="rect">
            <a:avLst/>
          </a:prstGeom>
        </p:spPr>
        <p:txBody>
          <a:bodyPr bIns="0" lIns="0" rIns="0" rtlCol="0" tIns="1079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b="1" dirty="0" smtClean="0" spc="131" sz="100">
                <a:solidFill>
                  <a:srgbClr val="B8C87E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931" y="455088"/>
            <a:ext cx="208960" cy="279400"/>
          </a:xfrm>
          <a:prstGeom prst="rect">
            <a:avLst/>
          </a:prstGeom>
        </p:spPr>
        <p:txBody>
          <a:bodyPr bIns="0" lIns="0" rIns="0" rtlCol="0" tIns="13620" wrap="square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i="1" smtClean="0" spc="32" sz="2000">
                <a:solidFill>
                  <a:srgbClr val="E2F4F2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2388" y="1140711"/>
            <a:ext cx="7216671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138" sz="2800">
                <a:solidFill>
                  <a:srgbClr val="97C3BD"/>
                </a:solidFill>
                <a:latin typeface="Times New Roman"/>
                <a:cs typeface="Times New Roman"/>
              </a:rPr>
              <a:t>,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g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á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0" sz="28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-90" sz="2800">
                <a:solidFill>
                  <a:srgbClr val="97C3BD"/>
                </a:solidFill>
                <a:latin typeface="Arial"/>
                <a:cs typeface="Arial"/>
              </a:rPr>
              <a:t>l</a:t>
            </a:r>
            <a:r>
              <a:rPr dirty="0" smtClean="0" spc="-90" sz="2800">
                <a:solidFill>
                  <a:srgbClr val="E2F4F2"/>
                </a:solidFill>
                <a:latin typeface="Arial"/>
                <a:cs typeface="Arial"/>
              </a:rPr>
              <a:t>l</a:t>
            </a:r>
            <a:r>
              <a:rPr dirty="0" smtClean="0" spc="-90" sz="2800">
                <a:solidFill>
                  <a:srgbClr val="E2F4F2"/>
                </a:solidFill>
                <a:latin typeface="Arial"/>
                <a:cs typeface="Arial"/>
              </a:rPr>
              <a:t> </a:t>
            </a:r>
            <a:r>
              <a:rPr dirty="0" smtClean="0" spc="138" sz="30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38" sz="3000">
                <a:solidFill>
                  <a:srgbClr val="E2F4F2"/>
                </a:solidFill>
                <a:latin typeface="Times New Roman"/>
                <a:cs typeface="Times New Roman"/>
              </a:rPr>
              <a:t>í</a:t>
            </a:r>
            <a:r>
              <a:rPr dirty="0" smtClean="0" spc="138" sz="30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30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30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97C3BD"/>
                </a:solidFill>
                <a:latin typeface="Times New Roman"/>
                <a:cs typeface="Times New Roman"/>
              </a:rPr>
              <a:t>,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q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u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c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38" sz="2800">
                <a:solidFill>
                  <a:srgbClr val="BCDBDB"/>
                </a:solidFill>
                <a:latin typeface="Times New Roman"/>
                <a:cs typeface="Times New Roman"/>
              </a:rPr>
              <a:t>,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h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b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54060" y="1161150"/>
            <a:ext cx="4204969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p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l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c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r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r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t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268" sz="2500">
                <a:solidFill>
                  <a:srgbClr val="E2F4F2"/>
                </a:solidFill>
                <a:latin typeface="Arial"/>
                <a:cs typeface="Arial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r>
              <a:rPr dirty="0" smtClean="0" spc="207" sz="2800">
                <a:solidFill>
                  <a:srgbClr val="97C3BD"/>
                </a:solidFill>
                <a:latin typeface="Times New Roman"/>
                <a:cs typeface="Times New Roman"/>
              </a:rPr>
              <a:t>.</a:t>
            </a:r>
            <a:r>
              <a:rPr dirty="0" smtClean="0" spc="207" sz="2800">
                <a:solidFill>
                  <a:srgbClr val="97C3BD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m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0724" y="1641658"/>
            <a:ext cx="8755951" cy="874439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v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b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BCDBDB"/>
                </a:solidFill>
                <a:latin typeface="Times New Roman"/>
                <a:cs typeface="Times New Roman"/>
              </a:rPr>
              <a:t>,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f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v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J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ú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u</a:t>
            </a:r>
            <a:r>
              <a:rPr dirty="0" smtClean="0" spc="20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c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7" sz="2900">
                <a:solidFill>
                  <a:srgbClr val="E2F4F2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  <a:p>
            <a:pPr marL="2106676" marR="55245">
              <a:lnSpc>
                <a:spcPct val="95825"/>
              </a:lnSpc>
              <a:spcBef>
                <a:spcPts val="2555"/>
              </a:spcBef>
            </a:pPr>
            <a:r>
              <a:rPr b="1" dirty="0" i="1" smtClean="0" spc="-131" sz="900">
                <a:solidFill>
                  <a:srgbClr val="A5BF46"/>
                </a:solidFill>
                <a:latin typeface="Times New Roman"/>
                <a:cs typeface="Times New Roman"/>
              </a:rPr>
              <a:t>41-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476" y="1651878"/>
            <a:ext cx="2384365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én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f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25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2876" y="1651878"/>
            <a:ext cx="260858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-251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-251" sz="2800">
                <a:solidFill>
                  <a:srgbClr val="BCDBDB"/>
                </a:solidFill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92987" y="1714698"/>
            <a:ext cx="1620140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r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N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F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O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L</a:t>
            </a:r>
            <a:r>
              <a:rPr dirty="0" smtClean="0" spc="93" sz="1400">
                <a:solidFill>
                  <a:srgbClr val="97C3BD"/>
                </a:solidFill>
                <a:latin typeface="Arial"/>
                <a:cs typeface="Arial"/>
              </a:rPr>
              <a:t>1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C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C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l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,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Ó</a:t>
            </a:r>
            <a:r>
              <a:rPr dirty="0" smtClean="0" spc="93" sz="1400">
                <a:solidFill>
                  <a:srgbClr val="E2F4F2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7300" y="2462902"/>
            <a:ext cx="600258" cy="457200"/>
          </a:xfrm>
          <a:prstGeom prst="rect">
            <a:avLst/>
          </a:prstGeom>
        </p:spPr>
        <p:txBody>
          <a:bodyPr bIns="0" lIns="0" rIns="0" rtlCol="0" tIns="22701" wrap="square">
            <a:noAutofit/>
          </a:bodyPr>
          <a:lstStyle/>
          <a:p>
            <a:pPr marL="12700">
              <a:lnSpc>
                <a:spcPts val="3575"/>
              </a:lnSpc>
            </a:pPr>
            <a:r>
              <a:rPr b="1" dirty="0" smtClean="0" spc="-256" sz="3400">
                <a:solidFill>
                  <a:srgbClr val="A5BF46"/>
                </a:solidFill>
                <a:latin typeface="Arial"/>
                <a:cs typeface="Arial"/>
              </a:rPr>
              <a:t>L</a:t>
            </a:r>
            <a:r>
              <a:rPr b="1" dirty="0" smtClean="0" spc="-256" sz="3400">
                <a:solidFill>
                  <a:srgbClr val="A5BF46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4332" y="2462902"/>
            <a:ext cx="4382478" cy="457200"/>
          </a:xfrm>
          <a:prstGeom prst="rect">
            <a:avLst/>
          </a:prstGeom>
        </p:spPr>
        <p:txBody>
          <a:bodyPr bIns="0" lIns="0" rIns="0" rtlCol="0" tIns="22701" wrap="square">
            <a:noAutofit/>
          </a:bodyPr>
          <a:lstStyle/>
          <a:p>
            <a:pPr marL="12700">
              <a:lnSpc>
                <a:spcPts val="3575"/>
              </a:lnSpc>
            </a:pP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D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E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C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I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S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I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O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N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 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C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O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R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R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E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C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T</a:t>
            </a:r>
            <a:r>
              <a:rPr b="1" dirty="0" smtClean="0" spc="-166" sz="3400">
                <a:solidFill>
                  <a:srgbClr val="A5BF46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3076" y="2462902"/>
            <a:ext cx="2635663" cy="457200"/>
          </a:xfrm>
          <a:prstGeom prst="rect">
            <a:avLst/>
          </a:prstGeom>
        </p:spPr>
        <p:txBody>
          <a:bodyPr bIns="0" lIns="0" rIns="0" rtlCol="0" tIns="22701" wrap="square">
            <a:noAutofit/>
          </a:bodyPr>
          <a:lstStyle/>
          <a:p>
            <a:pPr marL="12700">
              <a:lnSpc>
                <a:spcPts val="3575"/>
              </a:lnSpc>
            </a:pP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I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N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V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O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L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U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C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R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A</a:t>
            </a:r>
            <a:r>
              <a:rPr b="1" dirty="0" smtClean="0" spc="-128" sz="3400">
                <a:solidFill>
                  <a:srgbClr val="A5BF46"/>
                </a:solidFill>
                <a:latin typeface="Arial"/>
                <a:cs typeface="Arial"/>
              </a:rPr>
              <a:t>: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2" y="3407325"/>
            <a:ext cx="1857568" cy="698500"/>
          </a:xfrm>
          <a:prstGeom prst="rect">
            <a:avLst/>
          </a:prstGeom>
        </p:spPr>
        <p:txBody>
          <a:bodyPr bIns="0" lIns="0" rIns="0" rtlCol="0" tIns="34925" wrap="square">
            <a:noAutofit/>
          </a:bodyPr>
          <a:lstStyle/>
          <a:p>
            <a:pPr marL="12700">
              <a:lnSpc>
                <a:spcPts val="5500"/>
              </a:lnSpc>
            </a:pPr>
            <a:r>
              <a:rPr dirty="0" smtClean="0" spc="-152" sz="5300">
                <a:solidFill>
                  <a:srgbClr val="1C645B"/>
                </a:solidFill>
                <a:latin typeface="Arial"/>
                <a:cs typeface="Arial"/>
              </a:rPr>
              <a:t>IEI</a:t>
            </a:r>
            <a:r>
              <a:rPr dirty="0" smtClean="0" spc="-152" sz="5300">
                <a:solidFill>
                  <a:srgbClr val="97C3BD"/>
                </a:solidFill>
                <a:latin typeface="Arial"/>
                <a:cs typeface="Arial"/>
              </a:rPr>
              <a:t>-</a:t>
            </a:r>
            <a:r>
              <a:rPr dirty="0" smtClean="0" spc="-152" sz="5300">
                <a:solidFill>
                  <a:srgbClr val="1C645B"/>
                </a:solidFill>
                <a:latin typeface="Arial"/>
                <a:cs typeface="Arial"/>
              </a:rPr>
              <a:t>IEI</a:t>
            </a:r>
            <a:endParaRPr sz="5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6100" y="3796715"/>
            <a:ext cx="1711444" cy="2625685"/>
          </a:xfrm>
          <a:prstGeom prst="rect">
            <a:avLst/>
          </a:prstGeom>
        </p:spPr>
        <p:txBody>
          <a:bodyPr bIns="0" lIns="0" rIns="0" rtlCol="0" tIns="32670" wrap="square">
            <a:noAutofit/>
          </a:bodyPr>
          <a:lstStyle/>
          <a:p>
            <a:pPr algn="ctr" marL="323278" marR="391006">
              <a:lnSpc>
                <a:spcPts val="5145"/>
              </a:lnSpc>
            </a:pPr>
            <a:r>
              <a:rPr dirty="0" smtClean="0" spc="408" sz="5100">
                <a:solidFill>
                  <a:srgbClr val="1C645B"/>
                </a:solidFill>
                <a:latin typeface="Arial"/>
                <a:cs typeface="Arial"/>
              </a:rPr>
              <a:t>.</a:t>
            </a:r>
            <a:r>
              <a:rPr dirty="0" smtClean="0" spc="408" sz="5100">
                <a:solidFill>
                  <a:srgbClr val="1C645B"/>
                </a:solidFill>
                <a:latin typeface="Arial"/>
                <a:cs typeface="Arial"/>
              </a:rPr>
              <a:t>,</a:t>
            </a:r>
            <a:r>
              <a:rPr dirty="0" smtClean="0" spc="408" sz="5100">
                <a:solidFill>
                  <a:srgbClr val="1C645B"/>
                </a:solidFill>
                <a:latin typeface="Arial"/>
                <a:cs typeface="Arial"/>
              </a:rPr>
              <a:t>_</a:t>
            </a:r>
            <a:endParaRPr sz="5100">
              <a:latin typeface="Arial"/>
              <a:cs typeface="Arial"/>
            </a:endParaRPr>
          </a:p>
          <a:p>
            <a:pPr algn="ctr" marL="326136" marR="401325">
              <a:lnSpc>
                <a:spcPts val="4740"/>
              </a:lnSpc>
            </a:pPr>
            <a:r>
              <a:rPr dirty="0" smtClean="0" spc="500" sz="4800">
                <a:solidFill>
                  <a:srgbClr val="1C645B"/>
                </a:solidFill>
                <a:latin typeface="Arial"/>
                <a:cs typeface="Arial"/>
              </a:rPr>
              <a:t>.</a:t>
            </a:r>
            <a:r>
              <a:rPr dirty="0" smtClean="0" spc="500" sz="4800">
                <a:solidFill>
                  <a:srgbClr val="1C645B"/>
                </a:solidFill>
                <a:latin typeface="Arial"/>
                <a:cs typeface="Arial"/>
              </a:rPr>
              <a:t>,</a:t>
            </a:r>
            <a:r>
              <a:rPr dirty="0" smtClean="0" spc="500" sz="4800">
                <a:solidFill>
                  <a:srgbClr val="1C645B"/>
                </a:solidFill>
                <a:latin typeface="Arial"/>
                <a:cs typeface="Arial"/>
              </a:rPr>
              <a:t>_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3415"/>
              </a:spcBef>
            </a:pP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P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r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i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o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r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i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d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a</a:t>
            </a:r>
            <a:r>
              <a:rPr b="1" dirty="0" smtClean="0" spc="83" sz="2800">
                <a:solidFill>
                  <a:srgbClr val="1C645B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algn="ctr" marR="31960">
              <a:lnSpc>
                <a:spcPct val="95825"/>
              </a:lnSpc>
              <a:spcBef>
                <a:spcPts val="550"/>
              </a:spcBef>
            </a:pP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(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M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t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 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6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: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3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3</a:t>
            </a:r>
            <a:r>
              <a:rPr dirty="0" smtClean="0" spc="110" sz="2900">
                <a:solidFill>
                  <a:srgbClr val="A5BF46"/>
                </a:solidFill>
                <a:latin typeface="Arial"/>
                <a:cs typeface="Arial"/>
              </a:rPr>
              <a:t>)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7132" y="5526783"/>
            <a:ext cx="1751485" cy="885503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 marL="315848" marR="361122">
              <a:lnSpc>
                <a:spcPts val="3165"/>
              </a:lnSpc>
            </a:pPr>
            <a:r>
              <a:rPr dirty="0" smtClean="0" spc="202" sz="3000">
                <a:solidFill>
                  <a:srgbClr val="1C645B"/>
                </a:solidFill>
                <a:latin typeface="Times New Roman"/>
                <a:cs typeface="Times New Roman"/>
              </a:rPr>
              <a:t>A</a:t>
            </a:r>
            <a:r>
              <a:rPr dirty="0" smtClean="0" spc="202" sz="3000">
                <a:solidFill>
                  <a:srgbClr val="1C645B"/>
                </a:solidFill>
                <a:latin typeface="Times New Roman"/>
                <a:cs typeface="Times New Roman"/>
              </a:rPr>
              <a:t>m</a:t>
            </a:r>
            <a:r>
              <a:rPr dirty="0" smtClean="0" spc="202" sz="3000">
                <a:solidFill>
                  <a:srgbClr val="1C645B"/>
                </a:solidFill>
                <a:latin typeface="Times New Roman"/>
                <a:cs typeface="Times New Roman"/>
              </a:rPr>
              <a:t>o</a:t>
            </a:r>
            <a:r>
              <a:rPr dirty="0" smtClean="0" spc="202" sz="3000">
                <a:solidFill>
                  <a:srgbClr val="1C645B"/>
                </a:solidFill>
                <a:latin typeface="Times New Roman"/>
                <a:cs typeface="Times New Roman"/>
              </a:rPr>
              <a:t>r</a:t>
            </a: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76"/>
              </a:spcBef>
            </a:pPr>
            <a:r>
              <a:rPr dirty="0" smtClean="0" spc="131" sz="2900">
                <a:solidFill>
                  <a:srgbClr val="A5BF46"/>
                </a:solidFill>
                <a:latin typeface="Times New Roman"/>
                <a:cs typeface="Times New Roman"/>
              </a:rPr>
              <a:t>(</a:t>
            </a:r>
            <a:r>
              <a:rPr dirty="0" smtClean="0" spc="131" sz="2900">
                <a:solidFill>
                  <a:srgbClr val="A5BF46"/>
                </a:solidFill>
                <a:latin typeface="Times New Roman"/>
                <a:cs typeface="Times New Roman"/>
              </a:rPr>
              <a:t>J</a:t>
            </a:r>
            <a:r>
              <a:rPr dirty="0" smtClean="0" spc="131" sz="2900">
                <a:solidFill>
                  <a:srgbClr val="A5BF46"/>
                </a:solidFill>
                <a:latin typeface="Times New Roman"/>
                <a:cs typeface="Times New Roman"/>
              </a:rPr>
              <a:t>n</a:t>
            </a:r>
            <a:r>
              <a:rPr dirty="0" smtClean="0" spc="131" sz="2900">
                <a:solidFill>
                  <a:srgbClr val="A5BF46"/>
                </a:solidFill>
                <a:latin typeface="Times New Roman"/>
                <a:cs typeface="Times New Roman"/>
              </a:rPr>
              <a:t> </a:t>
            </a:r>
            <a:r>
              <a:rPr dirty="0" smtClean="0" spc="-20" sz="2800">
                <a:solidFill>
                  <a:srgbClr val="A5BF46"/>
                </a:solidFill>
                <a:latin typeface="Arial"/>
                <a:cs typeface="Arial"/>
              </a:rPr>
              <a:t>1</a:t>
            </a:r>
            <a:r>
              <a:rPr dirty="0" smtClean="0" spc="-20" sz="2800">
                <a:solidFill>
                  <a:srgbClr val="A5BF46"/>
                </a:solidFill>
                <a:latin typeface="Arial"/>
                <a:cs typeface="Arial"/>
              </a:rPr>
              <a:t>4</a:t>
            </a:r>
            <a:r>
              <a:rPr dirty="0" smtClean="0" spc="-20" sz="2800">
                <a:solidFill>
                  <a:srgbClr val="A5BF46"/>
                </a:solidFill>
                <a:latin typeface="Arial"/>
                <a:cs typeface="Arial"/>
              </a:rPr>
              <a:t>:</a:t>
            </a:r>
            <a:r>
              <a:rPr dirty="0" smtClean="0" spc="-20" sz="2800">
                <a:solidFill>
                  <a:srgbClr val="A5BF46"/>
                </a:solidFill>
                <a:latin typeface="Arial"/>
                <a:cs typeface="Arial"/>
              </a:rPr>
              <a:t>2</a:t>
            </a:r>
            <a:r>
              <a:rPr dirty="0" smtClean="0" spc="-20" sz="2800">
                <a:solidFill>
                  <a:srgbClr val="A5BF46"/>
                </a:solidFill>
                <a:latin typeface="Arial"/>
                <a:cs typeface="Arial"/>
              </a:rPr>
              <a:t>3</a:t>
            </a:r>
            <a:r>
              <a:rPr dirty="0" smtClean="0" spc="-20" sz="2800">
                <a:solidFill>
                  <a:srgbClr val="CCD695"/>
                </a:solidFill>
                <a:latin typeface="Arial"/>
                <a:cs typeface="Arial"/>
              </a:rPr>
              <a:t>,</a:t>
            </a:r>
            <a:r>
              <a:rPr dirty="0" smtClean="0" spc="-20" sz="2800">
                <a:solidFill>
                  <a:srgbClr val="A5BF46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9611" y="5535927"/>
            <a:ext cx="2339749" cy="903791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 marL="47625" marR="105692">
              <a:lnSpc>
                <a:spcPts val="3165"/>
              </a:lnSpc>
            </a:pP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A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b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n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e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g</a:t>
            </a:r>
            <a:r>
              <a:rPr dirty="0" smtClean="0" spc="119" sz="3000">
                <a:solidFill>
                  <a:srgbClr val="B6C3CA"/>
                </a:solidFill>
                <a:latin typeface="Times New Roman"/>
                <a:cs typeface="Times New Roman"/>
              </a:rPr>
              <a:t>,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a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c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i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ó</a:t>
            </a:r>
            <a:r>
              <a:rPr dirty="0" smtClean="0" spc="119" sz="3000">
                <a:solidFill>
                  <a:srgbClr val="1C645B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421"/>
              </a:spcBef>
            </a:pP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(</a:t>
            </a: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M</a:t>
            </a: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t</a:t>
            </a: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 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1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9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: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1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6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,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 </a:t>
            </a:r>
            <a:r>
              <a:rPr dirty="0" smtClean="0" spc="-11" sz="2900">
                <a:solidFill>
                  <a:srgbClr val="A5BF46"/>
                </a:solidFill>
                <a:latin typeface="Times New Roman"/>
                <a:cs typeface="Times New Roman"/>
              </a:rPr>
              <a:t> </a:t>
            </a: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2</a:t>
            </a: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1</a:t>
            </a:r>
            <a:r>
              <a:rPr dirty="0" smtClean="0" spc="64" sz="2800">
                <a:solidFill>
                  <a:srgbClr val="A5BF46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2099" y="5548119"/>
            <a:ext cx="2578480" cy="891599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>
              <a:lnSpc>
                <a:spcPts val="3165"/>
              </a:lnSpc>
            </a:pP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D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i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s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p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o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n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i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b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i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l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i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d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a</a:t>
            </a:r>
            <a:r>
              <a:rPr dirty="0" smtClean="0" spc="146" sz="3000">
                <a:solidFill>
                  <a:srgbClr val="1C645B"/>
                </a:solidFill>
                <a:latin typeface="Times New Roman"/>
                <a:cs typeface="Times New Roman"/>
              </a:rPr>
              <a:t>d</a:t>
            </a:r>
            <a:endParaRPr sz="3000">
              <a:latin typeface="Times New Roman"/>
              <a:cs typeface="Times New Roman"/>
            </a:endParaRPr>
          </a:p>
          <a:p>
            <a:pPr algn="ctr" marL="200977" marR="229349">
              <a:lnSpc>
                <a:spcPts val="3334"/>
              </a:lnSpc>
              <a:spcBef>
                <a:spcPts val="321"/>
              </a:spcBef>
            </a:pP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(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M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e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1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: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1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7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,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 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1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8</a:t>
            </a:r>
            <a:r>
              <a:rPr dirty="0" smtClean="0" spc="15" sz="2900">
                <a:solidFill>
                  <a:srgbClr val="A5BF46"/>
                </a:solidFill>
                <a:latin typeface="Times New Roman"/>
                <a:cs typeface="Times New Roman"/>
              </a:rPr>
              <a:t>)</a:t>
            </a:r>
            <a:r>
              <a:rPr baseline="130445" dirty="0" smtClean="0" spc="-55" sz="300">
                <a:solidFill>
                  <a:srgbClr val="B8C87E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8668" y="7064050"/>
            <a:ext cx="5761354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s</a:t>
            </a: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 </a:t>
            </a: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m</a:t>
            </a: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u</a:t>
            </a: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y</a:t>
            </a:r>
            <a:r>
              <a:rPr dirty="0" smtClean="0" spc="209" sz="2500">
                <a:solidFill>
                  <a:srgbClr val="E2F4F2"/>
                </a:solidFill>
                <a:latin typeface="Arial"/>
                <a:cs typeface="Arial"/>
              </a:rPr>
              <a:t> 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p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b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b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r>
              <a:rPr dirty="0" smtClean="0" spc="206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q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ue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g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u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206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1203" y="7074270"/>
            <a:ext cx="5845856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q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ue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c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m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297" sz="2500">
                <a:solidFill>
                  <a:srgbClr val="E2F4F2"/>
                </a:solidFill>
                <a:latin typeface="Arial"/>
                <a:cs typeface="Arial"/>
              </a:rPr>
              <a:t>t</a:t>
            </a:r>
            <a:r>
              <a:rPr dirty="0" smtClean="0" spc="297" sz="2500">
                <a:solidFill>
                  <a:srgbClr val="E2F4F2"/>
                </a:solidFill>
                <a:latin typeface="Arial"/>
                <a:cs typeface="Arial"/>
              </a:rPr>
              <a:t>or</a:t>
            </a:r>
            <a:r>
              <a:rPr dirty="0" smtClean="0" spc="297" sz="2500">
                <a:solidFill>
                  <a:srgbClr val="E2F4F2"/>
                </a:solidFill>
                <a:latin typeface="Arial"/>
                <a:cs typeface="Arial"/>
              </a:rPr>
              <a:t>n</a:t>
            </a:r>
            <a:r>
              <a:rPr dirty="0" smtClean="0" spc="297" sz="25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297" sz="2500">
                <a:solidFill>
                  <a:srgbClr val="E2F4F2"/>
                </a:solidFill>
                <a:latin typeface="Arial"/>
                <a:cs typeface="Arial"/>
              </a:rPr>
              <a:t> 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m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327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05331" y="7535415"/>
            <a:ext cx="13180187" cy="906984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>
              <a:lnSpc>
                <a:spcPts val="3165"/>
              </a:lnSpc>
            </a:pP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u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v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r>
              <a:rPr dirty="0" smtClean="0" spc="150" sz="2900">
                <a:solidFill>
                  <a:srgbClr val="97C3BD"/>
                </a:solidFill>
                <a:latin typeface="Times New Roman"/>
                <a:cs typeface="Times New Roman"/>
              </a:rPr>
              <a:t>,</a:t>
            </a:r>
            <a:r>
              <a:rPr dirty="0" smtClean="0" spc="150" sz="2900">
                <a:solidFill>
                  <a:srgbClr val="97C3BD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re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p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l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f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]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r>
              <a:rPr dirty="0" smtClean="0" spc="150" sz="30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44" sz="2500">
                <a:solidFill>
                  <a:srgbClr val="E2F4F2"/>
                </a:solidFill>
                <a:latin typeface="Arial"/>
                <a:cs typeface="Arial"/>
              </a:rPr>
              <a:t>t</a:t>
            </a:r>
            <a:r>
              <a:rPr dirty="0" smtClean="0" spc="44" sz="2500">
                <a:solidFill>
                  <a:srgbClr val="E2F4F2"/>
                </a:solidFill>
                <a:latin typeface="Arial"/>
                <a:cs typeface="Arial"/>
              </a:rPr>
              <a:t>o</a:t>
            </a:r>
            <a:r>
              <a:rPr dirty="0" smtClean="0" spc="44" sz="2500">
                <a:solidFill>
                  <a:srgbClr val="E2F4F2"/>
                </a:solidFill>
                <a:latin typeface="Arial"/>
                <a:cs typeface="Arial"/>
              </a:rPr>
              <a:t>m</a:t>
            </a:r>
            <a:r>
              <a:rPr dirty="0" smtClean="0" spc="44" sz="2500">
                <a:solidFill>
                  <a:srgbClr val="E2F4F2"/>
                </a:solidFill>
                <a:latin typeface="Arial"/>
                <a:cs typeface="Arial"/>
              </a:rPr>
              <a:t>e</a:t>
            </a:r>
            <a:r>
              <a:rPr dirty="0" smtClean="0" spc="44" sz="2500">
                <a:solidFill>
                  <a:srgbClr val="97C3BD"/>
                </a:solidFill>
                <a:latin typeface="Arial"/>
                <a:cs typeface="Arial"/>
              </a:rPr>
              <a:t>,</a:t>
            </a:r>
            <a:r>
              <a:rPr dirty="0" smtClean="0" spc="44" sz="2500">
                <a:solidFill>
                  <a:srgbClr val="97C3BD"/>
                </a:solidFill>
                <a:latin typeface="Arial"/>
                <a:cs typeface="Arial"/>
              </a:rPr>
              <a:t> </a:t>
            </a:r>
            <a:r>
              <a:rPr dirty="0" smtClean="0" spc="44" sz="2500">
                <a:solidFill>
                  <a:srgbClr val="97C3BD"/>
                </a:solidFill>
                <a:latin typeface="Arial"/>
                <a:cs typeface="Arial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p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d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0" sz="2900">
                <a:solidFill>
                  <a:srgbClr val="97C3BD"/>
                </a:solidFill>
                <a:latin typeface="Times New Roman"/>
                <a:cs typeface="Times New Roman"/>
              </a:rPr>
              <a:t>,</a:t>
            </a:r>
            <a:r>
              <a:rPr dirty="0" smtClean="0" spc="150" sz="2900">
                <a:solidFill>
                  <a:srgbClr val="97C3BD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p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0" sz="2900">
                <a:solidFill>
                  <a:srgbClr val="E2F4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.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J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ú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800">
                <a:solidFill>
                  <a:srgbClr val="E2F4F2"/>
                </a:solidFill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algn="ctr" marL="3539871" marR="3621935">
              <a:lnSpc>
                <a:spcPct val="95825"/>
              </a:lnSpc>
              <a:spcBef>
                <a:spcPts val="1688"/>
              </a:spcBef>
            </a:pP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C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o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n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t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e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n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i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d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o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 </a:t>
            </a:r>
            <a:r>
              <a:rPr dirty="0" i="1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y</a:t>
            </a:r>
            <a:r>
              <a:rPr dirty="0" i="1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 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d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i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s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e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ñ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o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: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 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E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l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t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o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n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 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B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a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t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i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s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t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a</a:t>
            </a:r>
            <a:r>
              <a:rPr dirty="0" smtClean="0" spc="49" sz="1600">
                <a:solidFill>
                  <a:srgbClr val="D4ED8C"/>
                </a:solidFill>
                <a:latin typeface="Arial"/>
                <a:cs typeface="Arial"/>
              </a:rPr>
              <a:t>,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..</a:t>
            </a:r>
            <a:r>
              <a:rPr dirty="0" smtClean="0" spc="49" sz="1600">
                <a:solidFill>
                  <a:srgbClr val="F2F9DB"/>
                </a:solidFill>
                <a:latin typeface="Arial"/>
                <a:cs typeface="Arial"/>
              </a:rPr>
              <a:t> 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T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r</a:t>
            </a:r>
            <a:r>
              <a:rPr dirty="0" smtClean="0" spc="46" sz="1800">
                <a:solidFill>
                  <a:srgbClr val="BFD46B"/>
                </a:solidFill>
                <a:latin typeface="Times New Roman"/>
                <a:cs typeface="Times New Roman"/>
              </a:rPr>
              <a:t>.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a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d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u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c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c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i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ó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n</a:t>
            </a:r>
            <a:r>
              <a:rPr dirty="0" smtClean="0" spc="46" sz="1800">
                <a:solidFill>
                  <a:srgbClr val="BFD46B"/>
                </a:solidFill>
                <a:latin typeface="Times New Roman"/>
                <a:cs typeface="Times New Roman"/>
              </a:rPr>
              <a:t>·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: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 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E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l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i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e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z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e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r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 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G</a:t>
            </a:r>
            <a:r>
              <a:rPr dirty="0" smtClean="0" spc="46" sz="1800">
                <a:solidFill>
                  <a:srgbClr val="F2F9DB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81075" y="178113"/>
            <a:ext cx="2245898" cy="550279"/>
          </a:xfrm>
          <a:prstGeom prst="rect">
            <a:avLst/>
          </a:prstGeom>
        </p:spPr>
        <p:txBody>
          <a:bodyPr bIns="0" lIns="0" rIns="0" rtlCol="0" tIns="11684" wrap="square">
            <a:noAutofit/>
          </a:bodyPr>
          <a:lstStyle/>
          <a:p>
            <a:pPr algn="ctr" marL="767143" marR="779111">
              <a:lnSpc>
                <a:spcPts val="1839"/>
              </a:lnSpc>
            </a:pPr>
            <a:r>
              <a:rPr dirty="0" smtClean="0" spc="84" sz="1700">
                <a:solidFill>
                  <a:srgbClr val="F0EBF2"/>
                </a:solidFill>
                <a:latin typeface="Arial"/>
                <a:cs typeface="Arial"/>
              </a:rPr>
              <a:t>L</a:t>
            </a:r>
            <a:r>
              <a:rPr dirty="0" smtClean="0" spc="84" sz="1700">
                <a:solidFill>
                  <a:srgbClr val="F0EBF2"/>
                </a:solidFill>
                <a:latin typeface="Arial"/>
                <a:cs typeface="Arial"/>
              </a:rPr>
              <a:t>u</a:t>
            </a:r>
            <a:r>
              <a:rPr dirty="0" smtClean="0" spc="84" sz="1700">
                <a:solidFill>
                  <a:srgbClr val="F0EBF2"/>
                </a:solidFill>
                <a:latin typeface="Arial"/>
                <a:cs typeface="Arial"/>
              </a:rPr>
              <a:t>n</a:t>
            </a:r>
            <a:r>
              <a:rPr dirty="0" smtClean="0" spc="84" sz="17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dirty="0" smtClean="0" spc="84" sz="1700">
                <a:solidFill>
                  <a:srgbClr val="F0EBF2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48"/>
              </a:spcBef>
            </a:pP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3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 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d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 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a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b</a:t>
            </a:r>
            <a:r>
              <a:rPr dirty="0" smtClean="0" spc="16" sz="2000">
                <a:solidFill>
                  <a:srgbClr val="ACA5B3"/>
                </a:solidFill>
                <a:latin typeface="Arial"/>
                <a:cs typeface="Arial"/>
              </a:rPr>
              <a:t>,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r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i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l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 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d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dirty="0" smtClean="0" spc="16" sz="2000">
                <a:solidFill>
                  <a:srgbClr val="DFD8E6"/>
                </a:solidFill>
                <a:latin typeface="Arial"/>
                <a:cs typeface="Arial"/>
              </a:rPr>
              <a:t>l</a:t>
            </a:r>
            <a:r>
              <a:rPr dirty="0" smtClean="0" spc="16" sz="2000">
                <a:solidFill>
                  <a:srgbClr val="DFD8E6"/>
                </a:solidFill>
                <a:latin typeface="Arial"/>
                <a:cs typeface="Arial"/>
              </a:rPr>
              <a:t> 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2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0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2</a:t>
            </a:r>
            <a:r>
              <a:rPr dirty="0" smtClean="0" spc="16" sz="2000">
                <a:solidFill>
                  <a:srgbClr val="F0EBF2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9155" y="194404"/>
            <a:ext cx="2730662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L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A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 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V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N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I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D</a:t>
            </a:r>
            <a:r>
              <a:rPr b="1" dirty="0" smtClean="0" spc="-93" sz="4000">
                <a:solidFill>
                  <a:srgbClr val="F0EBF2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55028" y="194404"/>
            <a:ext cx="934720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477" sz="4000">
                <a:solidFill>
                  <a:srgbClr val="F0EBF2"/>
                </a:solidFill>
                <a:latin typeface="Arial"/>
                <a:cs typeface="Arial"/>
              </a:rPr>
              <a:t>D</a:t>
            </a:r>
            <a:r>
              <a:rPr b="1" dirty="0" smtClean="0" spc="-477" sz="40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b="1" dirty="0" smtClean="0" spc="-477" sz="4000">
                <a:solidFill>
                  <a:srgbClr val="F0EBF2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0012" y="194404"/>
            <a:ext cx="1187312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195" sz="4000">
                <a:solidFill>
                  <a:srgbClr val="F0EBF2"/>
                </a:solidFill>
                <a:latin typeface="Arial"/>
                <a:cs typeface="Arial"/>
              </a:rPr>
              <a:t>H</a:t>
            </a:r>
            <a:r>
              <a:rPr b="1" dirty="0" smtClean="0" spc="-195" sz="4000">
                <a:solidFill>
                  <a:srgbClr val="F0EBF2"/>
                </a:solidFill>
                <a:latin typeface="Arial"/>
                <a:cs typeface="Arial"/>
              </a:rPr>
              <a:t>I</a:t>
            </a:r>
            <a:r>
              <a:rPr b="1" dirty="0" smtClean="0" spc="-195" sz="4000">
                <a:solidFill>
                  <a:srgbClr val="F0EBF2"/>
                </a:solidFill>
                <a:latin typeface="Arial"/>
                <a:cs typeface="Arial"/>
              </a:rPr>
              <a:t>J</a:t>
            </a:r>
            <a:r>
              <a:rPr b="1" dirty="0" smtClean="0" spc="-195" sz="4000">
                <a:solidFill>
                  <a:srgbClr val="F0EBF2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44076" y="194404"/>
            <a:ext cx="931519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486" sz="4000">
                <a:solidFill>
                  <a:srgbClr val="F0EBF2"/>
                </a:solidFill>
                <a:latin typeface="Arial"/>
                <a:cs typeface="Arial"/>
              </a:rPr>
              <a:t>D</a:t>
            </a:r>
            <a:r>
              <a:rPr b="1" dirty="0" smtClean="0" spc="-486" sz="40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b="1" dirty="0" smtClean="0" spc="-486" sz="4000">
                <a:solidFill>
                  <a:srgbClr val="F0EBF2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65156" y="194404"/>
            <a:ext cx="2160798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259" sz="4000">
                <a:solidFill>
                  <a:srgbClr val="F0EBF2"/>
                </a:solidFill>
                <a:latin typeface="Arial"/>
                <a:cs typeface="Arial"/>
              </a:rPr>
              <a:t>H</a:t>
            </a:r>
            <a:r>
              <a:rPr b="1" dirty="0" smtClean="0" spc="-259" sz="4000">
                <a:solidFill>
                  <a:srgbClr val="F0EBF2"/>
                </a:solidFill>
                <a:latin typeface="Arial"/>
                <a:cs typeface="Arial"/>
              </a:rPr>
              <a:t>O</a:t>
            </a:r>
            <a:r>
              <a:rPr b="1" dirty="0" smtClean="0" spc="-259" sz="4000">
                <a:solidFill>
                  <a:srgbClr val="F0EBF2"/>
                </a:solidFill>
                <a:latin typeface="Arial"/>
                <a:cs typeface="Arial"/>
              </a:rPr>
              <a:t>M</a:t>
            </a:r>
            <a:r>
              <a:rPr b="1" dirty="0" smtClean="0" spc="-259" sz="4000">
                <a:solidFill>
                  <a:srgbClr val="F0EBF2"/>
                </a:solidFill>
                <a:latin typeface="Arial"/>
                <a:cs typeface="Arial"/>
              </a:rPr>
              <a:t>B</a:t>
            </a:r>
            <a:r>
              <a:rPr b="1" dirty="0" smtClean="0" spc="-259" sz="4000">
                <a:solidFill>
                  <a:srgbClr val="F0EBF2"/>
                </a:solidFill>
                <a:latin typeface="Arial"/>
                <a:cs typeface="Arial"/>
              </a:rPr>
              <a:t>R</a:t>
            </a:r>
            <a:r>
              <a:rPr b="1" dirty="0" smtClean="0" spc="-259" sz="4000">
                <a:solidFill>
                  <a:srgbClr val="F0EBF2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9156" y="1255816"/>
            <a:ext cx="12674170" cy="342900"/>
          </a:xfrm>
          <a:prstGeom prst="rect">
            <a:avLst/>
          </a:prstGeom>
        </p:spPr>
        <p:txBody>
          <a:bodyPr bIns="0" lIns="0" rIns="0" rtlCol="0" tIns="16827" wrap="square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.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J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DFD8E6"/>
                </a:solidFill>
                <a:latin typeface="Times New Roman"/>
                <a:cs typeface="Times New Roman"/>
              </a:rPr>
              <a:t>ú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2400">
                <a:solidFill>
                  <a:srgbClr val="ACA5B3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400">
                <a:solidFill>
                  <a:srgbClr val="DFD8E6"/>
                </a:solidFill>
                <a:latin typeface="Times New Roman"/>
                <a:cs typeface="Times New Roman"/>
              </a:rPr>
              <a:t>,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m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b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98" sz="2400">
                <a:solidFill>
                  <a:srgbClr val="ACA5B3"/>
                </a:solidFill>
                <a:latin typeface="Times New Roman"/>
                <a:cs typeface="Times New Roman"/>
              </a:rPr>
              <a:t>,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ó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500">
                <a:solidFill>
                  <a:srgbClr val="DFD8E6"/>
                </a:solidFill>
                <a:latin typeface="Times New Roman"/>
                <a:cs typeface="Times New Roman"/>
              </a:rPr>
              <a:t>-</a:t>
            </a:r>
            <a:r>
              <a:rPr dirty="0" smtClean="0" spc="98" sz="2500">
                <a:solidFill>
                  <a:srgbClr val="F0EBF2"/>
                </a:solidFill>
                <a:latin typeface="Times New Roman"/>
                <a:cs typeface="Times New Roman"/>
              </a:rPr>
              <a:t>H</a:t>
            </a:r>
            <a:r>
              <a:rPr dirty="0" smtClean="0" spc="98" sz="25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500">
                <a:solidFill>
                  <a:srgbClr val="F0EBF2"/>
                </a:solidFill>
                <a:latin typeface="Times New Roman"/>
                <a:cs typeface="Times New Roman"/>
              </a:rPr>
              <a:t>j</a:t>
            </a:r>
            <a:r>
              <a:rPr dirty="0" smtClean="0" spc="98" sz="25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5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H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om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b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DFD8E6"/>
                </a:solidFill>
                <a:latin typeface="Times New Roman"/>
                <a:cs typeface="Times New Roman"/>
              </a:rPr>
              <a:t>-</a:t>
            </a:r>
            <a:r>
              <a:rPr dirty="0" smtClean="0" spc="98" sz="24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8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2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v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v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g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,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no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í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400">
                <a:solidFill>
                  <a:srgbClr val="ACA5B3"/>
                </a:solidFill>
                <a:latin typeface="Times New Roman"/>
                <a:cs typeface="Times New Roman"/>
              </a:rPr>
              <a:t>,</a:t>
            </a:r>
            <a:r>
              <a:rPr dirty="0" smtClean="0" spc="98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3204" y="1671601"/>
            <a:ext cx="5710614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x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p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'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ó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8" sz="2500">
                <a:solidFill>
                  <a:srgbClr val="F0EBF2"/>
                </a:solidFill>
                <a:latin typeface="Arial"/>
                <a:cs typeface="Arial"/>
              </a:rPr>
              <a:t>de</a:t>
            </a:r>
            <a:r>
              <a:rPr dirty="0" smtClean="0" spc="18" sz="2500">
                <a:solidFill>
                  <a:srgbClr val="F0EBF2"/>
                </a:solidFill>
                <a:latin typeface="Arial"/>
                <a:cs typeface="Arial"/>
              </a:rPr>
              <a:t> 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f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40" sz="2400">
                <a:solidFill>
                  <a:srgbClr val="DFD8E6"/>
                </a:solidFill>
                <a:latin typeface="Times New Roman"/>
                <a:cs typeface="Times New Roman"/>
              </a:rPr>
              <a:t>,</a:t>
            </a:r>
            <a:r>
              <a:rPr dirty="0" smtClean="0" spc="140" sz="24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400">
                <a:solidFill>
                  <a:srgbClr val="ACA5B3"/>
                </a:solidFill>
                <a:latin typeface="Times New Roman"/>
                <a:cs typeface="Times New Roman"/>
              </a:rPr>
              <a:t>¡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p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f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40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6188" y="1683611"/>
            <a:ext cx="1681094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p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21" sz="2400">
                <a:solidFill>
                  <a:srgbClr val="ACA5B3"/>
                </a:solidFill>
                <a:latin typeface="Times New Roman"/>
                <a:cs typeface="Times New Roman"/>
              </a:rPr>
              <a:t>•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f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21" sz="2400">
                <a:solidFill>
                  <a:srgbClr val="DFD8E6"/>
                </a:solidFill>
                <a:latin typeface="Times New Roman"/>
                <a:cs typeface="Times New Roman"/>
              </a:rPr>
              <a:t>i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21" sz="2400">
                <a:solidFill>
                  <a:srgbClr val="F0EBF2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0500" y="1683611"/>
            <a:ext cx="319531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44" sz="24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44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1476" y="1683611"/>
            <a:ext cx="846836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194" sz="24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94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2400">
                <a:solidFill>
                  <a:srgbClr val="F0EBF2"/>
                </a:solidFill>
                <a:latin typeface="Times New Roman"/>
                <a:cs typeface="Times New Roman"/>
              </a:rPr>
              <a:t>m</a:t>
            </a:r>
            <a:r>
              <a:rPr dirty="0" smtClean="0" spc="194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92588" y="1683611"/>
            <a:ext cx="2034794" cy="330200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206" sz="2400">
                <a:solidFill>
                  <a:srgbClr val="F0EBF2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92988" y="1717746"/>
            <a:ext cx="1621640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132" sz="1400">
                <a:solidFill>
                  <a:srgbClr val="DFD8E6"/>
                </a:solidFill>
                <a:latin typeface="Arial"/>
                <a:cs typeface="Arial"/>
              </a:rPr>
              <a:t>I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N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F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O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L</a:t>
            </a:r>
            <a:r>
              <a:rPr dirty="0" smtClean="0" spc="132" sz="1400">
                <a:solidFill>
                  <a:srgbClr val="ACA5B3"/>
                </a:solidFill>
                <a:latin typeface="Arial"/>
                <a:cs typeface="Arial"/>
              </a:rPr>
              <a:t>I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E</a:t>
            </a:r>
            <a:r>
              <a:rPr dirty="0" smtClean="0" spc="132" sz="1400">
                <a:solidFill>
                  <a:srgbClr val="DFD8E6"/>
                </a:solidFill>
                <a:latin typeface="Arial"/>
                <a:cs typeface="Arial"/>
              </a:rPr>
              <a:t>C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C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l</a:t>
            </a:r>
            <a:r>
              <a:rPr baseline="50728" dirty="0" smtClean="0" spc="132" sz="600">
                <a:solidFill>
                  <a:srgbClr val="DFD8E6"/>
                </a:solidFill>
                <a:latin typeface="Arial"/>
                <a:cs typeface="Arial"/>
              </a:rPr>
              <a:t>1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Ó</a:t>
            </a:r>
            <a:r>
              <a:rPr dirty="0" smtClean="0" spc="132" sz="1400">
                <a:solidFill>
                  <a:srgbClr val="F0EBF2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4068" y="1764220"/>
            <a:ext cx="552972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1" sz="1600">
                <a:solidFill>
                  <a:srgbClr val="ACA5B3"/>
                </a:solidFill>
                <a:latin typeface="Arial"/>
                <a:cs typeface="Arial"/>
              </a:rPr>
              <a:t>!</a:t>
            </a:r>
            <a:r>
              <a:rPr dirty="0" smtClean="0" spc="1" sz="1600">
                <a:solidFill>
                  <a:srgbClr val="F0EBF2"/>
                </a:solidFill>
                <a:latin typeface="Arial"/>
                <a:cs typeface="Arial"/>
              </a:rPr>
              <a:t>U</a:t>
            </a:r>
            <a:r>
              <a:rPr dirty="0" smtClean="0" spc="1" sz="1600">
                <a:solidFill>
                  <a:srgbClr val="F0EBF2"/>
                </a:solidFill>
                <a:latin typeface="Arial"/>
                <a:cs typeface="Arial"/>
              </a:rPr>
              <a:t>S</a:t>
            </a:r>
            <a:r>
              <a:rPr dirty="0" smtClean="0" spc="1" sz="1600">
                <a:solidFill>
                  <a:srgbClr val="F0EBF2"/>
                </a:solidFill>
                <a:latin typeface="Arial"/>
                <a:cs typeface="Arial"/>
              </a:rPr>
              <a:t>Ó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0932" y="2318860"/>
            <a:ext cx="590245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629" sz="4000">
                <a:solidFill>
                  <a:srgbClr val="9772BF"/>
                </a:solidFill>
                <a:latin typeface="Arial"/>
                <a:cs typeface="Arial"/>
              </a:rPr>
              <a:t>E</a:t>
            </a:r>
            <a:r>
              <a:rPr b="1" dirty="0" smtClean="0" spc="-629" sz="4000">
                <a:solidFill>
                  <a:srgbClr val="9772BF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8444" y="2318860"/>
            <a:ext cx="2359893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R</a:t>
            </a: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E</a:t>
            </a: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G</a:t>
            </a: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R</a:t>
            </a: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E</a:t>
            </a: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S</a:t>
            </a:r>
            <a:r>
              <a:rPr b="1" dirty="0" smtClean="0" spc="-314" sz="4000">
                <a:solidFill>
                  <a:srgbClr val="9772BF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2940" y="2318860"/>
            <a:ext cx="925474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502" sz="4000">
                <a:solidFill>
                  <a:srgbClr val="9772BF"/>
                </a:solidFill>
                <a:latin typeface="Arial"/>
                <a:cs typeface="Arial"/>
              </a:rPr>
              <a:t>D</a:t>
            </a:r>
            <a:r>
              <a:rPr b="1" dirty="0" smtClean="0" spc="-502" sz="4000">
                <a:solidFill>
                  <a:srgbClr val="9772BF"/>
                </a:solidFill>
                <a:latin typeface="Arial"/>
                <a:cs typeface="Arial"/>
              </a:rPr>
              <a:t>E</a:t>
            </a:r>
            <a:r>
              <a:rPr b="1" dirty="0" smtClean="0" spc="-502" sz="4000">
                <a:solidFill>
                  <a:srgbClr val="9772BF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1828" y="2318860"/>
            <a:ext cx="1186063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197" sz="4000">
                <a:solidFill>
                  <a:srgbClr val="9772BF"/>
                </a:solidFill>
                <a:latin typeface="Arial"/>
                <a:cs typeface="Arial"/>
              </a:rPr>
              <a:t>H</a:t>
            </a:r>
            <a:r>
              <a:rPr b="1" dirty="0" smtClean="0" spc="-197" sz="4000">
                <a:solidFill>
                  <a:srgbClr val="9772BF"/>
                </a:solidFill>
                <a:latin typeface="Arial"/>
                <a:cs typeface="Arial"/>
              </a:rPr>
              <a:t>I</a:t>
            </a:r>
            <a:r>
              <a:rPr b="1" dirty="0" smtClean="0" spc="-197" sz="4000">
                <a:solidFill>
                  <a:srgbClr val="9772BF"/>
                </a:solidFill>
                <a:latin typeface="Arial"/>
                <a:cs typeface="Arial"/>
              </a:rPr>
              <a:t>J</a:t>
            </a:r>
            <a:r>
              <a:rPr b="1" dirty="0" smtClean="0" spc="-197" sz="4000">
                <a:solidFill>
                  <a:srgbClr val="9772BF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3700" y="2318860"/>
            <a:ext cx="931672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485" sz="4000">
                <a:solidFill>
                  <a:srgbClr val="9772BF"/>
                </a:solidFill>
                <a:latin typeface="Arial"/>
                <a:cs typeface="Arial"/>
              </a:rPr>
              <a:t>D</a:t>
            </a:r>
            <a:r>
              <a:rPr b="1" dirty="0" smtClean="0" spc="-485" sz="4000">
                <a:solidFill>
                  <a:srgbClr val="9772BF"/>
                </a:solidFill>
                <a:latin typeface="Arial"/>
                <a:cs typeface="Arial"/>
              </a:rPr>
              <a:t>E</a:t>
            </a:r>
            <a:r>
              <a:rPr b="1" dirty="0" smtClean="0" spc="-485" sz="4000">
                <a:solidFill>
                  <a:srgbClr val="9772BF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2588" y="2318860"/>
            <a:ext cx="2310927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H</a:t>
            </a: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O</a:t>
            </a: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M</a:t>
            </a: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B</a:t>
            </a: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R</a:t>
            </a: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E</a:t>
            </a:r>
            <a:r>
              <a:rPr b="1" dirty="0" smtClean="0" spc="-244" sz="4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732" y="5761479"/>
            <a:ext cx="3265176" cy="894978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 marL="392048" marR="419233">
              <a:lnSpc>
                <a:spcPts val="3165"/>
              </a:lnSpc>
            </a:pP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á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g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l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148" sz="3000">
                <a:solidFill>
                  <a:srgbClr val="9772B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41"/>
              </a:spcBef>
            </a:pP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(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M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t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 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1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6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7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a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;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 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5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3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1</a:t>
            </a:r>
            <a:r>
              <a:rPr dirty="0" smtClean="0" spc="43" sz="3000">
                <a:solidFill>
                  <a:srgbClr val="9772BF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6356" y="5771698"/>
            <a:ext cx="3368560" cy="887807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algn="ctr" marL="161353" marR="281317">
              <a:lnSpc>
                <a:spcPts val="3060"/>
              </a:lnSpc>
            </a:pP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S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á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 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t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i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b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u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t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i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v</a:t>
            </a:r>
            <a:r>
              <a:rPr dirty="0" smtClean="0" spc="267" sz="2900">
                <a:solidFill>
                  <a:srgbClr val="9772BF"/>
                </a:solidFill>
                <a:latin typeface="Times New Roman"/>
                <a:cs typeface="Times New Roman"/>
              </a:rPr>
              <a:t>o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92"/>
              </a:spcBef>
            </a:pP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(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M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t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 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1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6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7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b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;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 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5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3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88" sz="3000">
                <a:solidFill>
                  <a:srgbClr val="9772BF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0300" y="5768650"/>
            <a:ext cx="2697098" cy="887807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algn="ctr">
              <a:lnSpc>
                <a:spcPts val="3060"/>
              </a:lnSpc>
            </a:pP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S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á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 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p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n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t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i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n</a:t>
            </a:r>
            <a:r>
              <a:rPr dirty="0" smtClean="0" spc="285" sz="2900">
                <a:solidFill>
                  <a:srgbClr val="9772BF"/>
                </a:solidFill>
                <a:latin typeface="Times New Roman"/>
                <a:cs typeface="Times New Roman"/>
              </a:rPr>
              <a:t>o</a:t>
            </a:r>
            <a:endParaRPr sz="2900">
              <a:latin typeface="Times New Roman"/>
              <a:cs typeface="Times New Roman"/>
            </a:endParaRPr>
          </a:p>
          <a:p>
            <a:pPr algn="ctr" marL="352424" marR="374497">
              <a:lnSpc>
                <a:spcPct val="95825"/>
              </a:lnSpc>
              <a:spcBef>
                <a:spcPts val="292"/>
              </a:spcBef>
            </a:pP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(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M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t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 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4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7</a:t>
            </a:r>
            <a:r>
              <a:rPr dirty="0" smtClean="0" spc="120" sz="3000">
                <a:solidFill>
                  <a:srgbClr val="9772BF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4268" y="5768650"/>
            <a:ext cx="875472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76" sz="2900">
                <a:solidFill>
                  <a:srgbClr val="9772BF"/>
                </a:solidFill>
                <a:latin typeface="Times New Roman"/>
                <a:cs typeface="Times New Roman"/>
              </a:rPr>
              <a:t>S</a:t>
            </a:r>
            <a:r>
              <a:rPr dirty="0" smtClean="0" spc="276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r>
              <a:rPr dirty="0" smtClean="0" spc="276" sz="2900">
                <a:solidFill>
                  <a:srgbClr val="9772BF"/>
                </a:solidFill>
                <a:latin typeface="Times New Roman"/>
                <a:cs typeface="Times New Roman"/>
              </a:rPr>
              <a:t>r</a:t>
            </a:r>
            <a:r>
              <a:rPr dirty="0" smtClean="0" spc="276" sz="2900">
                <a:solidFill>
                  <a:srgbClr val="9772BF"/>
                </a:solidFill>
                <a:latin typeface="Times New Roman"/>
                <a:cs typeface="Times New Roman"/>
              </a:rPr>
              <a:t>á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6956" y="5768650"/>
            <a:ext cx="1201393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v</a:t>
            </a: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b</a:t>
            </a: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l</a:t>
            </a:r>
            <a:r>
              <a:rPr dirty="0" smtClean="0" spc="157" sz="2900">
                <a:solidFill>
                  <a:srgbClr val="9772BF"/>
                </a:solidFill>
                <a:latin typeface="Times New Roman"/>
                <a:cs typeface="Times New Roman"/>
              </a:rPr>
              <a:t>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4476" y="6253106"/>
            <a:ext cx="195213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(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M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t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 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2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4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: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3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0</a:t>
            </a:r>
            <a:r>
              <a:rPr dirty="0" smtClean="0" spc="105" sz="3000">
                <a:solidFill>
                  <a:srgbClr val="9772BF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612" y="7012234"/>
            <a:ext cx="14748523" cy="1430164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algn="ctr">
              <a:lnSpc>
                <a:spcPts val="3060"/>
              </a:lnSpc>
            </a:pP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J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ú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ACA5B3"/>
                </a:solidFill>
                <a:latin typeface="Times New Roman"/>
                <a:cs typeface="Times New Roman"/>
              </a:rPr>
              <a:t>.</a:t>
            </a:r>
            <a:r>
              <a:rPr dirty="0" smtClean="0" spc="173" sz="2900">
                <a:solidFill>
                  <a:srgbClr val="ACA5B3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á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h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b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73" sz="2900">
                <a:solidFill>
                  <a:srgbClr val="ACA5B3"/>
                </a:solidFill>
                <a:latin typeface="Times New Roman"/>
                <a:cs typeface="Times New Roman"/>
              </a:rPr>
              <a:t>'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p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73" sz="2900">
                <a:solidFill>
                  <a:srgbClr val="DFD8E6"/>
                </a:solidFill>
                <a:latin typeface="Times New Roman"/>
                <a:cs typeface="Times New Roman"/>
              </a:rPr>
              <a:t>·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m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p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q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h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z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ACA5B3"/>
                </a:solidFill>
                <a:latin typeface="Times New Roman"/>
                <a:cs typeface="Times New Roman"/>
              </a:rPr>
              <a:t>,</a:t>
            </a:r>
            <a:r>
              <a:rPr dirty="0" smtClean="0" spc="173" sz="2900">
                <a:solidFill>
                  <a:srgbClr val="ACA5B3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,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í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f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73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73" sz="2900">
                <a:solidFill>
                  <a:srgbClr val="DFD8E6"/>
                </a:solidFill>
                <a:latin typeface="Times New Roman"/>
                <a:cs typeface="Times New Roman"/>
              </a:rPr>
              <a:t>é</a:t>
            </a:r>
            <a:endParaRPr sz="2900">
              <a:latin typeface="Times New Roman"/>
              <a:cs typeface="Times New Roman"/>
            </a:endParaRPr>
          </a:p>
          <a:p>
            <a:pPr algn="ctr" marL="761809" marR="746297">
              <a:lnSpc>
                <a:spcPts val="2584"/>
              </a:lnSpc>
              <a:spcBef>
                <a:spcPts val="400"/>
              </a:spcBef>
            </a:pP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m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h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m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b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¡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f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baseline="217409" dirty="0" smtClean="0" spc="57" sz="300">
                <a:solidFill>
                  <a:srgbClr val="ACA5B3"/>
                </a:solidFill>
                <a:latin typeface="Arial"/>
                <a:cs typeface="Arial"/>
              </a:rPr>
              <a:t>1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DFD8E6"/>
                </a:solidFill>
                <a:latin typeface="Times New Roman"/>
                <a:cs typeface="Times New Roman"/>
              </a:rPr>
              <a:t>•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900">
                <a:solidFill>
                  <a:srgbClr val="ACA5B3"/>
                </a:solidFill>
                <a:latin typeface="Times New Roman"/>
                <a:cs typeface="Times New Roman"/>
              </a:rPr>
              <a:t>,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á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y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ó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v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'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152" sz="2900">
                <a:solidFill>
                  <a:srgbClr val="F0EBF2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  <a:p>
            <a:pPr algn="ctr" marL="3326511" marR="3353850">
              <a:lnSpc>
                <a:spcPct val="95825"/>
              </a:lnSpc>
              <a:spcBef>
                <a:spcPts val="2930"/>
              </a:spcBef>
            </a:pP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r>
              <a:rPr dirty="0" smtClean="0" spc="36" sz="1800">
                <a:solidFill>
                  <a:srgbClr val="ACA5B3"/>
                </a:solidFill>
                <a:latin typeface="Times New Roman"/>
                <a:cs typeface="Times New Roman"/>
              </a:rPr>
              <a:t>·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: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l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B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..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ñ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: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G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800">
                <a:solidFill>
                  <a:srgbClr val="ACA5B3"/>
                </a:solidFill>
                <a:latin typeface="Times New Roman"/>
                <a:cs typeface="Times New Roman"/>
              </a:rPr>
              <a:t>.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v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.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.,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u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800">
                <a:solidFill>
                  <a:srgbClr val="DFD8E6"/>
                </a:solidFill>
                <a:latin typeface="Times New Roman"/>
                <a:cs typeface="Times New Roman"/>
              </a:rPr>
              <a:t>é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rn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l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z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r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G</a:t>
            </a:r>
            <a:r>
              <a:rPr dirty="0" smtClean="0" spc="36" sz="1800">
                <a:solidFill>
                  <a:srgbClr val="F0EBF2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65836" y="148672"/>
            <a:ext cx="2258060" cy="589728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algn="ctr" marL="703326" marR="702591">
              <a:lnSpc>
                <a:spcPts val="2140"/>
              </a:lnSpc>
            </a:pPr>
            <a:r>
              <a:rPr dirty="0" smtClean="0" spc="109" sz="2000">
                <a:solidFill>
                  <a:srgbClr val="E4F2F6"/>
                </a:solidFill>
                <a:latin typeface="Times New Roman"/>
                <a:cs typeface="Times New Roman"/>
              </a:rPr>
              <a:t>M</a:t>
            </a:r>
            <a:r>
              <a:rPr dirty="0" smtClean="0" spc="109" sz="20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109" sz="20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109" sz="20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109" sz="20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09" sz="20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4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2000">
                <a:solidFill>
                  <a:srgbClr val="E4F2F6"/>
                </a:solidFill>
                <a:latin typeface="Arial"/>
                <a:cs typeface="Arial"/>
              </a:rPr>
              <a:t>de</a:t>
            </a:r>
            <a:r>
              <a:rPr dirty="0" smtClean="0" spc="2" sz="2000">
                <a:solidFill>
                  <a:srgbClr val="E4F2F6"/>
                </a:solidFill>
                <a:latin typeface="Arial"/>
                <a:cs typeface="Arial"/>
              </a:rPr>
              <a:t> 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b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i="1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2</a:t>
            </a:r>
            <a:r>
              <a:rPr dirty="0" i="1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0</a:t>
            </a:r>
            <a:r>
              <a:rPr dirty="0" i="1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2</a:t>
            </a:r>
            <a:r>
              <a:rPr dirty="0" i="1" smtClean="0" spc="87" sz="2100">
                <a:solidFill>
                  <a:srgbClr val="E4F2F6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75452" y="194404"/>
            <a:ext cx="2348600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E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L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 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J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U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l</a:t>
            </a:r>
            <a:r>
              <a:rPr baseline="347855" dirty="0" smtClean="0" spc="-129" sz="300">
                <a:solidFill>
                  <a:srgbClr val="AFCAD8"/>
                </a:solidFill>
                <a:latin typeface="Arial"/>
                <a:cs typeface="Arial"/>
              </a:rPr>
              <a:t>1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C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I</a:t>
            </a:r>
            <a:r>
              <a:rPr dirty="0" smtClean="0" spc="-129" sz="4000">
                <a:solidFill>
                  <a:srgbClr val="E4F2F6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98611" y="194404"/>
            <a:ext cx="2607015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C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E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L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E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S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T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I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A</a:t>
            </a:r>
            <a:r>
              <a:rPr dirty="0" smtClean="0" spc="-202" sz="4000">
                <a:solidFill>
                  <a:srgbClr val="E4F2F6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6755" y="1162225"/>
            <a:ext cx="2743369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42" sz="2700">
                <a:solidFill>
                  <a:srgbClr val="93BCD3"/>
                </a:solidFill>
                <a:latin typeface="Times New Roman"/>
                <a:cs typeface="Times New Roman"/>
              </a:rPr>
              <a:t>·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m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42" sz="2700">
                <a:solidFill>
                  <a:srgbClr val="E4F2F6"/>
                </a:solidFill>
                <a:latin typeface="Times New Roman"/>
                <a:cs typeface="Times New Roman"/>
              </a:rPr>
              <a:t>é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6155" y="1162225"/>
            <a:ext cx="3121202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H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J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H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m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b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70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0355" y="1162225"/>
            <a:ext cx="2076308" cy="828548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52323">
              <a:lnSpc>
                <a:spcPts val="2855"/>
              </a:lnSpc>
            </a:pP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[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J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ú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]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24" sz="26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24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124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24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endParaRPr sz="2700">
              <a:latin typeface="Times New Roman"/>
              <a:cs typeface="Times New Roman"/>
            </a:endParaRPr>
          </a:p>
          <a:p>
            <a:pPr marL="12700" marR="34424">
              <a:lnSpc>
                <a:spcPct val="95825"/>
              </a:lnSpc>
              <a:spcBef>
                <a:spcPts val="376"/>
              </a:spcBef>
            </a:pP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,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226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35187" y="1162225"/>
            <a:ext cx="1536153" cy="828548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52324" marR="2374">
              <a:lnSpc>
                <a:spcPts val="2855"/>
              </a:lnSpc>
            </a:pP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x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233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6"/>
              </a:spcBef>
            </a:pP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x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178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07955" y="1162225"/>
            <a:ext cx="3410816" cy="828548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j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14" sz="2600">
                <a:solidFill>
                  <a:srgbClr val="93BCD3"/>
                </a:solidFill>
                <a:latin typeface="Times New Roman"/>
                <a:cs typeface="Times New Roman"/>
              </a:rPr>
              <a:t>·</a:t>
            </a:r>
            <a:r>
              <a:rPr dirty="0" smtClean="0" spc="14" sz="2600">
                <a:solidFill>
                  <a:srgbClr val="93BCD3"/>
                </a:solidFill>
                <a:latin typeface="Times New Roman"/>
                <a:cs typeface="Times New Roman"/>
              </a:rPr>
              <a:t>,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,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26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14" sz="2700">
                <a:solidFill>
                  <a:srgbClr val="C6E2EB"/>
                </a:solidFill>
                <a:latin typeface="Times New Roman"/>
                <a:cs typeface="Times New Roman"/>
              </a:rPr>
              <a:t>,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q</a:t>
            </a:r>
            <a:r>
              <a:rPr dirty="0" smtClean="0" spc="14" sz="2700">
                <a:solidFill>
                  <a:srgbClr val="C6E2EB"/>
                </a:solidFill>
                <a:latin typeface="Times New Roman"/>
                <a:cs typeface="Times New Roman"/>
              </a:rPr>
              <a:t>: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  <a:p>
            <a:pPr marL="12700" marR="51434">
              <a:lnSpc>
                <a:spcPct val="95825"/>
              </a:lnSpc>
              <a:spcBef>
                <a:spcPts val="376"/>
              </a:spcBef>
            </a:pP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b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y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145" sz="2700">
                <a:solidFill>
                  <a:srgbClr val="C6E2EB"/>
                </a:solidFill>
                <a:latin typeface="Times New Roman"/>
                <a:cs typeface="Times New Roman"/>
              </a:rPr>
              <a:t>,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145" sz="2700">
                <a:solidFill>
                  <a:srgbClr val="93BCD3"/>
                </a:solidFill>
                <a:latin typeface="Times New Roman"/>
                <a:cs typeface="Times New Roman"/>
              </a:rPr>
              <a:t>,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145" sz="2700">
                <a:solidFill>
                  <a:srgbClr val="E4F2F6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011" y="1622473"/>
            <a:ext cx="1459973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f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238" sz="27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64867" y="1622473"/>
            <a:ext cx="1246652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46" sz="2700">
                <a:solidFill>
                  <a:srgbClr val="E4F2F6"/>
                </a:solidFill>
                <a:latin typeface="Times New Roman"/>
                <a:cs typeface="Times New Roman"/>
              </a:rPr>
              <a:t>p</a:t>
            </a:r>
            <a:r>
              <a:rPr dirty="0" smtClean="0" spc="46" sz="2700">
                <a:solidFill>
                  <a:srgbClr val="93BCD3"/>
                </a:solidFill>
                <a:latin typeface="Times New Roman"/>
                <a:cs typeface="Times New Roman"/>
              </a:rPr>
              <a:t>,</a:t>
            </a:r>
            <a:r>
              <a:rPr dirty="0" smtClean="0" spc="46" sz="27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46" sz="27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46" sz="2700">
                <a:solidFill>
                  <a:srgbClr val="C6E2EB"/>
                </a:solidFill>
                <a:latin typeface="Times New Roman"/>
                <a:cs typeface="Times New Roman"/>
              </a:rPr>
              <a:t>,</a:t>
            </a:r>
            <a:r>
              <a:rPr dirty="0" smtClean="0" spc="46" sz="2700">
                <a:solidFill>
                  <a:srgbClr val="E4F2F6"/>
                </a:solidFill>
                <a:latin typeface="Times New Roman"/>
                <a:cs typeface="Times New Roman"/>
              </a:rPr>
              <a:t>q</a:t>
            </a:r>
            <a:r>
              <a:rPr dirty="0" smtClean="0" spc="46" sz="27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46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1979" y="1622473"/>
            <a:ext cx="2968772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11" sz="2700">
                <a:solidFill>
                  <a:srgbClr val="93BCD3"/>
                </a:solidFill>
                <a:latin typeface="Times New Roman"/>
                <a:cs typeface="Times New Roman"/>
              </a:rPr>
              <a:t>,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q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une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211" sz="27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92987" y="1714698"/>
            <a:ext cx="1620868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I</a:t>
            </a:r>
            <a:r>
              <a:rPr dirty="0" smtClean="0" spc="92" sz="1400">
                <a:solidFill>
                  <a:srgbClr val="AFCAD8"/>
                </a:solidFill>
                <a:latin typeface="Arial"/>
                <a:cs typeface="Arial"/>
              </a:rPr>
              <a:t>I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N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F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O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L</a:t>
            </a:r>
            <a:r>
              <a:rPr dirty="0" smtClean="0" spc="92" sz="1400">
                <a:solidFill>
                  <a:srgbClr val="93BCD3"/>
                </a:solidFill>
                <a:latin typeface="Arial"/>
                <a:cs typeface="Arial"/>
              </a:rPr>
              <a:t>I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E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C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C</a:t>
            </a:r>
            <a:r>
              <a:rPr dirty="0" smtClean="0" spc="92" sz="1400">
                <a:solidFill>
                  <a:srgbClr val="93BCD3"/>
                </a:solidFill>
                <a:latin typeface="Arial"/>
                <a:cs typeface="Arial"/>
              </a:rPr>
              <a:t>,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J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Ó</a:t>
            </a:r>
            <a:r>
              <a:rPr dirty="0" smtClean="0" spc="92" sz="1400">
                <a:solidFill>
                  <a:srgbClr val="E4F2F6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20387" y="2421345"/>
            <a:ext cx="2752168" cy="546100"/>
          </a:xfrm>
          <a:prstGeom prst="rect">
            <a:avLst/>
          </a:prstGeom>
        </p:spPr>
        <p:txBody>
          <a:bodyPr bIns="0" lIns="0" rIns="0" rtlCol="0" tIns="27241" wrap="square">
            <a:noAutofit/>
          </a:bodyPr>
          <a:lstStyle/>
          <a:p>
            <a:pPr marL="12700">
              <a:lnSpc>
                <a:spcPts val="4290"/>
              </a:lnSpc>
            </a:pP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A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S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P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C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T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O</a:t>
            </a:r>
            <a:r>
              <a:rPr b="1" dirty="0" smtClean="0" spc="-209" sz="4100">
                <a:solidFill>
                  <a:srgbClr val="2A6D85"/>
                </a:solidFill>
                <a:latin typeface="Arial"/>
                <a:cs typeface="Arial"/>
              </a:rPr>
              <a:t>S</a:t>
            </a:r>
            <a:endParaRPr sz="4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5027" y="2421345"/>
            <a:ext cx="954886" cy="546100"/>
          </a:xfrm>
          <a:prstGeom prst="rect">
            <a:avLst/>
          </a:prstGeom>
        </p:spPr>
        <p:txBody>
          <a:bodyPr bIns="0" lIns="0" rIns="0" rtlCol="0" tIns="27241" wrap="square">
            <a:noAutofit/>
          </a:bodyPr>
          <a:lstStyle/>
          <a:p>
            <a:pPr marL="12700">
              <a:lnSpc>
                <a:spcPts val="4290"/>
              </a:lnSpc>
            </a:pPr>
            <a:r>
              <a:rPr b="1" dirty="0" smtClean="0" spc="-496" sz="4100">
                <a:solidFill>
                  <a:srgbClr val="2A6D85"/>
                </a:solidFill>
                <a:latin typeface="Arial"/>
                <a:cs typeface="Arial"/>
              </a:rPr>
              <a:t>D</a:t>
            </a:r>
            <a:r>
              <a:rPr b="1" dirty="0" smtClean="0" spc="-496" sz="41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b="1" dirty="0" smtClean="0" spc="-496" sz="4100">
                <a:solidFill>
                  <a:srgbClr val="2A6D85"/>
                </a:solidFill>
                <a:latin typeface="Arial"/>
                <a:cs typeface="Arial"/>
              </a:rPr>
              <a:t>L</a:t>
            </a:r>
            <a:endParaRPr sz="4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65283" y="2421345"/>
            <a:ext cx="2648804" cy="546100"/>
          </a:xfrm>
          <a:prstGeom prst="rect">
            <a:avLst/>
          </a:prstGeom>
        </p:spPr>
        <p:txBody>
          <a:bodyPr bIns="0" lIns="0" rIns="0" rtlCol="0" tIns="27241" wrap="square">
            <a:noAutofit/>
          </a:bodyPr>
          <a:lstStyle/>
          <a:p>
            <a:pPr marL="12700">
              <a:lnSpc>
                <a:spcPts val="4290"/>
              </a:lnSpc>
            </a:pP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C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L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S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T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I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A</a:t>
            </a:r>
            <a:r>
              <a:rPr b="1" dirty="0" smtClean="0" spc="-301" sz="4100">
                <a:solidFill>
                  <a:srgbClr val="2A6D85"/>
                </a:solidFill>
                <a:latin typeface="Arial"/>
                <a:cs typeface="Arial"/>
              </a:rPr>
              <a:t>L</a:t>
            </a:r>
            <a:endParaRPr sz="4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48675" y="2431636"/>
            <a:ext cx="1751741" cy="533400"/>
          </a:xfrm>
          <a:prstGeom prst="rect">
            <a:avLst/>
          </a:prstGeom>
        </p:spPr>
        <p:txBody>
          <a:bodyPr bIns="0" lIns="0" rIns="0" rtlCol="0" tIns="26606" wrap="square">
            <a:noAutofit/>
          </a:bodyPr>
          <a:lstStyle/>
          <a:p>
            <a:pPr marL="12700">
              <a:lnSpc>
                <a:spcPts val="4190"/>
              </a:lnSpc>
            </a:pPr>
            <a:r>
              <a:rPr dirty="0" smtClean="0" spc="2" sz="4000">
                <a:solidFill>
                  <a:srgbClr val="2A6D85"/>
                </a:solidFill>
                <a:latin typeface="Arial"/>
                <a:cs typeface="Arial"/>
              </a:rPr>
              <a:t>J</a:t>
            </a:r>
            <a:r>
              <a:rPr dirty="0" smtClean="0" spc="2" sz="4000">
                <a:solidFill>
                  <a:srgbClr val="2A6D85"/>
                </a:solidFill>
                <a:latin typeface="Arial"/>
                <a:cs typeface="Arial"/>
              </a:rPr>
              <a:t>U</a:t>
            </a:r>
            <a:r>
              <a:rPr dirty="0" smtClean="0" spc="2" sz="4000">
                <a:solidFill>
                  <a:srgbClr val="2A6D85"/>
                </a:solidFill>
                <a:latin typeface="Arial"/>
                <a:cs typeface="Arial"/>
              </a:rPr>
              <a:t>I</a:t>
            </a:r>
            <a:r>
              <a:rPr dirty="0" smtClean="0" spc="2" sz="4000">
                <a:solidFill>
                  <a:srgbClr val="2A6D85"/>
                </a:solidFill>
                <a:latin typeface="Arial"/>
                <a:cs typeface="Arial"/>
              </a:rPr>
              <a:t>C</a:t>
            </a:r>
            <a:r>
              <a:rPr dirty="0" smtClean="0" spc="2" sz="4000">
                <a:solidFill>
                  <a:srgbClr val="2A6D85"/>
                </a:solidFill>
                <a:latin typeface="Arial"/>
                <a:cs typeface="Arial"/>
              </a:rPr>
              <a:t>I</a:t>
            </a:r>
            <a:r>
              <a:rPr dirty="0" smtClean="0" spc="2" sz="4000">
                <a:solidFill>
                  <a:srgbClr val="2A6D85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7275" y="3453979"/>
            <a:ext cx="709192" cy="1933955"/>
          </a:xfrm>
          <a:prstGeom prst="rect">
            <a:avLst/>
          </a:prstGeom>
        </p:spPr>
        <p:txBody>
          <a:bodyPr bIns="0" lIns="0" rIns="0" rtlCol="0" tIns="44069" wrap="square">
            <a:noAutofit/>
          </a:bodyPr>
          <a:lstStyle/>
          <a:p>
            <a:pPr marL="12700" marR="0">
              <a:lnSpc>
                <a:spcPts val="6940"/>
              </a:lnSpc>
            </a:pPr>
            <a:r>
              <a:rPr dirty="0" smtClean="0" spc="-586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586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586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  <a:p>
            <a:pPr marL="12700">
              <a:lnSpc>
                <a:spcPts val="7665"/>
              </a:lnSpc>
              <a:spcBef>
                <a:spcPts val="659"/>
              </a:spcBef>
            </a:pPr>
            <a:r>
              <a:rPr dirty="0" smtClean="0" spc="-585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585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585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0611" y="3453979"/>
            <a:ext cx="706144" cy="1933955"/>
          </a:xfrm>
          <a:prstGeom prst="rect">
            <a:avLst/>
          </a:prstGeom>
        </p:spPr>
        <p:txBody>
          <a:bodyPr bIns="0" lIns="0" rIns="0" rtlCol="0" tIns="44069" wrap="square">
            <a:noAutofit/>
          </a:bodyPr>
          <a:lstStyle/>
          <a:p>
            <a:pPr marL="12700" marR="0">
              <a:lnSpc>
                <a:spcPts val="6940"/>
              </a:lnSpc>
            </a:pPr>
            <a:r>
              <a:rPr dirty="0" smtClean="0" spc="-595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595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595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  <a:p>
            <a:pPr marL="12700">
              <a:lnSpc>
                <a:spcPts val="7665"/>
              </a:lnSpc>
              <a:spcBef>
                <a:spcPts val="659"/>
              </a:spcBef>
            </a:pPr>
            <a:r>
              <a:rPr dirty="0" smtClean="0" spc="-594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594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594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30899" y="3453979"/>
            <a:ext cx="706573" cy="1933955"/>
          </a:xfrm>
          <a:prstGeom prst="rect">
            <a:avLst/>
          </a:prstGeom>
        </p:spPr>
        <p:txBody>
          <a:bodyPr bIns="0" lIns="0" rIns="0" rtlCol="0" tIns="44069" wrap="square">
            <a:noAutofit/>
          </a:bodyPr>
          <a:lstStyle/>
          <a:p>
            <a:pPr marL="12700" marR="0">
              <a:lnSpc>
                <a:spcPts val="6940"/>
              </a:lnSpc>
            </a:pPr>
            <a:r>
              <a:rPr dirty="0" smtClean="0" spc="-593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593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593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  <a:p>
            <a:pPr marL="12700">
              <a:lnSpc>
                <a:spcPts val="7665"/>
              </a:lnSpc>
              <a:spcBef>
                <a:spcPts val="659"/>
              </a:spcBef>
            </a:pPr>
            <a:r>
              <a:rPr dirty="0" smtClean="0" spc="-593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593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593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1187" y="3453979"/>
            <a:ext cx="700906" cy="1933955"/>
          </a:xfrm>
          <a:prstGeom prst="rect">
            <a:avLst/>
          </a:prstGeom>
        </p:spPr>
        <p:txBody>
          <a:bodyPr bIns="0" lIns="0" rIns="0" rtlCol="0" tIns="44069" wrap="square">
            <a:noAutofit/>
          </a:bodyPr>
          <a:lstStyle/>
          <a:p>
            <a:pPr marL="12700" marR="0">
              <a:lnSpc>
                <a:spcPts val="6940"/>
              </a:lnSpc>
            </a:pPr>
            <a:r>
              <a:rPr dirty="0" smtClean="0" spc="-609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609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609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  <a:p>
            <a:pPr marL="12700">
              <a:lnSpc>
                <a:spcPts val="7665"/>
              </a:lnSpc>
              <a:spcBef>
                <a:spcPts val="659"/>
              </a:spcBef>
            </a:pPr>
            <a:r>
              <a:rPr dirty="0" smtClean="0" spc="-609" sz="6700">
                <a:solidFill>
                  <a:srgbClr val="21A8A5"/>
                </a:solidFill>
                <a:latin typeface="Times New Roman"/>
                <a:cs typeface="Times New Roman"/>
              </a:rPr>
              <a:t>,</a:t>
            </a:r>
            <a:r>
              <a:rPr dirty="0" smtClean="0" spc="-609" sz="67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-609" sz="67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endParaRPr sz="6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044" y="5827638"/>
            <a:ext cx="7583424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&lt;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&lt;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n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c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i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n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o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d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d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í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a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s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&gt;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&gt;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1F9AE8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«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B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l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l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o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n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s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q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u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l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 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s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r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v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e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n</a:t>
            </a:r>
            <a:r>
              <a:rPr dirty="0" smtClean="0" spc="138" sz="2800">
                <a:solidFill>
                  <a:srgbClr val="21A8A5"/>
                </a:solidFill>
                <a:latin typeface="Times New Roman"/>
                <a:cs typeface="Times New Roman"/>
              </a:rPr>
              <a:t>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644" y="5827638"/>
            <a:ext cx="1353909" cy="763189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13" sz="2800">
                <a:solidFill>
                  <a:srgbClr val="5B9970"/>
                </a:solidFill>
                <a:latin typeface="Times New Roman"/>
                <a:cs typeface="Times New Roman"/>
              </a:rPr>
              <a:t>«</a:t>
            </a:r>
            <a:r>
              <a:rPr dirty="0" smtClean="0" spc="213" sz="2800">
                <a:solidFill>
                  <a:srgbClr val="5B9970"/>
                </a:solidFill>
                <a:latin typeface="Times New Roman"/>
                <a:cs typeface="Times New Roman"/>
              </a:rPr>
              <a:t>L</a:t>
            </a:r>
            <a:r>
              <a:rPr dirty="0" smtClean="0" spc="213" sz="2800">
                <a:solidFill>
                  <a:srgbClr val="5B9970"/>
                </a:solidFill>
                <a:latin typeface="Times New Roman"/>
                <a:cs typeface="Times New Roman"/>
              </a:rPr>
              <a:t>i</a:t>
            </a:r>
            <a:r>
              <a:rPr dirty="0" smtClean="0" spc="213" sz="2800">
                <a:solidFill>
                  <a:srgbClr val="5B9970"/>
                </a:solidFill>
                <a:latin typeface="Times New Roman"/>
                <a:cs typeface="Times New Roman"/>
              </a:rPr>
              <a:t>b</a:t>
            </a:r>
            <a:r>
              <a:rPr dirty="0" smtClean="0" spc="213" sz="2800">
                <a:solidFill>
                  <a:srgbClr val="5B9970"/>
                </a:solidFill>
                <a:latin typeface="Times New Roman"/>
                <a:cs typeface="Times New Roman"/>
              </a:rPr>
              <a:t>r</a:t>
            </a:r>
            <a:r>
              <a:rPr dirty="0" smtClean="0" spc="213" sz="2800">
                <a:solidFill>
                  <a:srgbClr val="5B9970"/>
                </a:solidFill>
                <a:latin typeface="Times New Roman"/>
                <a:cs typeface="Times New Roman"/>
              </a:rPr>
              <a:t>es</a:t>
            </a:r>
            <a:endParaRPr sz="2800">
              <a:latin typeface="Times New Roman"/>
              <a:cs typeface="Times New Roman"/>
            </a:endParaRPr>
          </a:p>
          <a:p>
            <a:pPr marL="841755" marR="2447">
              <a:lnSpc>
                <a:spcPct val="95825"/>
              </a:lnSpc>
              <a:spcBef>
                <a:spcPts val="206"/>
              </a:spcBef>
            </a:pPr>
            <a:r>
              <a:rPr dirty="0" smtClean="0" spc="14" sz="2300">
                <a:solidFill>
                  <a:srgbClr val="5B9970"/>
                </a:solidFill>
                <a:latin typeface="Arial"/>
                <a:cs typeface="Arial"/>
              </a:rPr>
              <a:t>(</a:t>
            </a:r>
            <a:r>
              <a:rPr dirty="0" smtClean="0" spc="14" sz="2300">
                <a:solidFill>
                  <a:srgbClr val="5B9970"/>
                </a:solidFill>
                <a:latin typeface="Arial"/>
                <a:cs typeface="Arial"/>
              </a:rPr>
              <a:t>D</a:t>
            </a:r>
            <a:r>
              <a:rPr dirty="0" smtClean="0" spc="14" sz="2300">
                <a:solidFill>
                  <a:srgbClr val="5B9970"/>
                </a:solidFill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9628" y="5856505"/>
            <a:ext cx="1741281" cy="734321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24892">
              <a:lnSpc>
                <a:spcPts val="2655"/>
              </a:lnSpc>
            </a:pP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a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b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i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e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r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t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o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s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&gt;</a:t>
            </a:r>
            <a:r>
              <a:rPr dirty="0" smtClean="0" spc="122" sz="2500">
                <a:solidFill>
                  <a:srgbClr val="5B9970"/>
                </a:solidFill>
                <a:latin typeface="Arial"/>
                <a:cs typeface="Arial"/>
              </a:rPr>
              <a:t>&gt;</a:t>
            </a:r>
            <a:endParaRPr sz="2500">
              <a:latin typeface="Arial"/>
              <a:cs typeface="Arial"/>
            </a:endParaRPr>
          </a:p>
          <a:p>
            <a:pPr marL="12700" marR="47625">
              <a:lnSpc>
                <a:spcPct val="95825"/>
              </a:lnSpc>
              <a:spcBef>
                <a:spcPts val="297"/>
              </a:spcBef>
            </a:pPr>
            <a:r>
              <a:rPr dirty="0" smtClean="0" spc="54" sz="2300">
                <a:solidFill>
                  <a:srgbClr val="5B9970"/>
                </a:solidFill>
                <a:latin typeface="Arial"/>
                <a:cs typeface="Arial"/>
              </a:rPr>
              <a:t>7</a:t>
            </a:r>
            <a:r>
              <a:rPr dirty="0" smtClean="0" spc="54" sz="2300">
                <a:solidFill>
                  <a:srgbClr val="5B9970"/>
                </a:solidFill>
                <a:latin typeface="Arial"/>
                <a:cs typeface="Arial"/>
              </a:rPr>
              <a:t>:</a:t>
            </a:r>
            <a:r>
              <a:rPr dirty="0" smtClean="0" spc="54" sz="2300">
                <a:solidFill>
                  <a:srgbClr val="5B9970"/>
                </a:solidFill>
                <a:latin typeface="Arial"/>
                <a:cs typeface="Arial"/>
              </a:rPr>
              <a:t>1</a:t>
            </a:r>
            <a:r>
              <a:rPr dirty="0" smtClean="0" spc="54" sz="2300">
                <a:solidFill>
                  <a:srgbClr val="5B9970"/>
                </a:solidFill>
                <a:latin typeface="Arial"/>
                <a:cs typeface="Arial"/>
              </a:rPr>
              <a:t>0</a:t>
            </a:r>
            <a:r>
              <a:rPr dirty="0" smtClean="0" spc="54" sz="2300">
                <a:solidFill>
                  <a:srgbClr val="5B9970"/>
                </a:solidFill>
                <a:latin typeface="Arial"/>
                <a:cs typeface="Arial"/>
              </a:rPr>
              <a:t>b</a:t>
            </a:r>
            <a:r>
              <a:rPr dirty="0" smtClean="0" spc="54" sz="2300">
                <a:solidFill>
                  <a:srgbClr val="5B9970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55043" y="5855358"/>
            <a:ext cx="1588124" cy="355600"/>
          </a:xfrm>
          <a:prstGeom prst="rect">
            <a:avLst/>
          </a:prstGeom>
        </p:spPr>
        <p:txBody>
          <a:bodyPr bIns="0" lIns="0" rIns="0" rtlCol="0" tIns="17526" wrap="square">
            <a:noAutofit/>
          </a:bodyPr>
          <a:lstStyle/>
          <a:p>
            <a:pPr marL="12700">
              <a:lnSpc>
                <a:spcPts val="2760"/>
              </a:lnSpc>
            </a:pP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&lt;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&lt;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H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i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j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o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 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d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dirty="0" smtClean="0" spc="20" sz="2600">
                <a:solidFill>
                  <a:srgbClr val="2A6D85"/>
                </a:solidFill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13156" y="5855358"/>
            <a:ext cx="1673045" cy="355600"/>
          </a:xfrm>
          <a:prstGeom prst="rect">
            <a:avLst/>
          </a:prstGeom>
        </p:spPr>
        <p:txBody>
          <a:bodyPr bIns="0" lIns="0" rIns="0" rtlCol="0" tIns="17526" wrap="square">
            <a:noAutofit/>
          </a:bodyPr>
          <a:lstStyle/>
          <a:p>
            <a:pPr marL="12700">
              <a:lnSpc>
                <a:spcPts val="2760"/>
              </a:lnSpc>
            </a:pP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H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o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m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b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r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&gt;</a:t>
            </a:r>
            <a:r>
              <a:rPr dirty="0" smtClean="0" spc="36" sz="2600">
                <a:solidFill>
                  <a:srgbClr val="2A6D85"/>
                </a:solidFill>
                <a:latin typeface="Arial"/>
                <a:cs typeface="Arial"/>
              </a:rPr>
              <a:t>&gt;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468" y="6273327"/>
            <a:ext cx="2807969" cy="755222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725931" marR="53339">
              <a:lnSpc>
                <a:spcPts val="2450"/>
              </a:lnSpc>
            </a:pP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(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D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n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 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7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: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9</a:t>
            </a:r>
            <a:r>
              <a:rPr dirty="0" smtClean="0" spc="66" sz="2300">
                <a:solidFill>
                  <a:srgbClr val="1F9AE8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2"/>
              </a:spcBef>
            </a:pP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P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r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e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s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i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d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e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 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e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l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 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j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u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i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c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i</a:t>
            </a:r>
            <a:r>
              <a:rPr dirty="0" smtClean="0" spc="204" sz="2800">
                <a:solidFill>
                  <a:srgbClr val="1F9AE8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9068" y="6273327"/>
            <a:ext cx="1502740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(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D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n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 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7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: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1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0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a</a:t>
            </a:r>
            <a:r>
              <a:rPr dirty="0" smtClean="0" spc="42" sz="2300">
                <a:solidFill>
                  <a:srgbClr val="21A8A5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37212" y="6273327"/>
            <a:ext cx="2285873" cy="760184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74243" marR="57150">
              <a:lnSpc>
                <a:spcPts val="2450"/>
              </a:lnSpc>
            </a:pP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(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D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n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 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7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: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1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3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,</a:t>
            </a:r>
            <a:r>
              <a:rPr dirty="0" smtClean="0" spc="15" sz="2300">
                <a:solidFill>
                  <a:srgbClr val="2A6D85"/>
                </a:solidFill>
                <a:latin typeface="Arial"/>
                <a:cs typeface="Arial"/>
              </a:rPr>
              <a:t> </a:t>
            </a:r>
            <a:r>
              <a:rPr dirty="0" smtClean="0" spc="15" sz="2200">
                <a:solidFill>
                  <a:srgbClr val="2A6D85"/>
                </a:solidFill>
                <a:latin typeface="Arial"/>
                <a:cs typeface="Arial"/>
              </a:rPr>
              <a:t>1</a:t>
            </a:r>
            <a:r>
              <a:rPr dirty="0" smtClean="0" spc="15" sz="2200">
                <a:solidFill>
                  <a:srgbClr val="2A6D85"/>
                </a:solidFill>
                <a:latin typeface="Arial"/>
                <a:cs typeface="Arial"/>
              </a:rPr>
              <a:t>4</a:t>
            </a:r>
            <a:r>
              <a:rPr dirty="0" smtClean="0" spc="15" sz="2200">
                <a:solidFill>
                  <a:srgbClr val="2A6D85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b="1" dirty="0" smtClean="0" spc="10" sz="2800">
                <a:solidFill>
                  <a:srgbClr val="2A6D85"/>
                </a:solidFill>
                <a:latin typeface="Arial"/>
                <a:cs typeface="Arial"/>
              </a:rPr>
              <a:t>R</a:t>
            </a:r>
            <a:r>
              <a:rPr b="1" dirty="0" smtClean="0" spc="10" sz="2800">
                <a:solidFill>
                  <a:srgbClr val="2A6D85"/>
                </a:solidFill>
                <a:latin typeface="Arial"/>
                <a:cs typeface="Arial"/>
              </a:rPr>
              <a:t>i</a:t>
            </a:r>
            <a:r>
              <a:rPr b="1" dirty="0" smtClean="0" spc="10" sz="2800">
                <a:solidFill>
                  <a:srgbClr val="2A6D85"/>
                </a:solidFill>
                <a:latin typeface="Arial"/>
                <a:cs typeface="Arial"/>
              </a:rPr>
              <a:t>g</a:t>
            </a:r>
            <a:r>
              <a:rPr b="1" dirty="0" smtClean="0" spc="10" sz="2800">
                <a:solidFill>
                  <a:srgbClr val="2A6D85"/>
                </a:solidFill>
                <a:latin typeface="Arial"/>
                <a:cs typeface="Arial"/>
              </a:rPr>
              <a:t>e</a:t>
            </a:r>
            <a:r>
              <a:rPr b="1" dirty="0" smtClean="0" spc="10" sz="2800">
                <a:solidFill>
                  <a:srgbClr val="2A6D85"/>
                </a:solidFill>
                <a:latin typeface="Arial"/>
                <a:cs typeface="Arial"/>
              </a:rPr>
              <a:t> 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e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l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 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j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u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i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c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i</a:t>
            </a:r>
            <a:r>
              <a:rPr dirty="0" smtClean="0" spc="81" sz="3000">
                <a:solidFill>
                  <a:srgbClr val="2A6D85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2100" y="6627111"/>
            <a:ext cx="2018410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A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t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e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s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t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g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u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a</a:t>
            </a:r>
            <a:r>
              <a:rPr dirty="0" smtClean="0" spc="225" sz="3000">
                <a:solidFill>
                  <a:srgbClr val="21A8A5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9500" y="6627111"/>
            <a:ext cx="140728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98" sz="2800">
                <a:solidFill>
                  <a:srgbClr val="21A8A5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800">
                <a:solidFill>
                  <a:srgbClr val="21A8A5"/>
                </a:solidFill>
                <a:latin typeface="Times New Roman"/>
                <a:cs typeface="Times New Roman"/>
              </a:rPr>
              <a:t>l</a:t>
            </a:r>
            <a:r>
              <a:rPr dirty="0" smtClean="0" spc="98" sz="2800">
                <a:solidFill>
                  <a:srgbClr val="21A8A5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3000">
                <a:solidFill>
                  <a:srgbClr val="21A8A5"/>
                </a:solidFill>
                <a:latin typeface="Times New Roman"/>
                <a:cs typeface="Times New Roman"/>
              </a:rPr>
              <a:t>j</a:t>
            </a:r>
            <a:r>
              <a:rPr dirty="0" smtClean="0" spc="98" sz="3000">
                <a:solidFill>
                  <a:srgbClr val="21A8A5"/>
                </a:solidFill>
                <a:latin typeface="Times New Roman"/>
                <a:cs typeface="Times New Roman"/>
              </a:rPr>
              <a:t>u</a:t>
            </a:r>
            <a:r>
              <a:rPr dirty="0" smtClean="0" spc="98" sz="30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3000">
                <a:solidFill>
                  <a:srgbClr val="21A8A5"/>
                </a:solidFill>
                <a:latin typeface="Times New Roman"/>
                <a:cs typeface="Times New Roman"/>
              </a:rPr>
              <a:t>c</a:t>
            </a:r>
            <a:r>
              <a:rPr dirty="0" smtClean="0" spc="98" sz="3000">
                <a:solidFill>
                  <a:srgbClr val="21A8A5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3000">
                <a:solidFill>
                  <a:srgbClr val="21A8A5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6212" y="6647550"/>
            <a:ext cx="2363214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E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v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i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d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e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n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c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i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a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n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 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e</a:t>
            </a:r>
            <a:r>
              <a:rPr dirty="0" smtClean="0" spc="206" sz="2800">
                <a:solidFill>
                  <a:srgbClr val="5B9970"/>
                </a:solidFill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6700" y="6647550"/>
            <a:ext cx="1027176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83" sz="2800">
                <a:solidFill>
                  <a:srgbClr val="5B9970"/>
                </a:solidFill>
                <a:latin typeface="Times New Roman"/>
                <a:cs typeface="Times New Roman"/>
              </a:rPr>
              <a:t>j</a:t>
            </a:r>
            <a:r>
              <a:rPr dirty="0" smtClean="0" spc="183" sz="2800">
                <a:solidFill>
                  <a:srgbClr val="5B9970"/>
                </a:solidFill>
                <a:latin typeface="Times New Roman"/>
                <a:cs typeface="Times New Roman"/>
              </a:rPr>
              <a:t>u</a:t>
            </a:r>
            <a:r>
              <a:rPr dirty="0" smtClean="0" spc="183" sz="2800">
                <a:solidFill>
                  <a:srgbClr val="5B9970"/>
                </a:solidFill>
                <a:latin typeface="Times New Roman"/>
                <a:cs typeface="Times New Roman"/>
              </a:rPr>
              <a:t>i</a:t>
            </a:r>
            <a:r>
              <a:rPr dirty="0" smtClean="0" spc="183" sz="2800">
                <a:solidFill>
                  <a:srgbClr val="5B9970"/>
                </a:solidFill>
                <a:latin typeface="Times New Roman"/>
                <a:cs typeface="Times New Roman"/>
              </a:rPr>
              <a:t>c</a:t>
            </a:r>
            <a:r>
              <a:rPr dirty="0" smtClean="0" spc="183" sz="2800">
                <a:solidFill>
                  <a:srgbClr val="5B9970"/>
                </a:solidFill>
                <a:latin typeface="Times New Roman"/>
                <a:cs typeface="Times New Roman"/>
              </a:rPr>
              <a:t>i</a:t>
            </a:r>
            <a:r>
              <a:rPr dirty="0" smtClean="0" spc="183" sz="2800">
                <a:solidFill>
                  <a:srgbClr val="5B9970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8700" y="8188399"/>
            <a:ext cx="2549080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: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7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70" sz="17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32068" y="8188399"/>
            <a:ext cx="5443837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b="1" dirty="0" smtClean="0" spc="80" sz="1700">
                <a:solidFill>
                  <a:srgbClr val="E4F2F6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80" sz="17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C6E2EB"/>
                </a:solidFill>
                <a:latin typeface="Times New Roman"/>
                <a:cs typeface="Times New Roman"/>
              </a:rPr>
              <a:t>ñ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: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G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v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o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S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t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n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a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C6E2EB"/>
                </a:solidFill>
                <a:latin typeface="Times New Roman"/>
                <a:cs typeface="Times New Roman"/>
              </a:rPr>
              <a:t>..</a:t>
            </a:r>
            <a:r>
              <a:rPr dirty="0" smtClean="0" spc="80" sz="1800">
                <a:solidFill>
                  <a:srgbClr val="C6E2EB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Tr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d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u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80" sz="1800">
                <a:solidFill>
                  <a:srgbClr val="C6E2EB"/>
                </a:solidFill>
                <a:latin typeface="Times New Roman"/>
                <a:cs typeface="Times New Roman"/>
              </a:rPr>
              <a:t>é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m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l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i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z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e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r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 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G</a:t>
            </a:r>
            <a:r>
              <a:rPr dirty="0" smtClean="0" spc="80" sz="1800">
                <a:solidFill>
                  <a:srgbClr val="E4F2F6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82244" y="130384"/>
            <a:ext cx="2062988" cy="608016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375411" marR="40005">
              <a:lnSpc>
                <a:spcPts val="2140"/>
              </a:lnSpc>
            </a:pP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M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é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-47" sz="2000">
                <a:solidFill>
                  <a:srgbClr val="F6C690"/>
                </a:solidFill>
                <a:latin typeface="Times New Roman"/>
                <a:cs typeface="Times New Roman"/>
              </a:rPr>
              <a:t>,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-47" sz="2000">
                <a:solidFill>
                  <a:srgbClr val="EDB179"/>
                </a:solidFill>
                <a:latin typeface="Times New Roman"/>
                <a:cs typeface="Times New Roman"/>
              </a:rPr>
              <a:t>,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-47" sz="20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"/>
              </a:spcBef>
            </a:pP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b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20" sz="2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i="1" smtClean="0" spc="120" sz="2100">
                <a:solidFill>
                  <a:srgbClr val="F9EDD6"/>
                </a:solidFill>
                <a:latin typeface="Times New Roman"/>
                <a:cs typeface="Times New Roman"/>
              </a:rPr>
              <a:t>2</a:t>
            </a:r>
            <a:r>
              <a:rPr dirty="0" i="1" smtClean="0" spc="120" sz="2100">
                <a:solidFill>
                  <a:srgbClr val="F9EDD6"/>
                </a:solidFill>
                <a:latin typeface="Times New Roman"/>
                <a:cs typeface="Times New Roman"/>
              </a:rPr>
              <a:t>0</a:t>
            </a:r>
            <a:r>
              <a:rPr dirty="0" i="1" smtClean="0" spc="120" sz="2100">
                <a:solidFill>
                  <a:srgbClr val="F9EDD6"/>
                </a:solidFill>
                <a:latin typeface="Times New Roman"/>
                <a:cs typeface="Times New Roman"/>
              </a:rPr>
              <a:t>2</a:t>
            </a:r>
            <a:r>
              <a:rPr dirty="0" i="1" smtClean="0" spc="120" sz="2100">
                <a:solidFill>
                  <a:srgbClr val="F9EDD6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0220" y="456520"/>
            <a:ext cx="185420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z="2000">
                <a:solidFill>
                  <a:srgbClr val="F9EDD6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5500" y="1131567"/>
            <a:ext cx="3976810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J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b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274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J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ú</a:t>
            </a:r>
            <a:r>
              <a:rPr dirty="0" smtClean="0" spc="274" sz="29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54956" y="1129418"/>
            <a:ext cx="7723319" cy="408549"/>
          </a:xfrm>
          <a:prstGeom prst="rect">
            <a:avLst/>
          </a:prstGeom>
        </p:spPr>
        <p:txBody>
          <a:bodyPr bIns="0" lIns="0" rIns="0" rtlCol="0" tIns="20193" wrap="square">
            <a:noAutofit/>
          </a:bodyPr>
          <a:lstStyle/>
          <a:p>
            <a:pPr marL="12700">
              <a:lnSpc>
                <a:spcPts val="3180"/>
              </a:lnSpc>
            </a:pP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11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0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37" sz="3000">
                <a:solidFill>
                  <a:srgbClr val="F9EDD6"/>
                </a:solidFill>
                <a:latin typeface="Arial"/>
                <a:cs typeface="Arial"/>
              </a:rPr>
              <a:t>«</a:t>
            </a:r>
            <a:r>
              <a:rPr dirty="0" smtClean="0" spc="37" sz="3000">
                <a:solidFill>
                  <a:srgbClr val="F9EDD6"/>
                </a:solidFill>
                <a:latin typeface="Arial"/>
                <a:cs typeface="Arial"/>
              </a:rPr>
              <a:t>H</a:t>
            </a:r>
            <a:r>
              <a:rPr dirty="0" smtClean="0" spc="37" sz="3000">
                <a:solidFill>
                  <a:srgbClr val="F9EDD6"/>
                </a:solidFill>
                <a:latin typeface="Arial"/>
                <a:cs typeface="Arial"/>
              </a:rPr>
              <a:t>lj</a:t>
            </a:r>
            <a:r>
              <a:rPr dirty="0" smtClean="0" spc="37" sz="30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37" sz="30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h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m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b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;</a:t>
            </a:r>
            <a:r>
              <a:rPr dirty="0" smtClean="0" spc="86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86" sz="29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37" sz="2500">
                <a:solidFill>
                  <a:srgbClr val="F9EDD6"/>
                </a:solidFill>
                <a:latin typeface="Arial"/>
                <a:cs typeface="Arial"/>
              </a:rPr>
              <a:t>c</a:t>
            </a:r>
            <a:r>
              <a:rPr dirty="0" smtClean="0" spc="37" sz="25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37" sz="25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37" sz="25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37" sz="2500">
                <a:solidFill>
                  <a:srgbClr val="F9EDD6"/>
                </a:solidFill>
                <a:latin typeface="Arial"/>
                <a:cs typeface="Arial"/>
              </a:rPr>
              <a:t>n</a:t>
            </a:r>
            <a:r>
              <a:rPr dirty="0" smtClean="0" spc="37" sz="2500">
                <a:solidFill>
                  <a:srgbClr val="EDB179"/>
                </a:solidFill>
                <a:latin typeface="Arial"/>
                <a:cs typeface="Arial"/>
              </a:rPr>
              <a:t>1</a:t>
            </a:r>
            <a:r>
              <a:rPr dirty="0" smtClean="0" spc="37" sz="2500">
                <a:solidFill>
                  <a:srgbClr val="F6C690"/>
                </a:solidFill>
                <a:latin typeface="Arial"/>
                <a:cs typeface="Arial"/>
              </a:rPr>
              <a:t>,</a:t>
            </a:r>
            <a:r>
              <a:rPr dirty="0" smtClean="0" spc="37" sz="2500">
                <a:solidFill>
                  <a:srgbClr val="F9EDD6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64100" y="1627315"/>
            <a:ext cx="304926" cy="419100"/>
          </a:xfrm>
          <a:prstGeom prst="rect">
            <a:avLst/>
          </a:prstGeom>
        </p:spPr>
        <p:txBody>
          <a:bodyPr bIns="0" lIns="0" rIns="0" rtlCol="0" tIns="20732" wrap="square">
            <a:noAutofit/>
          </a:bodyPr>
          <a:lstStyle/>
          <a:p>
            <a:pPr marL="12700">
              <a:lnSpc>
                <a:spcPts val="3265"/>
              </a:lnSpc>
            </a:pPr>
            <a:r>
              <a:rPr dirty="0" smtClean="0" spc="185" sz="3100">
                <a:solidFill>
                  <a:srgbClr val="F9EDD6"/>
                </a:solidFill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5331" y="1637535"/>
            <a:ext cx="50285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40" sz="30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240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47875" y="1637535"/>
            <a:ext cx="704342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97" sz="30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297" sz="30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297" sz="30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91587" y="1637535"/>
            <a:ext cx="494792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08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208" sz="30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43275" y="1637535"/>
            <a:ext cx="446024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97" sz="30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97" sz="30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3147" y="1637535"/>
            <a:ext cx="1469771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b</a:t>
            </a: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z</a:t>
            </a: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288" sz="3000">
                <a:solidFill>
                  <a:srgbClr val="F9EDD6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96332" y="1637535"/>
            <a:ext cx="495172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08" sz="30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208" sz="30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38876" y="1637535"/>
            <a:ext cx="455549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34" sz="30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34" sz="30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3988" y="1637535"/>
            <a:ext cx="6169293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11</a:t>
            </a: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baseline="86963" dirty="0" smtClean="0" spc="5" sz="450">
                <a:solidFill>
                  <a:srgbClr val="F9DBB5"/>
                </a:solidFill>
                <a:latin typeface="Arial"/>
                <a:cs typeface="Arial"/>
              </a:rPr>
              <a:t>1</a:t>
            </a: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0</a:t>
            </a: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5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h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z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30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5" sz="2500">
                <a:solidFill>
                  <a:srgbClr val="F9DBB5"/>
                </a:solidFill>
                <a:latin typeface="Arial"/>
                <a:cs typeface="Arial"/>
              </a:rPr>
              <a:t>,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g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u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d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&gt;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&gt;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5" sz="25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(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p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1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4</a:t>
            </a:r>
            <a:r>
              <a:rPr dirty="0" smtClean="0" spc="5" sz="2800">
                <a:solidFill>
                  <a:srgbClr val="F6C690"/>
                </a:solidFill>
                <a:latin typeface="Arial"/>
                <a:cs typeface="Arial"/>
              </a:rPr>
              <a:t>: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: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1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4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)</a:t>
            </a:r>
            <a:r>
              <a:rPr dirty="0" smtClean="0" spc="5" sz="2800">
                <a:solidFill>
                  <a:srgbClr val="F9EDD6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92987" y="1708529"/>
            <a:ext cx="1623965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F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Ó</a:t>
            </a:r>
            <a:r>
              <a:rPr dirty="0" smtClean="0" spc="172" sz="15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33523" y="1795518"/>
            <a:ext cx="64801" cy="50800"/>
          </a:xfrm>
          <a:prstGeom prst="rect">
            <a:avLst/>
          </a:prstGeom>
        </p:spPr>
        <p:txBody>
          <a:bodyPr bIns="0" lIns="0" rIns="0" rtlCol="0" tIns="9525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198" sz="200">
                <a:solidFill>
                  <a:srgbClr val="F9DBB5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0267" y="3087129"/>
            <a:ext cx="3702701" cy="494055"/>
          </a:xfrm>
          <a:prstGeom prst="rect">
            <a:avLst/>
          </a:prstGeom>
        </p:spPr>
        <p:txBody>
          <a:bodyPr bIns="0" lIns="0" rIns="0" rtlCol="0" tIns="24701" wrap="square">
            <a:noAutofit/>
          </a:bodyPr>
          <a:lstStyle/>
          <a:p>
            <a:pPr marL="12700">
              <a:lnSpc>
                <a:spcPts val="3890"/>
              </a:lnSpc>
            </a:pP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34" sz="3400">
                <a:solidFill>
                  <a:srgbClr val="808080"/>
                </a:solidFill>
                <a:latin typeface="Times New Roman"/>
                <a:cs typeface="Times New Roman"/>
              </a:rPr>
              <a:t>/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O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T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É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c.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p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a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v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o</a:t>
            </a:r>
            <a:r>
              <a:rPr dirty="0" smtClean="0" spc="-743" sz="3600">
                <a:solidFill>
                  <a:srgbClr val="808080"/>
                </a:solidFill>
                <a:latin typeface="Courier New"/>
                <a:cs typeface="Courier New"/>
              </a:rPr>
              <a:t>v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40644" y="3087129"/>
            <a:ext cx="2160062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(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é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176" sz="3400">
                <a:solidFill>
                  <a:srgbClr val="808080"/>
                </a:solidFill>
                <a:latin typeface="Times New Roman"/>
                <a:cs typeface="Times New Roman"/>
              </a:rPr>
              <a:t>)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98628" y="3640184"/>
            <a:ext cx="422057" cy="482600"/>
          </a:xfrm>
          <a:prstGeom prst="rect">
            <a:avLst/>
          </a:prstGeom>
        </p:spPr>
        <p:txBody>
          <a:bodyPr bIns="0" lIns="0" rIns="0" rtlCol="0" tIns="24003" wrap="square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pc="29" sz="360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mtClean="0" spc="0" sz="3600">
                <a:solidFill>
                  <a:srgbClr val="808080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0268" y="3663201"/>
            <a:ext cx="2382075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í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m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b="1" dirty="0" smtClean="0" spc="95" sz="34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17812" y="3663201"/>
            <a:ext cx="2134616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v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134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18468" y="3663201"/>
            <a:ext cx="1231781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b="1" dirty="0" smtClean="0" spc="212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212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212" sz="3400">
                <a:solidFill>
                  <a:srgbClr val="808080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212" sz="340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212" sz="34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98500" y="3663201"/>
            <a:ext cx="1685353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b="1" dirty="0" smtClean="0" spc="217" sz="3400">
                <a:solidFill>
                  <a:srgbClr val="808080"/>
                </a:solidFill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4756" y="5280953"/>
            <a:ext cx="5383784" cy="482600"/>
          </a:xfrm>
          <a:prstGeom prst="rect">
            <a:avLst/>
          </a:prstGeom>
        </p:spPr>
        <p:txBody>
          <a:bodyPr bIns="0" lIns="0" rIns="0" rtlCol="0" tIns="24130" wrap="square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H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o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z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/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8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p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É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n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a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v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ó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v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(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d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r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é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p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a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n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ó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n</a:t>
            </a:r>
            <a:r>
              <a:rPr dirty="0" smtClean="0" spc="-266" sz="3600">
                <a:solidFill>
                  <a:srgbClr val="808080"/>
                </a:solidFill>
                <a:latin typeface="Courier New"/>
                <a:cs typeface="Courier New"/>
              </a:rPr>
              <a:t>)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55612" y="5833377"/>
            <a:ext cx="2366835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í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m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b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dirty="0" smtClean="0" spc="235" sz="34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84868" y="5833377"/>
            <a:ext cx="427592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103" sz="340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dirty="0" smtClean="0" spc="103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96932" y="5833377"/>
            <a:ext cx="3691318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m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v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dirty="0" smtClean="0" spc="201" sz="3400">
                <a:solidFill>
                  <a:srgbClr val="808080"/>
                </a:solidFill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5732" y="6932986"/>
            <a:ext cx="174716" cy="453368"/>
          </a:xfrm>
          <a:prstGeom prst="rect">
            <a:avLst/>
          </a:prstGeom>
        </p:spPr>
        <p:txBody>
          <a:bodyPr bIns="0" lIns="0" rIns="0" rtlCol="0" tIns="22352" wrap="square">
            <a:noAutofit/>
          </a:bodyPr>
          <a:lstStyle/>
          <a:p>
            <a:pPr marL="12700">
              <a:lnSpc>
                <a:spcPts val="3520"/>
              </a:lnSpc>
            </a:pPr>
            <a:r>
              <a:rPr baseline="7996" dirty="0" smtClean="0" spc="-945" sz="435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-1112" sz="2300">
                <a:solidFill>
                  <a:srgbClr val="F6C690"/>
                </a:solidFill>
                <a:latin typeface="Arial"/>
                <a:cs typeface="Arial"/>
              </a:rPr>
              <a:t>_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5187" y="6932986"/>
            <a:ext cx="996682" cy="464938"/>
          </a:xfrm>
          <a:prstGeom prst="rect">
            <a:avLst/>
          </a:prstGeom>
        </p:spPr>
        <p:txBody>
          <a:bodyPr bIns="0" lIns="0" rIns="0" rtlCol="0" tIns="22987" wrap="square">
            <a:noAutofit/>
          </a:bodyPr>
          <a:lstStyle/>
          <a:p>
            <a:pPr marL="12700">
              <a:lnSpc>
                <a:spcPts val="3620"/>
              </a:lnSpc>
            </a:pPr>
            <a:r>
              <a:rPr dirty="0" smtClean="0" spc="134" sz="2300">
                <a:solidFill>
                  <a:srgbClr val="F9EDD6"/>
                </a:solidFill>
                <a:latin typeface="Arial"/>
                <a:cs typeface="Arial"/>
              </a:rPr>
              <a:t>e</a:t>
            </a:r>
            <a:r>
              <a:rPr dirty="0" smtClean="0" spc="134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294" sz="27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-294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-294" sz="2700">
                <a:solidFill>
                  <a:srgbClr val="F9EDD6"/>
                </a:solidFill>
                <a:latin typeface="Times New Roman"/>
                <a:cs typeface="Times New Roman"/>
              </a:rPr>
              <a:t>p</a:t>
            </a:r>
            <a:r>
              <a:rPr dirty="0" smtClean="0" spc="-294" sz="2700">
                <a:solidFill>
                  <a:srgbClr val="F9EDD6"/>
                </a:solidFill>
                <a:latin typeface="Times New Roman"/>
                <a:cs typeface="Times New Roman"/>
              </a:rPr>
              <a:t>m</a:t>
            </a:r>
            <a:r>
              <a:rPr baseline="8996" dirty="0" smtClean="0" spc="-294" sz="4350">
                <a:solidFill>
                  <a:srgbClr val="F9EDD6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0355" y="6932986"/>
            <a:ext cx="2252803" cy="464938"/>
          </a:xfrm>
          <a:prstGeom prst="rect">
            <a:avLst/>
          </a:prstGeom>
        </p:spPr>
        <p:txBody>
          <a:bodyPr bIns="0" lIns="0" rIns="0" rtlCol="0" tIns="22987" wrap="square">
            <a:noAutofit/>
          </a:bodyPr>
          <a:lstStyle/>
          <a:p>
            <a:pPr marL="12700">
              <a:lnSpc>
                <a:spcPts val="3620"/>
              </a:lnSpc>
            </a:pPr>
            <a:r>
              <a:rPr dirty="0" smtClean="0" spc="-369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-369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baseline="8996" dirty="0" smtClean="0" spc="-369" sz="4350">
                <a:solidFill>
                  <a:srgbClr val="F6C690"/>
                </a:solidFill>
                <a:latin typeface="Times New Roman"/>
                <a:cs typeface="Times New Roman"/>
              </a:rPr>
              <a:t>·</a:t>
            </a:r>
            <a:r>
              <a:rPr baseline="8996" dirty="0" smtClean="0" spc="-369" sz="4350">
                <a:solidFill>
                  <a:srgbClr val="F9EDD6"/>
                </a:solidFill>
                <a:latin typeface="Times New Roman"/>
                <a:cs typeface="Times New Roman"/>
              </a:rPr>
              <a:t>•</a:t>
            </a:r>
            <a:r>
              <a:rPr dirty="0" smtClean="0" spc="-369" sz="2700">
                <a:solidFill>
                  <a:srgbClr val="F9EDD6"/>
                </a:solidFill>
                <a:latin typeface="Times New Roman"/>
                <a:cs typeface="Times New Roman"/>
              </a:rPr>
              <a:t>m</a:t>
            </a:r>
            <a:r>
              <a:rPr baseline="8996" dirty="0" smtClean="0" spc="-369" sz="4350">
                <a:solidFill>
                  <a:srgbClr val="F9EDD6"/>
                </a:solidFill>
                <a:latin typeface="Times New Roman"/>
                <a:cs typeface="Times New Roman"/>
              </a:rPr>
              <a:t>b</a:t>
            </a:r>
            <a:r>
              <a:rPr dirty="0" smtClean="0" spc="-369" sz="1800">
                <a:solidFill>
                  <a:srgbClr val="F9EDD6"/>
                </a:solidFill>
                <a:latin typeface="Times New Roman"/>
                <a:cs typeface="Times New Roman"/>
              </a:rPr>
              <a:t>0</a:t>
            </a:r>
            <a:r>
              <a:rPr dirty="0" smtClean="0" spc="-369" sz="1800">
                <a:solidFill>
                  <a:srgbClr val="E1BA8E"/>
                </a:solidFill>
                <a:latin typeface="Times New Roman"/>
                <a:cs typeface="Times New Roman"/>
              </a:rPr>
              <a:t>1</a:t>
            </a:r>
            <a:r>
              <a:rPr baseline="8996" dirty="0" smtClean="0" spc="-369" sz="435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baseline="8996" dirty="0" smtClean="0" spc="-369" sz="4350">
                <a:solidFill>
                  <a:srgbClr val="F9EDD6"/>
                </a:solidFill>
                <a:latin typeface="Times New Roman"/>
                <a:cs typeface="Times New Roman"/>
              </a:rPr>
              <a:t>·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1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z</a:t>
            </a:r>
            <a:r>
              <a:rPr dirty="0" smtClean="0" spc="-214" sz="2300">
                <a:solidFill>
                  <a:srgbClr val="F6C690"/>
                </a:solidFill>
                <a:latin typeface="Arial"/>
                <a:cs typeface="Arial"/>
              </a:rPr>
              <a:t>,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n</a:t>
            </a:r>
            <a:r>
              <a:rPr baseline="8996" dirty="0" smtClean="0" spc="-369" sz="435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-214" sz="2300">
                <a:solidFill>
                  <a:srgbClr val="EDB179"/>
                </a:solidFill>
                <a:latin typeface="Arial"/>
                <a:cs typeface="Arial"/>
              </a:rPr>
              <a:t>_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..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214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9403" y="6932986"/>
            <a:ext cx="911790" cy="453368"/>
          </a:xfrm>
          <a:prstGeom prst="rect">
            <a:avLst/>
          </a:prstGeom>
        </p:spPr>
        <p:txBody>
          <a:bodyPr bIns="0" lIns="0" rIns="0" rtlCol="0" tIns="22352" wrap="square">
            <a:noAutofit/>
          </a:bodyPr>
          <a:lstStyle/>
          <a:p>
            <a:pPr marL="12700">
              <a:lnSpc>
                <a:spcPts val="3520"/>
              </a:lnSpc>
            </a:pPr>
            <a:r>
              <a:rPr dirty="0" smtClean="0" spc="-397" sz="2300">
                <a:solidFill>
                  <a:srgbClr val="EDB179"/>
                </a:solidFill>
                <a:latin typeface="Arial"/>
                <a:cs typeface="Arial"/>
              </a:rPr>
              <a:t>.</a:t>
            </a:r>
            <a:r>
              <a:rPr baseline="7996" dirty="0" smtClean="0" spc="-613" sz="4350">
                <a:solidFill>
                  <a:srgbClr val="EDB179"/>
                </a:solidFill>
                <a:latin typeface="Times New Roman"/>
                <a:cs typeface="Times New Roman"/>
              </a:rPr>
              <a:t>'</a:t>
            </a:r>
            <a:r>
              <a:rPr baseline="7996" dirty="0" smtClean="0" spc="-613" sz="4350">
                <a:solidFill>
                  <a:srgbClr val="F9EDD6"/>
                </a:solidFill>
                <a:latin typeface="Times New Roman"/>
                <a:cs typeface="Times New Roman"/>
              </a:rPr>
              <a:t>h</a:t>
            </a:r>
            <a:r>
              <a:rPr dirty="0" smtClean="0" spc="-397" sz="2300">
                <a:solidFill>
                  <a:srgbClr val="E1BA8E"/>
                </a:solidFill>
                <a:latin typeface="Arial"/>
                <a:cs typeface="Arial"/>
              </a:rPr>
              <a:t>·</a:t>
            </a:r>
            <a:r>
              <a:rPr dirty="0" smtClean="0" spc="-397" sz="2300">
                <a:solidFill>
                  <a:srgbClr val="E1BA8E"/>
                </a:solidFill>
                <a:latin typeface="Arial"/>
                <a:cs typeface="Arial"/>
              </a:rPr>
              <a:t> </a:t>
            </a:r>
            <a:r>
              <a:rPr dirty="0" smtClean="0" spc="-397" sz="2300">
                <a:solidFill>
                  <a:srgbClr val="F9EDD6"/>
                </a:solidFill>
                <a:latin typeface="Arial"/>
                <a:cs typeface="Arial"/>
              </a:rPr>
              <a:t>u</a:t>
            </a:r>
            <a:r>
              <a:rPr dirty="0" smtClean="0" spc="-397" sz="23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-397" sz="2300">
                <a:solidFill>
                  <a:srgbClr val="F9EDD6"/>
                </a:solidFill>
                <a:latin typeface="Arial"/>
                <a:cs typeface="Arial"/>
              </a:rPr>
              <a:t>m</a:t>
            </a:r>
            <a:r>
              <a:rPr baseline="8589" dirty="0" smtClean="0" spc="-397" sz="4050">
                <a:solidFill>
                  <a:srgbClr val="F9EDD6"/>
                </a:solidFill>
                <a:latin typeface="Arial"/>
                <a:cs typeface="Arial"/>
              </a:rPr>
              <a:t>·</a:t>
            </a:r>
            <a:r>
              <a:rPr baseline="8589" dirty="0" smtClean="0" spc="-397" sz="4050">
                <a:solidFill>
                  <a:srgbClr val="F9EDD6"/>
                </a:solidFill>
                <a:latin typeface="Arial"/>
                <a:cs typeface="Arial"/>
              </a:rPr>
              <a:t>1</a:t>
            </a:r>
            <a:r>
              <a:rPr baseline="8589" dirty="0" smtClean="0" spc="-397" sz="4050">
                <a:solidFill>
                  <a:srgbClr val="EDB179"/>
                </a:solidFill>
                <a:latin typeface="Arial"/>
                <a:cs typeface="Arial"/>
              </a:rPr>
              <a:t>·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9899" y="6932986"/>
            <a:ext cx="5664315" cy="464938"/>
          </a:xfrm>
          <a:prstGeom prst="rect">
            <a:avLst/>
          </a:prstGeom>
        </p:spPr>
        <p:txBody>
          <a:bodyPr bIns="0" lIns="0" rIns="0" rtlCol="0" tIns="22987" wrap="square">
            <a:noAutofit/>
          </a:bodyPr>
          <a:lstStyle/>
          <a:p>
            <a:pPr marL="12700">
              <a:lnSpc>
                <a:spcPts val="3620"/>
              </a:lnSpc>
            </a:pP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-287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-287" sz="27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-287" sz="270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.</a:t>
            </a:r>
            <a:r>
              <a:rPr baseline="38650" dirty="0" smtClean="0" spc="-10" sz="450">
                <a:solidFill>
                  <a:srgbClr val="F6C690"/>
                </a:solidFill>
                <a:latin typeface="Arial"/>
                <a:cs typeface="Arial"/>
              </a:rPr>
              <a:t>1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'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n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287" sz="2700">
                <a:solidFill>
                  <a:srgbClr val="F9EDD6"/>
                </a:solidFill>
                <a:latin typeface="Times New Roman"/>
                <a:cs typeface="Times New Roman"/>
              </a:rPr>
              <a:t>y</a:t>
            </a:r>
            <a:r>
              <a:rPr dirty="0" smtClean="0" spc="-287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p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baseline="9662" dirty="0" smtClean="0" spc="-10" sz="4050">
                <a:solidFill>
                  <a:srgbClr val="F9EDD6"/>
                </a:solidFill>
                <a:latin typeface="Arial"/>
                <a:cs typeface="Arial"/>
              </a:rPr>
              <a:t>b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•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baseline="9662" dirty="0" smtClean="0" spc="-10" sz="4050">
                <a:solidFill>
                  <a:srgbClr val="F9DBB5"/>
                </a:solidFill>
                <a:latin typeface="Arial"/>
                <a:cs typeface="Arial"/>
              </a:rPr>
              <a:t>·</a:t>
            </a:r>
            <a:r>
              <a:rPr baseline="9662" dirty="0" smtClean="0" spc="-10" sz="4050">
                <a:solidFill>
                  <a:srgbClr val="F9EDD6"/>
                </a:solidFill>
                <a:latin typeface="Arial"/>
                <a:cs typeface="Arial"/>
              </a:rPr>
              <a:t>•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1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0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;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p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e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h</a:t>
            </a:r>
            <a:r>
              <a:rPr dirty="0" smtClean="0" spc="-10" sz="22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-10" sz="2200">
                <a:solidFill>
                  <a:srgbClr val="F6C690"/>
                </a:solidFill>
                <a:latin typeface="Arial"/>
                <a:cs typeface="Arial"/>
              </a:rPr>
              <a:t>,</a:t>
            </a:r>
            <a:r>
              <a:rPr dirty="0" smtClean="0" spc="-10" sz="2200">
                <a:solidFill>
                  <a:srgbClr val="F9DBB5"/>
                </a:solidFill>
                <a:latin typeface="Arial"/>
                <a:cs typeface="Arial"/>
              </a:rPr>
              <a:t>,</a:t>
            </a:r>
            <a:r>
              <a:rPr dirty="0" smtClean="0" spc="-10" sz="22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-10" sz="22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-10" sz="22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10" sz="22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baseline="8996" dirty="0" smtClean="0" spc="-287" sz="4350">
                <a:solidFill>
                  <a:srgbClr val="F9EDD6"/>
                </a:solidFill>
                <a:latin typeface="Times New Roman"/>
                <a:cs typeface="Times New Roman"/>
              </a:rPr>
              <a:t>1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e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v</a:t>
            </a:r>
            <a:r>
              <a:rPr dirty="0" smtClean="0" spc="-10" sz="2300">
                <a:solidFill>
                  <a:srgbClr val="F9EDD6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955" y="6961782"/>
            <a:ext cx="1993383" cy="902487"/>
          </a:xfrm>
          <a:prstGeom prst="rect">
            <a:avLst/>
          </a:prstGeom>
        </p:spPr>
        <p:txBody>
          <a:bodyPr bIns="0" lIns="0" rIns="0" rtlCol="0" tIns="21463" wrap="square">
            <a:noAutofit/>
          </a:bodyPr>
          <a:lstStyle/>
          <a:p>
            <a:pPr marL="12700" marR="51435">
              <a:lnSpc>
                <a:spcPts val="3379"/>
              </a:lnSpc>
            </a:pPr>
            <a:r>
              <a:rPr dirty="0" smtClean="0" spc="-269" sz="2600">
                <a:solidFill>
                  <a:srgbClr val="F9EDD6"/>
                </a:solidFill>
                <a:latin typeface="Arial"/>
                <a:cs typeface="Arial"/>
              </a:rPr>
              <a:t>J</a:t>
            </a:r>
            <a:r>
              <a:rPr dirty="0" smtClean="0" spc="-269" sz="2300">
                <a:solidFill>
                  <a:srgbClr val="EDB179"/>
                </a:solidFill>
                <a:latin typeface="Arial"/>
                <a:cs typeface="Arial"/>
              </a:rPr>
              <a:t>_</a:t>
            </a:r>
            <a:r>
              <a:rPr dirty="0" smtClean="0" spc="-269" sz="2300">
                <a:solidFill>
                  <a:srgbClr val="EDB179"/>
                </a:solidFill>
                <a:latin typeface="Arial"/>
                <a:cs typeface="Arial"/>
              </a:rPr>
              <a:t> 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e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s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u</a:t>
            </a:r>
            <a:r>
              <a:rPr baseline="11149" dirty="0" smtClean="0" spc="-269" sz="3900">
                <a:solidFill>
                  <a:srgbClr val="F9EDD6"/>
                </a:solidFill>
                <a:latin typeface="Arial"/>
                <a:cs typeface="Arial"/>
              </a:rPr>
              <a:t>.,.</a:t>
            </a:r>
            <a:r>
              <a:rPr baseline="11149" dirty="0" smtClean="0" spc="-269" sz="39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s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p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-269" sz="2300">
                <a:solidFill>
                  <a:srgbClr val="F6C690"/>
                </a:solidFill>
                <a:latin typeface="Arial"/>
                <a:cs typeface="Arial"/>
              </a:rPr>
              <a:t>,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t</a:t>
            </a:r>
            <a:r>
              <a:rPr dirty="0" smtClean="0" spc="-269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baseline="11149" dirty="0" smtClean="0" spc="-269" sz="3900">
                <a:solidFill>
                  <a:srgbClr val="F9EDD6"/>
                </a:solidFill>
                <a:latin typeface="Arial"/>
                <a:cs typeface="Arial"/>
              </a:rPr>
              <a:t>~</a:t>
            </a:r>
            <a:r>
              <a:rPr baseline="11149" dirty="0" smtClean="0" spc="-269" sz="3900">
                <a:solidFill>
                  <a:srgbClr val="F6C690"/>
                </a:solidFill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  <a:p>
            <a:pPr marL="98044">
              <a:lnSpc>
                <a:spcPct val="95825"/>
              </a:lnSpc>
              <a:spcBef>
                <a:spcPts val="407"/>
              </a:spcBef>
            </a:pP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250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2947" y="7029625"/>
            <a:ext cx="541369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93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93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93" sz="2700">
                <a:solidFill>
                  <a:srgbClr val="F9EDD6"/>
                </a:solidFill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5011" y="7068855"/>
            <a:ext cx="1899656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u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n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a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c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r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n</a:t>
            </a:r>
            <a:r>
              <a:rPr dirty="0" smtClean="0" spc="289" sz="2300">
                <a:solidFill>
                  <a:srgbClr val="F9EDD6"/>
                </a:solid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2067" y="7483744"/>
            <a:ext cx="3760169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0" sz="2800">
                <a:solidFill>
                  <a:srgbClr val="F9EDD6"/>
                </a:solidFill>
                <a:latin typeface="Arial"/>
                <a:cs typeface="Arial"/>
              </a:rPr>
              <a:t>de</a:t>
            </a:r>
            <a:r>
              <a:rPr dirty="0" smtClean="0" spc="0" sz="28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g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74" sz="2700">
                <a:solidFill>
                  <a:srgbClr val="E1BA8E"/>
                </a:solidFill>
                <a:latin typeface="Times New Roman"/>
                <a:cs typeface="Times New Roman"/>
              </a:rPr>
              <a:t>i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,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y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í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v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17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74" sz="2700">
                <a:solidFill>
                  <a:srgbClr val="F9DBB5"/>
                </a:solidFill>
                <a:latin typeface="Times New Roman"/>
                <a:cs typeface="Times New Roman"/>
              </a:rPr>
              <a:t>é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8164" y="7495969"/>
            <a:ext cx="8899270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p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m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p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f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4" sz="2300">
                <a:solidFill>
                  <a:srgbClr val="F9EDD6"/>
                </a:solidFill>
                <a:latin typeface="Arial"/>
                <a:cs typeface="Arial"/>
              </a:rPr>
              <a:t>c</a:t>
            </a:r>
            <a:r>
              <a:rPr dirty="0" smtClean="0" spc="54" sz="2300">
                <a:solidFill>
                  <a:srgbClr val="F9EDD6"/>
                </a:solidFill>
                <a:latin typeface="Arial"/>
                <a:cs typeface="Arial"/>
              </a:rPr>
              <a:t>e</a:t>
            </a:r>
            <a:r>
              <a:rPr dirty="0" smtClean="0" spc="54" sz="2300">
                <a:solidFill>
                  <a:srgbClr val="F9EDD6"/>
                </a:solidFill>
                <a:latin typeface="Arial"/>
                <a:cs typeface="Arial"/>
              </a:rPr>
              <a:t>n</a:t>
            </a:r>
            <a:r>
              <a:rPr dirty="0" smtClean="0" spc="54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54" sz="2300">
                <a:solidFill>
                  <a:srgbClr val="F9EDD6"/>
                </a:solidFill>
                <a:latin typeface="Arial"/>
                <a:cs typeface="Arial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f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h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194" sz="2700">
                <a:solidFill>
                  <a:srgbClr val="F9EDD6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8699" y="8200591"/>
            <a:ext cx="2546921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70" sz="1800">
                <a:solidFill>
                  <a:srgbClr val="F9DBB5"/>
                </a:solidFill>
                <a:latin typeface="Times New Roman"/>
                <a:cs typeface="Times New Roman"/>
              </a:rPr>
              <a:t>i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: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70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70" sz="17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38163" y="8200591"/>
            <a:ext cx="5437741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b="1" dirty="0" smtClean="0" spc="52" sz="1700">
                <a:solidFill>
                  <a:srgbClr val="F9EDD6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52" sz="1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52" sz="17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ñ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: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G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52" sz="1800">
                <a:solidFill>
                  <a:srgbClr val="F6C690"/>
                </a:solidFill>
                <a:latin typeface="Times New Roman"/>
                <a:cs typeface="Times New Roman"/>
              </a:rPr>
              <a:t>,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v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o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S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-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T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a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d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u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ó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n</a:t>
            </a:r>
            <a:r>
              <a:rPr dirty="0" smtClean="0" spc="52" sz="1800">
                <a:solidFill>
                  <a:srgbClr val="F9DBB5"/>
                </a:solidFill>
                <a:latin typeface="Times New Roman"/>
                <a:cs typeface="Times New Roman"/>
              </a:rPr>
              <a:t>:</a:t>
            </a:r>
            <a:r>
              <a:rPr dirty="0" smtClean="0" spc="52" sz="1800">
                <a:solidFill>
                  <a:srgbClr val="F9DBB5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l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i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z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e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r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 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G</a:t>
            </a:r>
            <a:r>
              <a:rPr dirty="0" smtClean="0" spc="52" sz="1800">
                <a:solidFill>
                  <a:srgbClr val="F9EDD6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74980" y="148672"/>
            <a:ext cx="2252548" cy="581151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algn="ctr" marL="703325" marR="724512">
              <a:lnSpc>
                <a:spcPts val="2140"/>
              </a:lnSpc>
            </a:pPr>
            <a:r>
              <a:rPr dirty="0" smtClean="0" spc="110" sz="2000">
                <a:solidFill>
                  <a:srgbClr val="EDF2DF"/>
                </a:solidFill>
                <a:latin typeface="Times New Roman"/>
                <a:cs typeface="Times New Roman"/>
              </a:rPr>
              <a:t>J</a:t>
            </a:r>
            <a:r>
              <a:rPr dirty="0" smtClean="0" spc="110" sz="20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10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0" sz="20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110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0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i="1" smtClean="0" spc="102" sz="2000">
                <a:solidFill>
                  <a:srgbClr val="EDF2DF"/>
                </a:solidFill>
                <a:latin typeface="Times New Roman"/>
                <a:cs typeface="Times New Roman"/>
              </a:rPr>
              <a:t>6</a:t>
            </a:r>
            <a:r>
              <a:rPr dirty="0" i="1" smtClean="0" spc="10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d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e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b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r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i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l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d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e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l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2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0</a:t>
            </a:r>
            <a:r>
              <a:rPr dirty="0" smtClean="0" spc="19" sz="2000">
                <a:solidFill>
                  <a:srgbClr val="A8B680"/>
                </a:solidFill>
                <a:latin typeface="Arial"/>
                <a:cs typeface="Arial"/>
              </a:rPr>
              <a:t>,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2</a:t>
            </a:r>
            <a:r>
              <a:rPr dirty="0" smtClean="0" spc="19" sz="2000">
                <a:solidFill>
                  <a:srgbClr val="EDF2D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64356" y="242057"/>
            <a:ext cx="5464222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C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D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S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E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M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I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L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L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P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R</a:t>
            </a:r>
            <a:r>
              <a:rPr dirty="0" smtClean="0" spc="74" sz="3300">
                <a:solidFill>
                  <a:srgbClr val="CAB5AA"/>
                </a:solidFill>
                <a:latin typeface="Arial"/>
                <a:cs typeface="Arial"/>
              </a:rPr>
              <a:t>,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o</a:t>
            </a:r>
            <a:r>
              <a:rPr dirty="0" smtClean="0" spc="74" sz="3300">
                <a:solidFill>
                  <a:srgbClr val="B59A87"/>
                </a:solidFill>
                <a:latin typeface="Arial"/>
                <a:cs typeface="Arial"/>
              </a:rPr>
              <a:t>: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o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u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c</a:t>
            </a:r>
            <a:r>
              <a:rPr dirty="0" smtClean="0" spc="74" sz="3300">
                <a:solidFill>
                  <a:srgbClr val="EDF2DF"/>
                </a:solidFill>
                <a:latin typeface="Arial"/>
                <a:cs typeface="Arial"/>
              </a:rPr>
              <a:t>E</a:t>
            </a:r>
            <a:endParaRPr sz="3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17812" y="242057"/>
            <a:ext cx="3284768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U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N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c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,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O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S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E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C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H</a:t>
            </a:r>
            <a:r>
              <a:rPr dirty="0" smtClean="0" spc="66" sz="3300">
                <a:solidFill>
                  <a:srgbClr val="EDF2DF"/>
                </a:solidFill>
                <a:latin typeface="Arial"/>
                <a:cs typeface="Arial"/>
              </a:rPr>
              <a:t>A</a:t>
            </a:r>
            <a:endParaRPr sz="3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0388" y="1219743"/>
            <a:ext cx="12833597" cy="319147"/>
          </a:xfrm>
          <a:prstGeom prst="rect">
            <a:avLst/>
          </a:prstGeom>
        </p:spPr>
        <p:txBody>
          <a:bodyPr bIns="0" lIns="0" rIns="0" rtlCol="0" tIns="15621" wrap="square">
            <a:noAutofit/>
          </a:bodyPr>
          <a:lstStyle/>
          <a:p>
            <a:pPr marL="12700">
              <a:lnSpc>
                <a:spcPts val="2460"/>
              </a:lnSpc>
            </a:pP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1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4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to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2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h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,</a:t>
            </a:r>
            <a:r>
              <a:rPr dirty="0" smtClean="0" spc="157" sz="21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300">
                <a:solidFill>
                  <a:srgbClr val="EDF2DF"/>
                </a:solidFill>
                <a:latin typeface="Times New Roman"/>
                <a:cs typeface="Times New Roman"/>
              </a:rPr>
              <a:t>le</a:t>
            </a:r>
            <a:r>
              <a:rPr dirty="0" smtClean="0" spc="157" sz="23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m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BCCA97"/>
                </a:solidFill>
                <a:latin typeface="Times New Roman"/>
                <a:cs typeface="Times New Roman"/>
              </a:rPr>
              <a:t>,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g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57" sz="2200">
                <a:solidFill>
                  <a:srgbClr val="BCCA97"/>
                </a:solidFill>
                <a:latin typeface="Times New Roman"/>
                <a:cs typeface="Times New Roman"/>
              </a:rPr>
              <a:t>!</a:t>
            </a:r>
            <a:r>
              <a:rPr dirty="0" smtClean="0" spc="157" sz="2200">
                <a:solidFill>
                  <a:srgbClr val="BCCA97"/>
                </a:solidFill>
                <a:latin typeface="Times New Roman"/>
                <a:cs typeface="Times New Roman"/>
              </a:rPr>
              <a:t>,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q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57" sz="2200">
                <a:solidFill>
                  <a:srgbClr val="BCCA97"/>
                </a:solidFill>
                <a:latin typeface="Times New Roman"/>
                <a:cs typeface="Times New Roman"/>
              </a:rPr>
              <a:t>,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to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-47" sz="2300">
                <a:solidFill>
                  <a:srgbClr val="EDF2DF"/>
                </a:solidFill>
                <a:latin typeface="Arial"/>
                <a:cs typeface="Arial"/>
              </a:rPr>
              <a:t>les</a:t>
            </a:r>
            <a:r>
              <a:rPr dirty="0" smtClean="0" spc="-47" sz="23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j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,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7" sz="2200">
                <a:solidFill>
                  <a:srgbClr val="EDF2DF"/>
                </a:solidFill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67876" y="1602390"/>
            <a:ext cx="1390125" cy="317500"/>
          </a:xfrm>
          <a:prstGeom prst="rect">
            <a:avLst/>
          </a:prstGeom>
        </p:spPr>
        <p:txBody>
          <a:bodyPr bIns="0" lIns="0" rIns="0" rtlCol="0" tIns="15557" wrap="square">
            <a:noAutofit/>
          </a:bodyPr>
          <a:lstStyle/>
          <a:p>
            <a:pPr marL="12700">
              <a:lnSpc>
                <a:spcPts val="2450"/>
              </a:lnSpc>
            </a:pPr>
            <a:r>
              <a:rPr dirty="0" smtClean="0" spc="47" sz="18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47" sz="1800">
                <a:solidFill>
                  <a:srgbClr val="A8B680"/>
                </a:solidFill>
                <a:latin typeface="Arial"/>
                <a:cs typeface="Arial"/>
              </a:rPr>
              <a:t>:</a:t>
            </a:r>
            <a:r>
              <a:rPr dirty="0" smtClean="0" spc="47" sz="1800">
                <a:solidFill>
                  <a:srgbClr val="EDF2DF"/>
                </a:solidFill>
                <a:latin typeface="Arial"/>
                <a:cs typeface="Arial"/>
              </a:rPr>
              <a:t>m</a:t>
            </a:r>
            <a:r>
              <a:rPr dirty="0" smtClean="0" spc="47" sz="1800">
                <a:solidFill>
                  <a:srgbClr val="EDF2DF"/>
                </a:solidFill>
                <a:latin typeface="Arial"/>
                <a:cs typeface="Arial"/>
              </a:rPr>
              <a:t>b</a:t>
            </a:r>
            <a:r>
              <a:rPr dirty="0" smtClean="0" spc="47" sz="1800">
                <a:solidFill>
                  <a:srgbClr val="D3DDC3"/>
                </a:solidFill>
                <a:latin typeface="Arial"/>
                <a:cs typeface="Arial"/>
              </a:rPr>
              <a:t>,</a:t>
            </a:r>
            <a:r>
              <a:rPr dirty="0" smtClean="0" spc="47" sz="1800">
                <a:solidFill>
                  <a:srgbClr val="BCCA97"/>
                </a:solidFill>
                <a:latin typeface="Arial"/>
                <a:cs typeface="Arial"/>
              </a:rPr>
              <a:t>,</a:t>
            </a:r>
            <a:r>
              <a:rPr dirty="0" smtClean="0" spc="47" sz="18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47" sz="1800">
                <a:solidFill>
                  <a:srgbClr val="EDF2DF"/>
                </a:solidFill>
                <a:latin typeface="Arial"/>
                <a:cs typeface="Arial"/>
              </a:rPr>
              <a:t>s</a:t>
            </a:r>
            <a:r>
              <a:rPr dirty="0" smtClean="0" spc="47" sz="18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203" sz="2300">
                <a:solidFill>
                  <a:srgbClr val="EDF2DF"/>
                </a:solidFill>
                <a:latin typeface="Times New Roman"/>
                <a:cs typeface="Times New Roman"/>
              </a:rPr>
              <a:t>y</a:t>
            </a:r>
            <a:r>
              <a:rPr dirty="0" smtClean="0" spc="203" sz="23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6148" y="1612610"/>
            <a:ext cx="5226271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m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82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40044" y="1612610"/>
            <a:ext cx="3191882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os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j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73" sz="2200">
                <a:solidFill>
                  <a:srgbClr val="BCCA97"/>
                </a:solidFill>
                <a:latin typeface="Times New Roman"/>
                <a:cs typeface="Times New Roman"/>
              </a:rPr>
              <a:t>,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73" sz="2200">
                <a:solidFill>
                  <a:srgbClr val="A8B680"/>
                </a:solidFill>
                <a:latin typeface="Times New Roman"/>
                <a:cs typeface="Times New Roman"/>
              </a:rPr>
              <a:t>;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73" sz="2200">
                <a:solidFill>
                  <a:srgbClr val="BCCA97"/>
                </a:solidFill>
                <a:latin typeface="Times New Roman"/>
                <a:cs typeface="Times New Roman"/>
              </a:rPr>
              <a:t>: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73" sz="2200">
                <a:solidFill>
                  <a:srgbClr val="EDF2DF"/>
                </a:solidFill>
                <a:latin typeface="Times New Roman"/>
                <a:cs typeface="Times New Roman"/>
              </a:rPr>
              <a:t>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88244" y="1612610"/>
            <a:ext cx="790701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236" sz="22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236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236" sz="22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236" sz="2200">
                <a:solidFill>
                  <a:srgbClr val="EDF2DF"/>
                </a:solidFill>
                <a:latin typeface="Times New Roman"/>
                <a:cs typeface="Times New Roman"/>
              </a:rPr>
              <a:t>á</a:t>
            </a:r>
            <a:r>
              <a:rPr dirty="0" smtClean="0" spc="236" sz="22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20348" y="1612610"/>
            <a:ext cx="1359153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m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81" sz="2200">
                <a:solidFill>
                  <a:srgbClr val="D3DDC3"/>
                </a:solidFill>
                <a:latin typeface="Times New Roman"/>
                <a:cs typeface="Times New Roman"/>
              </a:rPr>
              <a:t>,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81" sz="2200">
                <a:solidFill>
                  <a:srgbClr val="EDF2D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4268" y="2719753"/>
            <a:ext cx="4148812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L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o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s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q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u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e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s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e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n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c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o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s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e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c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h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d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o</a:t>
            </a:r>
            <a:r>
              <a:rPr dirty="0" smtClean="0" spc="180" sz="2700">
                <a:solidFill>
                  <a:srgbClr val="647934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5268" y="2719753"/>
            <a:ext cx="451738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03" sz="2700">
                <a:solidFill>
                  <a:srgbClr val="647934"/>
                </a:solidFill>
                <a:latin typeface="Times New Roman"/>
                <a:cs typeface="Times New Roman"/>
              </a:rPr>
              <a:t>e</a:t>
            </a:r>
            <a:r>
              <a:rPr dirty="0" smtClean="0" spc="203" sz="2700">
                <a:solidFill>
                  <a:srgbClr val="647934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8188" y="2719753"/>
            <a:ext cx="341377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69" sz="2700">
                <a:solidFill>
                  <a:srgbClr val="647934"/>
                </a:solidFill>
                <a:latin typeface="Times New Roman"/>
                <a:cs typeface="Times New Roman"/>
              </a:rPr>
              <a:t>l</a:t>
            </a:r>
            <a:r>
              <a:rPr dirty="0" smtClean="0" spc="69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9188" y="2719753"/>
            <a:ext cx="3138931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v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e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n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d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i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m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i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;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s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u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f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r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i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r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á</a:t>
            </a:r>
            <a:r>
              <a:rPr dirty="0" smtClean="0" spc="187" sz="2700">
                <a:solidFill>
                  <a:srgbClr val="647934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9588" y="2719753"/>
            <a:ext cx="350491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05" sz="2700">
                <a:solidFill>
                  <a:srgbClr val="647934"/>
                </a:solidFill>
                <a:latin typeface="Times New Roman"/>
                <a:cs typeface="Times New Roman"/>
              </a:rPr>
              <a:t>l</a:t>
            </a:r>
            <a:r>
              <a:rPr dirty="0" smtClean="0" spc="105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48876" y="2719753"/>
            <a:ext cx="512104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94" sz="2700">
                <a:solidFill>
                  <a:srgbClr val="647934"/>
                </a:solidFill>
                <a:latin typeface="Times New Roman"/>
                <a:cs typeface="Times New Roman"/>
              </a:rPr>
              <a:t>i</a:t>
            </a:r>
            <a:r>
              <a:rPr dirty="0" smtClean="0" spc="194" sz="2700">
                <a:solidFill>
                  <a:srgbClr val="647934"/>
                </a:solidFill>
                <a:latin typeface="Times New Roman"/>
                <a:cs typeface="Times New Roman"/>
              </a:rPr>
              <a:t>r</a:t>
            </a:r>
            <a:r>
              <a:rPr dirty="0" smtClean="0" spc="194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12756" y="2719753"/>
            <a:ext cx="463336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48" sz="2700">
                <a:solidFill>
                  <a:srgbClr val="647934"/>
                </a:solidFill>
                <a:latin typeface="Times New Roman"/>
                <a:cs typeface="Times New Roman"/>
              </a:rPr>
              <a:t>d</a:t>
            </a:r>
            <a:r>
              <a:rPr dirty="0" smtClean="0" spc="248" sz="2700">
                <a:solidFill>
                  <a:srgbClr val="647934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27868" y="2719753"/>
            <a:ext cx="738100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7" sz="2700">
                <a:solidFill>
                  <a:srgbClr val="647934"/>
                </a:solidFill>
                <a:latin typeface="Times New Roman"/>
                <a:cs typeface="Times New Roman"/>
              </a:rPr>
              <a:t>D</a:t>
            </a:r>
            <a:r>
              <a:rPr dirty="0" smtClean="0" spc="27" sz="2700">
                <a:solidFill>
                  <a:srgbClr val="647934"/>
                </a:solidFill>
                <a:latin typeface="Times New Roman"/>
                <a:cs typeface="Times New Roman"/>
              </a:rPr>
              <a:t>i</a:t>
            </a:r>
            <a:r>
              <a:rPr dirty="0" smtClean="0" spc="27" sz="2700">
                <a:solidFill>
                  <a:srgbClr val="647934"/>
                </a:solidFill>
                <a:latin typeface="Times New Roman"/>
                <a:cs typeface="Times New Roman"/>
              </a:rPr>
              <a:t>o</a:t>
            </a:r>
            <a:r>
              <a:rPr dirty="0" smtClean="0" spc="27" sz="2700">
                <a:solidFill>
                  <a:srgbClr val="647934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17300" y="2719753"/>
            <a:ext cx="633856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62" sz="2700">
                <a:solidFill>
                  <a:srgbClr val="647934"/>
                </a:solidFill>
                <a:latin typeface="Times New Roman"/>
                <a:cs typeface="Times New Roman"/>
              </a:rPr>
              <a:t>(</a:t>
            </a:r>
            <a:r>
              <a:rPr dirty="0" smtClean="0" spc="62" sz="2700">
                <a:solidFill>
                  <a:srgbClr val="647934"/>
                </a:solidFill>
                <a:latin typeface="Times New Roman"/>
                <a:cs typeface="Times New Roman"/>
              </a:rPr>
              <a:t>A</a:t>
            </a:r>
            <a:r>
              <a:rPr dirty="0" smtClean="0" spc="62" sz="2700">
                <a:solidFill>
                  <a:srgbClr val="647934"/>
                </a:solidFill>
                <a:latin typeface="Times New Roman"/>
                <a:cs typeface="Times New Roman"/>
              </a:rPr>
              <a:t>p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93956" y="2719753"/>
            <a:ext cx="980281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48" sz="2700">
                <a:solidFill>
                  <a:srgbClr val="647934"/>
                </a:solidFill>
                <a:latin typeface="Times New Roman"/>
                <a:cs typeface="Times New Roman"/>
              </a:rPr>
              <a:t>1</a:t>
            </a:r>
            <a:r>
              <a:rPr dirty="0" smtClean="0" spc="48" sz="2700">
                <a:solidFill>
                  <a:srgbClr val="647934"/>
                </a:solidFill>
                <a:latin typeface="Times New Roman"/>
                <a:cs typeface="Times New Roman"/>
              </a:rPr>
              <a:t>4</a:t>
            </a:r>
            <a:r>
              <a:rPr dirty="0" smtClean="0" spc="48" sz="2700">
                <a:solidFill>
                  <a:srgbClr val="647934"/>
                </a:solidFill>
                <a:latin typeface="Times New Roman"/>
                <a:cs typeface="Times New Roman"/>
              </a:rPr>
              <a:t>:</a:t>
            </a:r>
            <a:r>
              <a:rPr dirty="0" smtClean="0" spc="48" sz="2700">
                <a:solidFill>
                  <a:srgbClr val="647934"/>
                </a:solidFill>
                <a:latin typeface="Times New Roman"/>
                <a:cs typeface="Times New Roman"/>
              </a:rPr>
              <a:t>1</a:t>
            </a:r>
            <a:r>
              <a:rPr dirty="0" smtClean="0" spc="48" sz="2700">
                <a:solidFill>
                  <a:srgbClr val="647934"/>
                </a:solidFill>
                <a:latin typeface="Times New Roman"/>
                <a:cs typeface="Times New Roman"/>
              </a:rPr>
              <a:t>0</a:t>
            </a:r>
            <a:r>
              <a:rPr dirty="0" smtClean="0" spc="48" sz="2700">
                <a:solidFill>
                  <a:srgbClr val="647934"/>
                </a:solidFill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21132" y="2719753"/>
            <a:ext cx="1141241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97" sz="2700">
                <a:solidFill>
                  <a:srgbClr val="647934"/>
                </a:solidFill>
                <a:latin typeface="Times New Roman"/>
                <a:cs typeface="Times New Roman"/>
              </a:rPr>
              <a:t>1</a:t>
            </a:r>
            <a:r>
              <a:rPr dirty="0" smtClean="0" spc="197" sz="2700">
                <a:solidFill>
                  <a:srgbClr val="647934"/>
                </a:solidFill>
                <a:latin typeface="Times New Roman"/>
                <a:cs typeface="Times New Roman"/>
              </a:rPr>
              <a:t>8</a:t>
            </a:r>
            <a:r>
              <a:rPr dirty="0" smtClean="0" spc="197" sz="2700">
                <a:solidFill>
                  <a:srgbClr val="647934"/>
                </a:solidFill>
                <a:latin typeface="Times New Roman"/>
                <a:cs typeface="Times New Roman"/>
              </a:rPr>
              <a:t>-</a:t>
            </a:r>
            <a:r>
              <a:rPr dirty="0" smtClean="0" spc="197" sz="2700">
                <a:solidFill>
                  <a:srgbClr val="647934"/>
                </a:solidFill>
                <a:latin typeface="Times New Roman"/>
                <a:cs typeface="Times New Roman"/>
              </a:rPr>
              <a:t>2</a:t>
            </a:r>
            <a:r>
              <a:rPr dirty="0" smtClean="0" spc="197" sz="2700">
                <a:solidFill>
                  <a:srgbClr val="647934"/>
                </a:solidFill>
                <a:latin typeface="Times New Roman"/>
                <a:cs typeface="Times New Roman"/>
              </a:rPr>
              <a:t>0</a:t>
            </a:r>
            <a:r>
              <a:rPr dirty="0" smtClean="0" spc="197" sz="2700">
                <a:solidFill>
                  <a:srgbClr val="647934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5644" y="5107953"/>
            <a:ext cx="2653792" cy="1450476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algn="ctr" marR="6979">
              <a:lnSpc>
                <a:spcPts val="3570"/>
              </a:lnSpc>
            </a:pP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L</a:t>
            </a: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a</a:t>
            </a: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 </a:t>
            </a: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i</a:t>
            </a: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r</a:t>
            </a: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a</a:t>
            </a:r>
            <a:r>
              <a:rPr dirty="0" smtClean="0" spc="126" sz="2900">
                <a:solidFill>
                  <a:srgbClr val="8C674F"/>
                </a:solidFill>
                <a:latin typeface="Arial"/>
                <a:cs typeface="Arial"/>
              </a:rPr>
              <a:t> </a:t>
            </a:r>
            <a:r>
              <a:rPr dirty="0" smtClean="0" spc="200" sz="3400">
                <a:solidFill>
                  <a:srgbClr val="8C674F"/>
                </a:solidFill>
                <a:latin typeface="Times New Roman"/>
                <a:cs typeface="Times New Roman"/>
              </a:rPr>
              <a:t>d</a:t>
            </a:r>
            <a:r>
              <a:rPr dirty="0" smtClean="0" spc="200" sz="34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00" sz="3400">
                <a:solidFill>
                  <a:srgbClr val="8C674F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26" sz="2900">
                <a:solidFill>
                  <a:srgbClr val="8C674F"/>
                </a:solidFill>
                <a:latin typeface="Arial"/>
                <a:cs typeface="Arial"/>
              </a:rPr>
              <a:t>D</a:t>
            </a:r>
            <a:r>
              <a:rPr b="1" dirty="0" smtClean="0" spc="126" sz="2900">
                <a:solidFill>
                  <a:srgbClr val="8C674F"/>
                </a:solidFill>
                <a:latin typeface="Arial"/>
                <a:cs typeface="Arial"/>
              </a:rPr>
              <a:t>i</a:t>
            </a:r>
            <a:r>
              <a:rPr b="1" dirty="0" smtClean="0" spc="126" sz="2900">
                <a:solidFill>
                  <a:srgbClr val="8C674F"/>
                </a:solidFill>
                <a:latin typeface="Arial"/>
                <a:cs typeface="Arial"/>
              </a:rPr>
              <a:t>o</a:t>
            </a:r>
            <a:r>
              <a:rPr b="1" dirty="0" smtClean="0" spc="126" sz="2900">
                <a:solidFill>
                  <a:srgbClr val="8C674F"/>
                </a:solidFill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  <a:p>
            <a:pPr algn="ctr" marL="45719">
              <a:lnSpc>
                <a:spcPct val="95825"/>
              </a:lnSpc>
              <a:spcBef>
                <a:spcPts val="370"/>
              </a:spcBef>
            </a:pP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s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 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p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r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v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i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s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i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b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l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12" sz="3200">
                <a:solidFill>
                  <a:srgbClr val="8C674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ctr" marL="472059" marR="405192">
              <a:lnSpc>
                <a:spcPct val="95825"/>
              </a:lnSpc>
              <a:spcBef>
                <a:spcPts val="589"/>
              </a:spcBef>
            </a:pP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(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R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m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 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2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: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6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-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8</a:t>
            </a:r>
            <a:r>
              <a:rPr dirty="0" smtClean="0" spc="96" sz="2600">
                <a:solidFill>
                  <a:srgbClr val="647934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3132" y="5107953"/>
            <a:ext cx="1756037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L</a:t>
            </a: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a</a:t>
            </a: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 </a:t>
            </a: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i</a:t>
            </a: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r</a:t>
            </a: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a</a:t>
            </a:r>
            <a:r>
              <a:rPr dirty="0" smtClean="0" spc="220" sz="2900">
                <a:solidFill>
                  <a:srgbClr val="8C674F"/>
                </a:solidFill>
                <a:latin typeface="Arial"/>
                <a:cs typeface="Arial"/>
              </a:rPr>
              <a:t> </a:t>
            </a:r>
            <a:r>
              <a:rPr dirty="0" smtClean="0" spc="154" sz="3400">
                <a:solidFill>
                  <a:srgbClr val="8C674F"/>
                </a:solidFill>
                <a:latin typeface="Times New Roman"/>
                <a:cs typeface="Times New Roman"/>
              </a:rPr>
              <a:t>d</a:t>
            </a:r>
            <a:r>
              <a:rPr dirty="0" smtClean="0" spc="154" sz="34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12244" y="5107953"/>
            <a:ext cx="2117851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i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r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a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 </a:t>
            </a:r>
            <a:r>
              <a:rPr dirty="0" smtClean="0" spc="191" sz="3400">
                <a:solidFill>
                  <a:srgbClr val="8C674F"/>
                </a:solidFill>
                <a:latin typeface="Times New Roman"/>
                <a:cs typeface="Times New Roman"/>
              </a:rPr>
              <a:t>d</a:t>
            </a:r>
            <a:r>
              <a:rPr dirty="0" smtClean="0" spc="191" sz="34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191" sz="3400">
                <a:solidFill>
                  <a:srgbClr val="8C674F"/>
                </a:solidFill>
                <a:latin typeface="Times New Roman"/>
                <a:cs typeface="Times New Roman"/>
              </a:rPr>
              <a:t> </a:t>
            </a:r>
            <a:r>
              <a:rPr dirty="0" smtClean="0" spc="-4" sz="3100">
                <a:solidFill>
                  <a:srgbClr val="CAB5AA"/>
                </a:solidFill>
                <a:latin typeface="Arial"/>
                <a:cs typeface="Arial"/>
              </a:rPr>
              <a:t>.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D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i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o</a:t>
            </a:r>
            <a:r>
              <a:rPr dirty="0" smtClean="0" spc="-4" sz="3100">
                <a:solidFill>
                  <a:srgbClr val="8C674F"/>
                </a:solidFill>
                <a:latin typeface="Arial"/>
                <a:cs typeface="Arial"/>
              </a:rPr>
              <a:t>s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51412" y="5136391"/>
            <a:ext cx="499366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dirty="0" smtClean="0" spc="-90" sz="3100">
                <a:solidFill>
                  <a:srgbClr val="8C674F"/>
                </a:solidFill>
                <a:latin typeface="Arial"/>
                <a:cs typeface="Arial"/>
              </a:rPr>
              <a:t>L</a:t>
            </a:r>
            <a:r>
              <a:rPr dirty="0" smtClean="0" spc="-90" sz="3100">
                <a:solidFill>
                  <a:srgbClr val="8C674F"/>
                </a:solidFill>
                <a:latin typeface="Arial"/>
                <a:cs typeface="Arial"/>
              </a:rPr>
              <a:t>a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3644" y="5156973"/>
            <a:ext cx="859160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b="1" dirty="0" smtClean="0" spc="-36" sz="2900">
                <a:solidFill>
                  <a:srgbClr val="8C674F"/>
                </a:solidFill>
                <a:latin typeface="Arial"/>
                <a:cs typeface="Arial"/>
              </a:rPr>
              <a:t>D</a:t>
            </a:r>
            <a:r>
              <a:rPr b="1" dirty="0" smtClean="0" spc="-36" sz="2900">
                <a:solidFill>
                  <a:srgbClr val="8C674F"/>
                </a:solidFill>
                <a:latin typeface="Arial"/>
                <a:cs typeface="Arial"/>
              </a:rPr>
              <a:t>i</a:t>
            </a:r>
            <a:r>
              <a:rPr b="1" dirty="0" smtClean="0" spc="-36" sz="2900">
                <a:solidFill>
                  <a:srgbClr val="8C674F"/>
                </a:solidFill>
                <a:latin typeface="Arial"/>
                <a:cs typeface="Arial"/>
              </a:rPr>
              <a:t>o</a:t>
            </a:r>
            <a:r>
              <a:rPr b="1" dirty="0" smtClean="0" spc="-36" sz="2900">
                <a:solidFill>
                  <a:srgbClr val="8C674F"/>
                </a:solidFill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7012" y="5673984"/>
            <a:ext cx="1605279" cy="884445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algn="ctr">
              <a:lnSpc>
                <a:spcPts val="3365"/>
              </a:lnSpc>
            </a:pP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s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 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j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u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s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t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a</a:t>
            </a:r>
            <a:r>
              <a:rPr dirty="0" smtClean="0" spc="210" sz="3200">
                <a:solidFill>
                  <a:srgbClr val="8C674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ctr" marL="60578" marR="82104">
              <a:lnSpc>
                <a:spcPct val="95825"/>
              </a:lnSpc>
              <a:spcBef>
                <a:spcPts val="396"/>
              </a:spcBef>
            </a:pP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(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R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m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 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1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: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1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8</a:t>
            </a:r>
            <a:r>
              <a:rPr dirty="0" smtClean="0" spc="-70" sz="2600">
                <a:solidFill>
                  <a:srgbClr val="647934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13668" y="5670936"/>
            <a:ext cx="3318256" cy="891836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algn="ctr">
              <a:lnSpc>
                <a:spcPts val="3365"/>
              </a:lnSpc>
            </a:pP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s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r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á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 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i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r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r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v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o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c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a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b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l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e</a:t>
            </a:r>
            <a:r>
              <a:rPr dirty="0" smtClean="0" spc="267" sz="3200">
                <a:solidFill>
                  <a:srgbClr val="8C674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ctr" marL="925258" marR="946955">
              <a:lnSpc>
                <a:spcPct val="95825"/>
              </a:lnSpc>
              <a:spcBef>
                <a:spcPts val="338"/>
              </a:spcBef>
            </a:pP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(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J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n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 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3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: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3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6</a:t>
            </a:r>
            <a:r>
              <a:rPr dirty="0" smtClean="0" spc="123" sz="2700">
                <a:solidFill>
                  <a:srgbClr val="647934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107256"/>
            <a:ext cx="3442111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63" sz="2000">
                <a:solidFill>
                  <a:srgbClr val="D3DDC3"/>
                </a:solidFill>
                <a:latin typeface="Times New Roman"/>
                <a:cs typeface="Times New Roman"/>
              </a:rPr>
              <a:t>•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63" sz="2000">
                <a:solidFill>
                  <a:srgbClr val="BCCA97"/>
                </a:solidFill>
                <a:latin typeface="Times New Roman"/>
                <a:cs typeface="Times New Roman"/>
              </a:rPr>
              <a:t>: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.t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.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j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63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3124" y="7107256"/>
            <a:ext cx="6652453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p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y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07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03484" y="7107256"/>
            <a:ext cx="4228338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,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ó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,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BCCA97"/>
                </a:solidFill>
                <a:latin typeface="Times New Roman"/>
                <a:cs typeface="Times New Roman"/>
              </a:rPr>
              <a:t>,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91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268" y="7540072"/>
            <a:ext cx="14339189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158" sz="1900">
                <a:solidFill>
                  <a:srgbClr val="EDF2DF"/>
                </a:solidFill>
                <a:latin typeface="Arial"/>
                <a:cs typeface="Arial"/>
              </a:rPr>
              <a:t>y</a:t>
            </a:r>
            <a:r>
              <a:rPr dirty="0" smtClean="0" spc="158" sz="19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12" sz="2000">
                <a:solidFill>
                  <a:srgbClr val="A8B680"/>
                </a:solidFill>
                <a:latin typeface="Times New Roman"/>
                <a:cs typeface="Times New Roman"/>
              </a:rPr>
              <a:t>,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8" sz="1700">
                <a:solidFill>
                  <a:srgbClr val="EDF2DF"/>
                </a:solidFill>
                <a:latin typeface="Arial"/>
                <a:cs typeface="Arial"/>
              </a:rPr>
              <a:t>r</a:t>
            </a:r>
            <a:r>
              <a:rPr dirty="0" smtClean="0" spc="158" sz="1700">
                <a:solidFill>
                  <a:srgbClr val="EDF2DF"/>
                </a:solidFill>
                <a:latin typeface="Arial"/>
                <a:cs typeface="Arial"/>
              </a:rPr>
              <a:t>n</a:t>
            </a:r>
            <a:r>
              <a:rPr dirty="0" smtClean="0" spc="158" sz="1700">
                <a:solidFill>
                  <a:srgbClr val="EDF2DF"/>
                </a:solidFill>
                <a:latin typeface="Arial"/>
                <a:cs typeface="Arial"/>
              </a:rPr>
              <a:t>o</a:t>
            </a:r>
            <a:r>
              <a:rPr dirty="0" smtClean="0" spc="158" sz="1700">
                <a:solidFill>
                  <a:srgbClr val="EDF2DF"/>
                </a:solidFill>
                <a:latin typeface="Arial"/>
                <a:cs typeface="Arial"/>
              </a:rPr>
              <a:t>]</a:t>
            </a:r>
            <a:r>
              <a:rPr dirty="0" smtClean="0" spc="158" sz="1700">
                <a:solidFill>
                  <a:srgbClr val="EDF2DF"/>
                </a:solidFill>
                <a:latin typeface="Arial"/>
                <a:cs typeface="Arial"/>
              </a:rPr>
              <a:t>,</a:t>
            </a:r>
            <a:r>
              <a:rPr dirty="0" smtClean="0" spc="158" sz="17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'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to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8" sz="1900">
                <a:solidFill>
                  <a:srgbClr val="EDF2DF"/>
                </a:solidFill>
                <a:latin typeface="Arial"/>
                <a:cs typeface="Arial"/>
              </a:rPr>
              <a:t>y</a:t>
            </a:r>
            <a:r>
              <a:rPr dirty="0" smtClean="0" spc="158" sz="19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BCCA97"/>
                </a:solidFill>
                <a:latin typeface="Times New Roman"/>
                <a:cs typeface="Times New Roman"/>
              </a:rPr>
              <a:t>,</a:t>
            </a:r>
            <a:r>
              <a:rPr dirty="0" smtClean="0" spc="112" sz="2000">
                <a:solidFill>
                  <a:srgbClr val="BCCA97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ó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,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58" sz="1900">
                <a:solidFill>
                  <a:srgbClr val="EDF2DF"/>
                </a:solidFill>
                <a:latin typeface="Arial"/>
                <a:cs typeface="Arial"/>
              </a:rPr>
              <a:t>y</a:t>
            </a:r>
            <a:r>
              <a:rPr dirty="0" smtClean="0" spc="158" sz="19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;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á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m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A8B680"/>
                </a:solidFill>
                <a:latin typeface="Times New Roman"/>
                <a:cs typeface="Times New Roman"/>
              </a:rPr>
              <a:t>·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m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12" sz="2000">
                <a:solidFill>
                  <a:srgbClr val="EDF2D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68700" y="8188399"/>
            <a:ext cx="8007205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-94" sz="18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155" sz="18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05" sz="18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73" sz="18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59" sz="18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55" sz="18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-65" sz="18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155" sz="18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227" sz="18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-79" sz="1800">
                <a:solidFill>
                  <a:srgbClr val="EDF2DF"/>
                </a:solidFill>
                <a:latin typeface="Times New Roman"/>
                <a:cs typeface="Times New Roman"/>
              </a:rPr>
              <a:t>:</a:t>
            </a:r>
            <a:r>
              <a:rPr dirty="0" smtClean="0" spc="184" sz="18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-282" sz="18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-65" sz="18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148" sz="18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204" sz="18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-35" sz="18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175" sz="18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5" sz="1700">
                <a:solidFill>
                  <a:srgbClr val="EDF2DF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19" sz="17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" sz="17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9" sz="17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19" sz="17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14" sz="17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0" sz="17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0" sz="17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20" sz="17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263" sz="1700">
                <a:solidFill>
                  <a:srgbClr val="EBD8C4"/>
                </a:solidFill>
                <a:latin typeface="Times New Roman"/>
                <a:cs typeface="Times New Roman"/>
              </a:rPr>
              <a:t>...</a:t>
            </a:r>
            <a:r>
              <a:rPr b="1" dirty="0" smtClean="0" spc="-263" sz="1700">
                <a:solidFill>
                  <a:srgbClr val="EBD8C4"/>
                </a:solidFill>
                <a:latin typeface="Times New Roman"/>
                <a:cs typeface="Times New Roman"/>
              </a:rPr>
              <a:t>   </a:t>
            </a:r>
            <a:r>
              <a:rPr b="1" dirty="0" smtClean="0" spc="-195" sz="1700">
                <a:solidFill>
                  <a:srgbClr val="EBD8C4"/>
                </a:solidFill>
                <a:latin typeface="Times New Roman"/>
                <a:cs typeface="Times New Roman"/>
              </a:rPr>
              <a:t> </a:t>
            </a:r>
            <a:r>
              <a:rPr dirty="0" smtClean="0" spc="-268" sz="18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-45" sz="18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68" sz="18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231" sz="18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83" sz="1800">
                <a:solidFill>
                  <a:srgbClr val="EDF2DF"/>
                </a:solidFill>
                <a:latin typeface="Times New Roman"/>
                <a:cs typeface="Times New Roman"/>
              </a:rPr>
              <a:t>ñ</a:t>
            </a:r>
            <a:r>
              <a:rPr dirty="0" smtClean="0" spc="204" sz="18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-125" sz="1800">
                <a:solidFill>
                  <a:srgbClr val="EDF2DF"/>
                </a:solidFill>
                <a:latin typeface="Times New Roman"/>
                <a:cs typeface="Times New Roman"/>
              </a:rPr>
              <a:t>:</a:t>
            </a:r>
            <a:r>
              <a:rPr dirty="0" smtClean="0" spc="159" sz="18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180" sz="1800">
                <a:solidFill>
                  <a:srgbClr val="EDF2DF"/>
                </a:solidFill>
                <a:latin typeface="Times New Roman"/>
                <a:cs typeface="Times New Roman"/>
              </a:rPr>
              <a:t>G</a:t>
            </a:r>
            <a:r>
              <a:rPr dirty="0" smtClean="0" spc="126" sz="18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99" sz="1800">
                <a:solidFill>
                  <a:srgbClr val="EDF2DF"/>
                </a:solidFill>
                <a:latin typeface="Times New Roman"/>
                <a:cs typeface="Times New Roman"/>
              </a:rPr>
              <a:t>s</a:t>
            </a:r>
            <a:r>
              <a:rPr dirty="0" smtClean="0" spc="70" sz="18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70" sz="18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14" sz="18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126" sz="1800">
                <a:solidFill>
                  <a:srgbClr val="EDF2DF"/>
                </a:solidFill>
                <a:latin typeface="Times New Roman"/>
                <a:cs typeface="Times New Roman"/>
              </a:rPr>
              <a:t>v</a:t>
            </a:r>
            <a:r>
              <a:rPr dirty="0" smtClean="0" spc="98" sz="1800">
                <a:solidFill>
                  <a:srgbClr val="EDF2DF"/>
                </a:solidFill>
                <a:latin typeface="Times New Roman"/>
                <a:cs typeface="Times New Roman"/>
              </a:rPr>
              <a:t>o</a:t>
            </a:r>
            <a:r>
              <a:rPr dirty="0" smtClean="0" spc="103" sz="18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9" sz="1500">
                <a:solidFill>
                  <a:srgbClr val="EDF2DF"/>
                </a:solidFill>
                <a:latin typeface="Arial"/>
                <a:cs typeface="Arial"/>
              </a:rPr>
              <a:t>S</a:t>
            </a:r>
            <a:r>
              <a:rPr dirty="0" smtClean="0" spc="245" sz="15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200" sz="1500">
                <a:solidFill>
                  <a:srgbClr val="EDF2DF"/>
                </a:solidFill>
                <a:latin typeface="Arial"/>
                <a:cs typeface="Arial"/>
              </a:rPr>
              <a:t>n</a:t>
            </a:r>
            <a:r>
              <a:rPr dirty="0" smtClean="0" spc="254" sz="1500">
                <a:solidFill>
                  <a:srgbClr val="EDF2DF"/>
                </a:solidFill>
                <a:latin typeface="Arial"/>
                <a:cs typeface="Arial"/>
              </a:rPr>
              <a:t>t</a:t>
            </a:r>
            <a:r>
              <a:rPr dirty="0" smtClean="0" spc="219" sz="15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102" sz="1500">
                <a:solidFill>
                  <a:srgbClr val="EDF2DF"/>
                </a:solidFill>
                <a:latin typeface="Arial"/>
                <a:cs typeface="Arial"/>
              </a:rPr>
              <a:t>n</a:t>
            </a:r>
            <a:r>
              <a:rPr dirty="0" smtClean="0" spc="-737" sz="1500">
                <a:solidFill>
                  <a:srgbClr val="CAB5AA"/>
                </a:solidFill>
                <a:latin typeface="Arial"/>
                <a:cs typeface="Arial"/>
              </a:rPr>
              <a:t>1</a:t>
            </a:r>
            <a:r>
              <a:rPr dirty="0" smtClean="0" spc="175" sz="1500">
                <a:solidFill>
                  <a:srgbClr val="EDF2DF"/>
                </a:solidFill>
                <a:latin typeface="Arial"/>
                <a:cs typeface="Arial"/>
              </a:rPr>
              <a:t>a</a:t>
            </a:r>
            <a:r>
              <a:rPr dirty="0" smtClean="0" spc="204" sz="1500">
                <a:solidFill>
                  <a:srgbClr val="EDF2DF"/>
                </a:solidFill>
                <a:latin typeface="Arial"/>
                <a:cs typeface="Arial"/>
              </a:rPr>
              <a:t> </a:t>
            </a:r>
            <a:r>
              <a:rPr dirty="0" smtClean="0" spc="-245" sz="1500">
                <a:solidFill>
                  <a:srgbClr val="EBD8C4"/>
                </a:solidFill>
                <a:latin typeface="Arial"/>
                <a:cs typeface="Arial"/>
              </a:rPr>
              <a:t>...</a:t>
            </a:r>
            <a:r>
              <a:rPr dirty="0" smtClean="0" spc="-245" sz="1500">
                <a:solidFill>
                  <a:srgbClr val="EBD8C4"/>
                </a:solidFill>
                <a:latin typeface="Arial"/>
                <a:cs typeface="Arial"/>
              </a:rPr>
              <a:t>  </a:t>
            </a:r>
            <a:r>
              <a:rPr dirty="0" smtClean="0" spc="-211" sz="1500">
                <a:solidFill>
                  <a:srgbClr val="EBD8C4"/>
                </a:solidFill>
                <a:latin typeface="Arial"/>
                <a:cs typeface="Arial"/>
              </a:rPr>
              <a:t> </a:t>
            </a:r>
            <a:r>
              <a:rPr dirty="0" smtClean="0" spc="-163" sz="1800">
                <a:solidFill>
                  <a:srgbClr val="EDF2DF"/>
                </a:solidFill>
                <a:latin typeface="Times New Roman"/>
                <a:cs typeface="Times New Roman"/>
              </a:rPr>
              <a:t>T</a:t>
            </a:r>
            <a:r>
              <a:rPr dirty="0" smtClean="0" spc="191" sz="18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233" sz="1800">
                <a:solidFill>
                  <a:srgbClr val="EDF2DF"/>
                </a:solidFill>
                <a:latin typeface="Times New Roman"/>
                <a:cs typeface="Times New Roman"/>
              </a:rPr>
              <a:t>a</a:t>
            </a:r>
            <a:r>
              <a:rPr dirty="0" smtClean="0" spc="205" sz="1800">
                <a:solidFill>
                  <a:srgbClr val="EDF2DF"/>
                </a:solidFill>
                <a:latin typeface="Times New Roman"/>
                <a:cs typeface="Times New Roman"/>
              </a:rPr>
              <a:t>d</a:t>
            </a:r>
            <a:r>
              <a:rPr dirty="0" smtClean="0" spc="129" sz="1800">
                <a:solidFill>
                  <a:srgbClr val="EDF2DF"/>
                </a:solidFill>
                <a:latin typeface="Times New Roman"/>
                <a:cs typeface="Times New Roman"/>
              </a:rPr>
              <a:t>u</a:t>
            </a:r>
            <a:r>
              <a:rPr dirty="0" smtClean="0" spc="-4" sz="18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-400" sz="1800">
                <a:solidFill>
                  <a:srgbClr val="CAB5AA"/>
                </a:solidFill>
                <a:latin typeface="Times New Roman"/>
                <a:cs typeface="Times New Roman"/>
              </a:rPr>
              <a:t>,</a:t>
            </a:r>
            <a:r>
              <a:rPr dirty="0" smtClean="0" spc="-52" sz="18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r>
              <a:rPr dirty="0" smtClean="0" spc="-64" sz="18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205" sz="1800">
                <a:solidFill>
                  <a:srgbClr val="EDF2DF"/>
                </a:solidFill>
                <a:latin typeface="Times New Roman"/>
                <a:cs typeface="Times New Roman"/>
              </a:rPr>
              <a:t>ó</a:t>
            </a:r>
            <a:r>
              <a:rPr dirty="0" smtClean="0" spc="156" sz="1800">
                <a:solidFill>
                  <a:srgbClr val="EDF2DF"/>
                </a:solidFill>
                <a:latin typeface="Times New Roman"/>
                <a:cs typeface="Times New Roman"/>
              </a:rPr>
              <a:t>n</a:t>
            </a:r>
            <a:r>
              <a:rPr dirty="0" smtClean="0" spc="-39" sz="1800">
                <a:solidFill>
                  <a:srgbClr val="EDF2DF"/>
                </a:solidFill>
                <a:latin typeface="Times New Roman"/>
                <a:cs typeface="Times New Roman"/>
              </a:rPr>
              <a:t>:</a:t>
            </a:r>
            <a:r>
              <a:rPr dirty="0" smtClean="0" spc="144" sz="18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-282" sz="18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-45" sz="1800">
                <a:solidFill>
                  <a:srgbClr val="EDF2DF"/>
                </a:solidFill>
                <a:latin typeface="Times New Roman"/>
                <a:cs typeface="Times New Roman"/>
              </a:rPr>
              <a:t>l</a:t>
            </a:r>
            <a:r>
              <a:rPr dirty="0" smtClean="0" spc="-65" sz="1800">
                <a:solidFill>
                  <a:srgbClr val="EDF2DF"/>
                </a:solidFill>
                <a:latin typeface="Times New Roman"/>
                <a:cs typeface="Times New Roman"/>
              </a:rPr>
              <a:t>i</a:t>
            </a:r>
            <a:r>
              <a:rPr dirty="0" smtClean="0" spc="207" sz="18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1800">
                <a:solidFill>
                  <a:srgbClr val="EDF2DF"/>
                </a:solidFill>
                <a:latin typeface="Times New Roman"/>
                <a:cs typeface="Times New Roman"/>
              </a:rPr>
              <a:t>z</a:t>
            </a:r>
            <a:r>
              <a:rPr dirty="0" smtClean="0" spc="135" sz="1800">
                <a:solidFill>
                  <a:srgbClr val="EDF2DF"/>
                </a:solidFill>
                <a:latin typeface="Times New Roman"/>
                <a:cs typeface="Times New Roman"/>
              </a:rPr>
              <a:t>e</a:t>
            </a:r>
            <a:r>
              <a:rPr dirty="0" smtClean="0" spc="148" sz="1800">
                <a:solidFill>
                  <a:srgbClr val="EDF2DF"/>
                </a:solidFill>
                <a:latin typeface="Times New Roman"/>
                <a:cs typeface="Times New Roman"/>
              </a:rPr>
              <a:t>r</a:t>
            </a:r>
            <a:r>
              <a:rPr dirty="0" smtClean="0" spc="75" sz="1800">
                <a:solidFill>
                  <a:srgbClr val="EDF2DF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800">
                <a:solidFill>
                  <a:srgbClr val="EDF2DF"/>
                </a:solidFill>
                <a:latin typeface="Times New Roman"/>
                <a:cs typeface="Times New Roman"/>
              </a:rPr>
              <a:t>G</a:t>
            </a:r>
            <a:r>
              <a:rPr dirty="0" smtClean="0" spc="0" sz="1800">
                <a:solidFill>
                  <a:srgbClr val="EDF2D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