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8980" y="130185"/>
            <a:ext cx="9654540" cy="862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3A3A3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4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4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4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24.png"/><Relationship Id="rId10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9631689"/>
              <a:ext cx="18288000" cy="655320"/>
            </a:xfrm>
            <a:custGeom>
              <a:avLst/>
              <a:gdLst/>
              <a:ahLst/>
              <a:cxnLst/>
              <a:rect l="l" t="t" r="r" b="b"/>
              <a:pathLst>
                <a:path w="18288000" h="655320">
                  <a:moveTo>
                    <a:pt x="18287999" y="655309"/>
                  </a:moveTo>
                  <a:lnTo>
                    <a:pt x="0" y="65530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655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6368" y="4897029"/>
              <a:ext cx="2143124" cy="28574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1354676"/>
              <a:ext cx="14068425" cy="5855335"/>
            </a:xfrm>
            <a:custGeom>
              <a:avLst/>
              <a:gdLst/>
              <a:ahLst/>
              <a:cxnLst/>
              <a:rect l="l" t="t" r="r" b="b"/>
              <a:pathLst>
                <a:path w="14068425" h="5855334">
                  <a:moveTo>
                    <a:pt x="0" y="0"/>
                  </a:moveTo>
                  <a:lnTo>
                    <a:pt x="14068367" y="0"/>
                  </a:lnTo>
                  <a:lnTo>
                    <a:pt x="14068367" y="5855110"/>
                  </a:lnTo>
                  <a:lnTo>
                    <a:pt x="0" y="5855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450" y="1619948"/>
              <a:ext cx="13525497" cy="53244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66850" y="872901"/>
              <a:ext cx="2457449" cy="32765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4332949" y="7384956"/>
            <a:ext cx="3522979" cy="800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6270" marR="5080" indent="-624205">
              <a:lnSpc>
                <a:spcPct val="110600"/>
              </a:lnSpc>
              <a:spcBef>
                <a:spcPts val="95"/>
              </a:spcBef>
            </a:pPr>
            <a:r>
              <a:rPr dirty="0" sz="2300" spc="215" b="1">
                <a:solidFill>
                  <a:srgbClr val="FFDA4E"/>
                </a:solidFill>
                <a:latin typeface="Calibri"/>
                <a:cs typeface="Calibri"/>
              </a:rPr>
              <a:t>Ilustración</a:t>
            </a:r>
            <a:r>
              <a:rPr dirty="0" sz="2300" spc="130" b="1">
                <a:solidFill>
                  <a:srgbClr val="FFDA4E"/>
                </a:solidFill>
                <a:latin typeface="Calibri"/>
                <a:cs typeface="Calibri"/>
              </a:rPr>
              <a:t> </a:t>
            </a:r>
            <a:r>
              <a:rPr dirty="0" sz="2300" spc="275" b="1">
                <a:solidFill>
                  <a:srgbClr val="FFDA4E"/>
                </a:solidFill>
                <a:latin typeface="Calibri"/>
                <a:cs typeface="Calibri"/>
              </a:rPr>
              <a:t>de</a:t>
            </a:r>
            <a:r>
              <a:rPr dirty="0" sz="2300" spc="135" b="1">
                <a:solidFill>
                  <a:srgbClr val="FFDA4E"/>
                </a:solidFill>
                <a:latin typeface="Calibri"/>
                <a:cs typeface="Calibri"/>
              </a:rPr>
              <a:t> </a:t>
            </a:r>
            <a:r>
              <a:rPr dirty="0" sz="2300" spc="290" b="1">
                <a:solidFill>
                  <a:srgbClr val="FFDA4E"/>
                </a:solidFill>
                <a:latin typeface="Calibri"/>
                <a:cs typeface="Calibri"/>
              </a:rPr>
              <a:t>portada: </a:t>
            </a:r>
            <a:r>
              <a:rPr dirty="0" sz="2300" spc="310" b="1">
                <a:solidFill>
                  <a:srgbClr val="FFFFFF"/>
                </a:solidFill>
                <a:latin typeface="Calibri"/>
                <a:cs typeface="Calibri"/>
              </a:rPr>
              <a:t>Adinan</a:t>
            </a:r>
            <a:r>
              <a:rPr dirty="0" sz="23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225" b="1">
                <a:solidFill>
                  <a:srgbClr val="FFFFFF"/>
                </a:solidFill>
                <a:latin typeface="Calibri"/>
                <a:cs typeface="Calibri"/>
              </a:rPr>
              <a:t>Batista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568144" y="3612637"/>
            <a:ext cx="3053080" cy="81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1625" marR="5080" indent="-289560">
              <a:lnSpc>
                <a:spcPct val="112300"/>
              </a:lnSpc>
              <a:spcBef>
                <a:spcPts val="95"/>
              </a:spcBef>
            </a:pPr>
            <a:r>
              <a:rPr dirty="0" sz="2300" spc="270" b="1">
                <a:solidFill>
                  <a:srgbClr val="FFDA4E"/>
                </a:solidFill>
                <a:latin typeface="Calibri"/>
                <a:cs typeface="Calibri"/>
              </a:rPr>
              <a:t>Contenido</a:t>
            </a:r>
            <a:r>
              <a:rPr dirty="0" sz="2300" spc="110" b="1">
                <a:solidFill>
                  <a:srgbClr val="FFDA4E"/>
                </a:solidFill>
                <a:latin typeface="Calibri"/>
                <a:cs typeface="Calibri"/>
              </a:rPr>
              <a:t> </a:t>
            </a:r>
            <a:r>
              <a:rPr dirty="0" sz="2300" spc="370" b="1">
                <a:solidFill>
                  <a:srgbClr val="FFDA4E"/>
                </a:solidFill>
                <a:latin typeface="Calibri"/>
                <a:cs typeface="Calibri"/>
              </a:rPr>
              <a:t>y</a:t>
            </a:r>
            <a:r>
              <a:rPr dirty="0" sz="2300" spc="114" b="1">
                <a:solidFill>
                  <a:srgbClr val="FFDA4E"/>
                </a:solidFill>
                <a:latin typeface="Calibri"/>
                <a:cs typeface="Calibri"/>
              </a:rPr>
              <a:t> </a:t>
            </a:r>
            <a:r>
              <a:rPr dirty="0" sz="2300" spc="220" b="1">
                <a:solidFill>
                  <a:srgbClr val="FFDA4E"/>
                </a:solidFill>
                <a:latin typeface="Calibri"/>
                <a:cs typeface="Calibri"/>
              </a:rPr>
              <a:t>diseño: </a:t>
            </a:r>
            <a:r>
              <a:rPr dirty="0" sz="2300" spc="245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23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260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579022" y="7555017"/>
            <a:ext cx="343662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14">
                <a:latin typeface="Verdana"/>
                <a:cs typeface="Verdana"/>
              </a:rPr>
              <a:t>LECCIÓN</a:t>
            </a:r>
            <a:r>
              <a:rPr dirty="0" sz="4400" spc="-650">
                <a:latin typeface="Verdana"/>
                <a:cs typeface="Verdana"/>
              </a:rPr>
              <a:t> </a:t>
            </a:r>
            <a:r>
              <a:rPr dirty="0" sz="4400" spc="-310">
                <a:latin typeface="Verdana"/>
                <a:cs typeface="Verdana"/>
              </a:rPr>
              <a:t>12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54326" y="7530320"/>
            <a:ext cx="343662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14">
                <a:solidFill>
                  <a:srgbClr val="FFDA4E"/>
                </a:solidFill>
                <a:latin typeface="Verdana"/>
                <a:cs typeface="Verdana"/>
              </a:rPr>
              <a:t>LECCIÓN</a:t>
            </a:r>
            <a:r>
              <a:rPr dirty="0" sz="4400" spc="-650">
                <a:solidFill>
                  <a:srgbClr val="FFDA4E"/>
                </a:solidFill>
                <a:latin typeface="Verdana"/>
                <a:cs typeface="Verdana"/>
              </a:rPr>
              <a:t> </a:t>
            </a:r>
            <a:r>
              <a:rPr dirty="0" sz="4400" spc="-310">
                <a:solidFill>
                  <a:srgbClr val="FFDA4E"/>
                </a:solidFill>
                <a:latin typeface="Verdana"/>
                <a:cs typeface="Verdana"/>
              </a:rPr>
              <a:t>12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54326" y="8338397"/>
            <a:ext cx="1394079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18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42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180">
                <a:solidFill>
                  <a:srgbClr val="FFFFFF"/>
                </a:solidFill>
                <a:latin typeface="Verdana"/>
                <a:cs typeface="Verdana"/>
              </a:rPr>
              <a:t>SELLO</a:t>
            </a:r>
            <a:r>
              <a:rPr dirty="0" sz="42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12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42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60">
                <a:solidFill>
                  <a:srgbClr val="FFFFFF"/>
                </a:solidFill>
                <a:latin typeface="Verdana"/>
                <a:cs typeface="Verdana"/>
              </a:rPr>
              <a:t>DIOS</a:t>
            </a:r>
            <a:r>
              <a:rPr dirty="0" sz="42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33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42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325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42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450">
                <a:solidFill>
                  <a:srgbClr val="FFFFFF"/>
                </a:solidFill>
                <a:latin typeface="Verdana"/>
                <a:cs typeface="Verdana"/>
              </a:rPr>
              <a:t>MARCA</a:t>
            </a:r>
            <a:r>
              <a:rPr dirty="0" sz="42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12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42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325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42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145">
                <a:solidFill>
                  <a:srgbClr val="FFFFFF"/>
                </a:solidFill>
                <a:latin typeface="Verdana"/>
                <a:cs typeface="Verdana"/>
              </a:rPr>
              <a:t>BESTIA</a:t>
            </a:r>
            <a:r>
              <a:rPr dirty="0" sz="42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13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42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200" spc="-25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2468" y="203427"/>
            <a:ext cx="8803005" cy="94234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ts val="2360"/>
              </a:lnSpc>
              <a:spcBef>
                <a:spcPts val="140"/>
              </a:spcBef>
            </a:pPr>
            <a:r>
              <a:rPr dirty="0" sz="2000" spc="315" b="1">
                <a:solidFill>
                  <a:srgbClr val="FFFFFF"/>
                </a:solidFill>
                <a:latin typeface="Calibri"/>
                <a:cs typeface="Calibri"/>
              </a:rPr>
              <a:t>ABR/MAY/JUN</a:t>
            </a:r>
            <a:r>
              <a:rPr dirty="0" sz="20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8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0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430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  <a:p>
            <a:pPr marL="25400">
              <a:lnSpc>
                <a:spcPts val="4820"/>
              </a:lnSpc>
            </a:pPr>
            <a:r>
              <a:rPr dirty="0" sz="4050" spc="75">
                <a:solidFill>
                  <a:srgbClr val="FFDA4E"/>
                </a:solidFill>
                <a:latin typeface="Verdana"/>
                <a:cs typeface="Verdana"/>
              </a:rPr>
              <a:t>LOS</a:t>
            </a:r>
            <a:r>
              <a:rPr dirty="0" sz="4050" spc="-550">
                <a:solidFill>
                  <a:srgbClr val="FFDA4E"/>
                </a:solidFill>
                <a:latin typeface="Verdana"/>
                <a:cs typeface="Verdana"/>
              </a:rPr>
              <a:t> </a:t>
            </a:r>
            <a:r>
              <a:rPr dirty="0" sz="4050">
                <a:solidFill>
                  <a:srgbClr val="FFDA4E"/>
                </a:solidFill>
                <a:latin typeface="Verdana"/>
                <a:cs typeface="Verdana"/>
              </a:rPr>
              <a:t>TRES</a:t>
            </a:r>
            <a:r>
              <a:rPr dirty="0" sz="4050" spc="-545">
                <a:solidFill>
                  <a:srgbClr val="FFDA4E"/>
                </a:solidFill>
                <a:latin typeface="Verdana"/>
                <a:cs typeface="Verdana"/>
              </a:rPr>
              <a:t> </a:t>
            </a:r>
            <a:r>
              <a:rPr dirty="0" sz="4050" spc="195">
                <a:solidFill>
                  <a:srgbClr val="FFDA4E"/>
                </a:solidFill>
                <a:latin typeface="Verdana"/>
                <a:cs typeface="Verdana"/>
              </a:rPr>
              <a:t>MENSAJES</a:t>
            </a:r>
            <a:r>
              <a:rPr dirty="0" sz="4050" spc="-545">
                <a:solidFill>
                  <a:srgbClr val="FFDA4E"/>
                </a:solidFill>
                <a:latin typeface="Verdana"/>
                <a:cs typeface="Verdana"/>
              </a:rPr>
              <a:t> </a:t>
            </a:r>
            <a:r>
              <a:rPr dirty="0" sz="4050" spc="100">
                <a:solidFill>
                  <a:srgbClr val="FFDA4E"/>
                </a:solidFill>
                <a:latin typeface="Verdana"/>
                <a:cs typeface="Verdana"/>
              </a:rPr>
              <a:t>CÓSMICOS</a:t>
            </a:r>
            <a:endParaRPr sz="4050">
              <a:latin typeface="Verdana"/>
              <a:cs typeface="Verdan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9071" y="7464228"/>
            <a:ext cx="1400652" cy="154284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69544" y="8942736"/>
            <a:ext cx="17948910" cy="1254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I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N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spc="-30" b="1">
                <a:solidFill>
                  <a:srgbClr val="FFDA4E"/>
                </a:solidFill>
                <a:latin typeface="Open Sans"/>
                <a:cs typeface="Open Sans"/>
              </a:rPr>
              <a:t>F</a:t>
            </a:r>
            <a:r>
              <a:rPr dirty="0" sz="1900" spc="-114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O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L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spc="-40" b="1">
                <a:solidFill>
                  <a:srgbClr val="FFDA4E"/>
                </a:solidFill>
                <a:latin typeface="Open Sans"/>
                <a:cs typeface="Open Sans"/>
              </a:rPr>
              <a:t>E</a:t>
            </a:r>
            <a:r>
              <a:rPr dirty="0" sz="1900" spc="-114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I</a:t>
            </a:r>
            <a:r>
              <a:rPr dirty="0" sz="1900" spc="-114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FFDA4E"/>
                </a:solidFill>
                <a:latin typeface="Open Sans"/>
                <a:cs typeface="Open Sans"/>
              </a:rPr>
              <a:t>Ó</a:t>
            </a:r>
            <a:r>
              <a:rPr dirty="0" sz="1900" spc="-120" b="1">
                <a:solidFill>
                  <a:srgbClr val="FFDA4E"/>
                </a:solidFill>
                <a:latin typeface="Open Sans"/>
                <a:cs typeface="Open Sans"/>
              </a:rPr>
              <a:t> </a:t>
            </a:r>
            <a:r>
              <a:rPr dirty="0" sz="1900" spc="-50" b="1">
                <a:solidFill>
                  <a:srgbClr val="FFDA4E"/>
                </a:solidFill>
                <a:latin typeface="Open Sans"/>
                <a:cs typeface="Open Sans"/>
              </a:rPr>
              <a:t>N</a:t>
            </a:r>
            <a:endParaRPr sz="1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00">
              <a:latin typeface="Open Sans"/>
              <a:cs typeface="Open Sans"/>
            </a:endParaRPr>
          </a:p>
          <a:p>
            <a:pPr marL="1450975" marR="5080" indent="-1438910">
              <a:lnSpc>
                <a:spcPct val="116700"/>
              </a:lnSpc>
            </a:pP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Equipo: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Adinan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Batista,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Bruno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131517"/>
                </a:solidFill>
                <a:latin typeface="Calibri"/>
                <a:cs typeface="Calibri"/>
              </a:rPr>
              <a:t>Flávio,</a:t>
            </a:r>
            <a:r>
              <a:rPr dirty="0" sz="1500" spc="-1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Cíntia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Bini,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Eduardo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Harada,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Elias</a:t>
            </a:r>
            <a:r>
              <a:rPr dirty="0" sz="1500" spc="-1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55" b="1">
                <a:solidFill>
                  <a:srgbClr val="131517"/>
                </a:solidFill>
                <a:latin typeface="Calibri"/>
                <a:cs typeface="Calibri"/>
              </a:rPr>
              <a:t>Duarte,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Eliezer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GC,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Eleandro</a:t>
            </a:r>
            <a:r>
              <a:rPr dirty="0" sz="1500" spc="-1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Borel,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Elton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Batista,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Emenson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Camara,</a:t>
            </a:r>
            <a:r>
              <a:rPr dirty="0" sz="1500" spc="-1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Esron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45" b="1">
                <a:solidFill>
                  <a:srgbClr val="131517"/>
                </a:solidFill>
                <a:latin typeface="Calibri"/>
                <a:cs typeface="Calibri"/>
              </a:rPr>
              <a:t>Waslley,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Gusttavo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131517"/>
                </a:solidFill>
                <a:latin typeface="Calibri"/>
                <a:cs typeface="Calibri"/>
              </a:rPr>
              <a:t>Santana,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85" b="1">
                <a:solidFill>
                  <a:srgbClr val="131517"/>
                </a:solidFill>
                <a:latin typeface="Calibri"/>
                <a:cs typeface="Calibri"/>
              </a:rPr>
              <a:t>Luís</a:t>
            </a:r>
            <a:r>
              <a:rPr dirty="0" sz="1500" spc="-1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Claudio,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95" b="1">
                <a:solidFill>
                  <a:srgbClr val="131517"/>
                </a:solidFill>
                <a:latin typeface="Calibri"/>
                <a:cs typeface="Calibri"/>
              </a:rPr>
              <a:t>Luiz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Francisco,</a:t>
            </a:r>
            <a:r>
              <a:rPr dirty="0" sz="1500" spc="-1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131517"/>
                </a:solidFill>
                <a:latin typeface="Calibri"/>
                <a:cs typeface="Calibri"/>
              </a:rPr>
              <a:t>Morais </a:t>
            </a:r>
            <a:r>
              <a:rPr dirty="0" sz="1500" spc="95" b="1">
                <a:solidFill>
                  <a:srgbClr val="131517"/>
                </a:solidFill>
                <a:latin typeface="Calibri"/>
                <a:cs typeface="Calibri"/>
              </a:rPr>
              <a:t>Junior,</a:t>
            </a:r>
            <a:r>
              <a:rPr dirty="0" sz="1500" spc="38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Manoel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Roberto,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Mirian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Buch,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Nkosi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Moyo,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Patrícia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5" b="1">
                <a:solidFill>
                  <a:srgbClr val="131517"/>
                </a:solidFill>
                <a:latin typeface="Calibri"/>
                <a:cs typeface="Calibri"/>
              </a:rPr>
              <a:t>Sales,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Pablo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Amon,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Philippe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70" b="1">
                <a:solidFill>
                  <a:srgbClr val="131517"/>
                </a:solidFill>
                <a:latin typeface="Calibri"/>
                <a:cs typeface="Calibri"/>
              </a:rPr>
              <a:t>Buch,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0" b="1">
                <a:solidFill>
                  <a:srgbClr val="131517"/>
                </a:solidFill>
                <a:latin typeface="Calibri"/>
                <a:cs typeface="Calibri"/>
              </a:rPr>
              <a:t>Ramon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131517"/>
                </a:solidFill>
                <a:latin typeface="Calibri"/>
                <a:cs typeface="Calibri"/>
              </a:rPr>
              <a:t>Gomes,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131517"/>
                </a:solidFill>
                <a:latin typeface="Calibri"/>
                <a:cs typeface="Calibri"/>
              </a:rPr>
              <a:t>René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Henriquez,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Sinecio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50" b="1">
                <a:solidFill>
                  <a:srgbClr val="131517"/>
                </a:solidFill>
                <a:latin typeface="Calibri"/>
                <a:cs typeface="Calibri"/>
              </a:rPr>
              <a:t>Alfonso,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Valdeane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65" b="1">
                <a:solidFill>
                  <a:srgbClr val="131517"/>
                </a:solidFill>
                <a:latin typeface="Calibri"/>
                <a:cs typeface="Calibri"/>
              </a:rPr>
              <a:t>Costa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e</a:t>
            </a:r>
            <a:r>
              <a:rPr dirty="0" sz="1500" spc="20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131517"/>
                </a:solidFill>
                <a:latin typeface="Calibri"/>
                <a:cs typeface="Calibri"/>
              </a:rPr>
              <a:t>Willian</a:t>
            </a:r>
            <a:r>
              <a:rPr dirty="0" sz="1500" spc="25" b="1">
                <a:solidFill>
                  <a:srgbClr val="131517"/>
                </a:solidFill>
                <a:latin typeface="Calibri"/>
                <a:cs typeface="Calibri"/>
              </a:rPr>
              <a:t> </a:t>
            </a:r>
            <a:r>
              <a:rPr dirty="0" sz="1500" spc="35" b="1">
                <a:solidFill>
                  <a:srgbClr val="131517"/>
                </a:solidFill>
                <a:latin typeface="Calibri"/>
                <a:cs typeface="Calibri"/>
              </a:rPr>
              <a:t>Arsenio.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111" y="8056121"/>
            <a:ext cx="486978" cy="3612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579834"/>
            <a:ext cx="18288000" cy="707390"/>
          </a:xfrm>
          <a:custGeom>
            <a:avLst/>
            <a:gdLst/>
            <a:ahLst/>
            <a:cxnLst/>
            <a:rect l="l" t="t" r="r" b="b"/>
            <a:pathLst>
              <a:path w="18288000" h="707390">
                <a:moveTo>
                  <a:pt x="0" y="707167"/>
                </a:moveTo>
                <a:lnTo>
                  <a:pt x="18287998" y="707167"/>
                </a:lnTo>
                <a:lnTo>
                  <a:pt x="18287998" y="0"/>
                </a:lnTo>
                <a:lnTo>
                  <a:pt x="0" y="0"/>
                </a:lnTo>
                <a:lnTo>
                  <a:pt x="0" y="707167"/>
                </a:lnTo>
                <a:close/>
              </a:path>
            </a:pathLst>
          </a:custGeom>
          <a:solidFill>
            <a:srgbClr val="041C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2"/>
            <a:ext cx="18288000" cy="9580245"/>
            <a:chOff x="0" y="2"/>
            <a:chExt cx="18288000" cy="9580245"/>
          </a:xfrm>
        </p:grpSpPr>
        <p:sp>
          <p:nvSpPr>
            <p:cNvPr id="4" name="object 4" descr=""/>
            <p:cNvSpPr/>
            <p:nvPr/>
          </p:nvSpPr>
          <p:spPr>
            <a:xfrm>
              <a:off x="0" y="3"/>
              <a:ext cx="18288000" cy="8493125"/>
            </a:xfrm>
            <a:custGeom>
              <a:avLst/>
              <a:gdLst/>
              <a:ahLst/>
              <a:cxnLst/>
              <a:rect l="l" t="t" r="r" b="b"/>
              <a:pathLst>
                <a:path w="18288000" h="8493125">
                  <a:moveTo>
                    <a:pt x="0" y="8492757"/>
                  </a:moveTo>
                  <a:lnTo>
                    <a:pt x="18287998" y="8492757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8492757"/>
                  </a:lnTo>
                  <a:close/>
                </a:path>
              </a:pathLst>
            </a:custGeom>
            <a:solidFill>
              <a:srgbClr val="041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1"/>
              <a:ext cx="18288000" cy="9580245"/>
            </a:xfrm>
            <a:custGeom>
              <a:avLst/>
              <a:gdLst/>
              <a:ahLst/>
              <a:cxnLst/>
              <a:rect l="l" t="t" r="r" b="b"/>
              <a:pathLst>
                <a:path w="18288000" h="9580245">
                  <a:moveTo>
                    <a:pt x="3801618" y="0"/>
                  </a:moveTo>
                  <a:lnTo>
                    <a:pt x="0" y="0"/>
                  </a:lnTo>
                  <a:lnTo>
                    <a:pt x="0" y="1046251"/>
                  </a:lnTo>
                  <a:lnTo>
                    <a:pt x="15252" y="1048016"/>
                  </a:lnTo>
                  <a:lnTo>
                    <a:pt x="3603421" y="1048016"/>
                  </a:lnTo>
                  <a:lnTo>
                    <a:pt x="3649205" y="1042720"/>
                  </a:lnTo>
                  <a:lnTo>
                    <a:pt x="3691267" y="1027645"/>
                  </a:lnTo>
                  <a:lnTo>
                    <a:pt x="3728402" y="1003998"/>
                  </a:lnTo>
                  <a:lnTo>
                    <a:pt x="3759403" y="972997"/>
                  </a:lnTo>
                  <a:lnTo>
                    <a:pt x="3783050" y="935863"/>
                  </a:lnTo>
                  <a:lnTo>
                    <a:pt x="3798125" y="893800"/>
                  </a:lnTo>
                  <a:lnTo>
                    <a:pt x="3801618" y="863650"/>
                  </a:lnTo>
                  <a:lnTo>
                    <a:pt x="3801618" y="0"/>
                  </a:lnTo>
                  <a:close/>
                </a:path>
                <a:path w="18288000" h="9580245">
                  <a:moveTo>
                    <a:pt x="15840266" y="1422565"/>
                  </a:moveTo>
                  <a:lnTo>
                    <a:pt x="15823006" y="1361655"/>
                  </a:lnTo>
                  <a:lnTo>
                    <a:pt x="15799372" y="1324521"/>
                  </a:lnTo>
                  <a:lnTo>
                    <a:pt x="15768371" y="1293520"/>
                  </a:lnTo>
                  <a:lnTo>
                    <a:pt x="15731224" y="1269885"/>
                  </a:lnTo>
                  <a:lnTo>
                    <a:pt x="15689161" y="1254798"/>
                  </a:lnTo>
                  <a:lnTo>
                    <a:pt x="15643390" y="1249502"/>
                  </a:lnTo>
                  <a:lnTo>
                    <a:pt x="13169" y="1249502"/>
                  </a:lnTo>
                  <a:lnTo>
                    <a:pt x="0" y="1251026"/>
                  </a:lnTo>
                  <a:lnTo>
                    <a:pt x="0" y="2628760"/>
                  </a:lnTo>
                  <a:lnTo>
                    <a:pt x="13169" y="2630284"/>
                  </a:lnTo>
                  <a:lnTo>
                    <a:pt x="15643390" y="2630284"/>
                  </a:lnTo>
                  <a:lnTo>
                    <a:pt x="15689161" y="2624988"/>
                  </a:lnTo>
                  <a:lnTo>
                    <a:pt x="15731224" y="2609913"/>
                  </a:lnTo>
                  <a:lnTo>
                    <a:pt x="15768371" y="2586266"/>
                  </a:lnTo>
                  <a:lnTo>
                    <a:pt x="15799372" y="2555265"/>
                  </a:lnTo>
                  <a:lnTo>
                    <a:pt x="15823006" y="2518130"/>
                  </a:lnTo>
                  <a:lnTo>
                    <a:pt x="15838094" y="2476068"/>
                  </a:lnTo>
                  <a:lnTo>
                    <a:pt x="15840266" y="2457234"/>
                  </a:lnTo>
                  <a:lnTo>
                    <a:pt x="15840266" y="1422565"/>
                  </a:lnTo>
                  <a:close/>
                </a:path>
                <a:path w="18288000" h="9580245">
                  <a:moveTo>
                    <a:pt x="15843377" y="21691"/>
                  </a:moveTo>
                  <a:lnTo>
                    <a:pt x="15840875" y="0"/>
                  </a:lnTo>
                  <a:lnTo>
                    <a:pt x="3943667" y="0"/>
                  </a:lnTo>
                  <a:lnTo>
                    <a:pt x="3941153" y="21691"/>
                  </a:lnTo>
                  <a:lnTo>
                    <a:pt x="3941153" y="848017"/>
                  </a:lnTo>
                  <a:lnTo>
                    <a:pt x="3946448" y="893787"/>
                  </a:lnTo>
                  <a:lnTo>
                    <a:pt x="3961523" y="935863"/>
                  </a:lnTo>
                  <a:lnTo>
                    <a:pt x="3985171" y="972997"/>
                  </a:lnTo>
                  <a:lnTo>
                    <a:pt x="4016171" y="1003998"/>
                  </a:lnTo>
                  <a:lnTo>
                    <a:pt x="4053306" y="1027645"/>
                  </a:lnTo>
                  <a:lnTo>
                    <a:pt x="4095381" y="1042720"/>
                  </a:lnTo>
                  <a:lnTo>
                    <a:pt x="4125290" y="1046175"/>
                  </a:lnTo>
                  <a:lnTo>
                    <a:pt x="15659253" y="1046175"/>
                  </a:lnTo>
                  <a:lnTo>
                    <a:pt x="15731224" y="1027645"/>
                  </a:lnTo>
                  <a:lnTo>
                    <a:pt x="15768371" y="1003998"/>
                  </a:lnTo>
                  <a:lnTo>
                    <a:pt x="15799372" y="972997"/>
                  </a:lnTo>
                  <a:lnTo>
                    <a:pt x="15823006" y="935863"/>
                  </a:lnTo>
                  <a:lnTo>
                    <a:pt x="15838094" y="893787"/>
                  </a:lnTo>
                  <a:lnTo>
                    <a:pt x="15843377" y="848017"/>
                  </a:lnTo>
                  <a:lnTo>
                    <a:pt x="15843377" y="21691"/>
                  </a:lnTo>
                  <a:close/>
                </a:path>
                <a:path w="18288000" h="9580245">
                  <a:moveTo>
                    <a:pt x="18287988" y="8492757"/>
                  </a:moveTo>
                  <a:lnTo>
                    <a:pt x="0" y="8492757"/>
                  </a:lnTo>
                  <a:lnTo>
                    <a:pt x="0" y="9579826"/>
                  </a:lnTo>
                  <a:lnTo>
                    <a:pt x="18287988" y="9579826"/>
                  </a:lnTo>
                  <a:lnTo>
                    <a:pt x="18287988" y="8492757"/>
                  </a:lnTo>
                  <a:close/>
                </a:path>
                <a:path w="18288000" h="9580245">
                  <a:moveTo>
                    <a:pt x="18287988" y="0"/>
                  </a:moveTo>
                  <a:lnTo>
                    <a:pt x="16017799" y="0"/>
                  </a:lnTo>
                  <a:lnTo>
                    <a:pt x="16015284" y="21691"/>
                  </a:lnTo>
                  <a:lnTo>
                    <a:pt x="16015284" y="2430284"/>
                  </a:lnTo>
                  <a:lnTo>
                    <a:pt x="16020580" y="2476055"/>
                  </a:lnTo>
                  <a:lnTo>
                    <a:pt x="16035655" y="2518130"/>
                  </a:lnTo>
                  <a:lnTo>
                    <a:pt x="16059303" y="2555265"/>
                  </a:lnTo>
                  <a:lnTo>
                    <a:pt x="16090303" y="2586266"/>
                  </a:lnTo>
                  <a:lnTo>
                    <a:pt x="16127438" y="2609900"/>
                  </a:lnTo>
                  <a:lnTo>
                    <a:pt x="16169513" y="2624988"/>
                  </a:lnTo>
                  <a:lnTo>
                    <a:pt x="16215284" y="2630284"/>
                  </a:lnTo>
                  <a:lnTo>
                    <a:pt x="18227193" y="2630284"/>
                  </a:lnTo>
                  <a:lnTo>
                    <a:pt x="18272976" y="2624988"/>
                  </a:lnTo>
                  <a:lnTo>
                    <a:pt x="18287988" y="2619603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9395" y="3633570"/>
              <a:ext cx="4200024" cy="4699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727" y="3633570"/>
              <a:ext cx="4200023" cy="4699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6274" y="3643095"/>
              <a:ext cx="4199984" cy="469899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771952" y="4064291"/>
              <a:ext cx="13070205" cy="1701800"/>
            </a:xfrm>
            <a:custGeom>
              <a:avLst/>
              <a:gdLst/>
              <a:ahLst/>
              <a:cxnLst/>
              <a:rect l="l" t="t" r="r" b="b"/>
              <a:pathLst>
                <a:path w="13070205" h="1701800">
                  <a:moveTo>
                    <a:pt x="1511655" y="1473200"/>
                  </a:moveTo>
                  <a:lnTo>
                    <a:pt x="1509407" y="1473200"/>
                  </a:lnTo>
                  <a:lnTo>
                    <a:pt x="1508493" y="1460500"/>
                  </a:lnTo>
                  <a:lnTo>
                    <a:pt x="1501660" y="1460500"/>
                  </a:lnTo>
                  <a:lnTo>
                    <a:pt x="1500619" y="1447800"/>
                  </a:lnTo>
                  <a:lnTo>
                    <a:pt x="1441564" y="1371600"/>
                  </a:lnTo>
                  <a:lnTo>
                    <a:pt x="1441081" y="1371600"/>
                  </a:lnTo>
                  <a:lnTo>
                    <a:pt x="1440027" y="1358900"/>
                  </a:lnTo>
                  <a:lnTo>
                    <a:pt x="1431925" y="1348803"/>
                  </a:lnTo>
                  <a:lnTo>
                    <a:pt x="1431925" y="1473200"/>
                  </a:lnTo>
                  <a:lnTo>
                    <a:pt x="1227162" y="1612900"/>
                  </a:lnTo>
                  <a:lnTo>
                    <a:pt x="1079995" y="1384300"/>
                  </a:lnTo>
                  <a:lnTo>
                    <a:pt x="1070343" y="1371600"/>
                  </a:lnTo>
                  <a:lnTo>
                    <a:pt x="1062101" y="1371600"/>
                  </a:lnTo>
                  <a:lnTo>
                    <a:pt x="1050302" y="1358900"/>
                  </a:lnTo>
                  <a:lnTo>
                    <a:pt x="1008735" y="1358900"/>
                  </a:lnTo>
                  <a:lnTo>
                    <a:pt x="994816" y="1346200"/>
                  </a:lnTo>
                  <a:lnTo>
                    <a:pt x="967524" y="1346200"/>
                  </a:lnTo>
                  <a:lnTo>
                    <a:pt x="954341" y="1333500"/>
                  </a:lnTo>
                  <a:lnTo>
                    <a:pt x="941489" y="1333500"/>
                  </a:lnTo>
                  <a:lnTo>
                    <a:pt x="928979" y="1320800"/>
                  </a:lnTo>
                  <a:lnTo>
                    <a:pt x="916901" y="1320800"/>
                  </a:lnTo>
                  <a:lnTo>
                    <a:pt x="905319" y="1308100"/>
                  </a:lnTo>
                  <a:lnTo>
                    <a:pt x="894257" y="1295400"/>
                  </a:lnTo>
                  <a:lnTo>
                    <a:pt x="883691" y="1282700"/>
                  </a:lnTo>
                  <a:lnTo>
                    <a:pt x="873709" y="1282700"/>
                  </a:lnTo>
                  <a:lnTo>
                    <a:pt x="864374" y="1270000"/>
                  </a:lnTo>
                  <a:lnTo>
                    <a:pt x="855687" y="1257300"/>
                  </a:lnTo>
                  <a:lnTo>
                    <a:pt x="847648" y="1244600"/>
                  </a:lnTo>
                  <a:lnTo>
                    <a:pt x="838403" y="1231900"/>
                  </a:lnTo>
                  <a:lnTo>
                    <a:pt x="801408" y="1181100"/>
                  </a:lnTo>
                  <a:lnTo>
                    <a:pt x="806627" y="1168400"/>
                  </a:lnTo>
                  <a:lnTo>
                    <a:pt x="817714" y="1155700"/>
                  </a:lnTo>
                  <a:lnTo>
                    <a:pt x="838949" y="1117600"/>
                  </a:lnTo>
                  <a:lnTo>
                    <a:pt x="861656" y="1117600"/>
                  </a:lnTo>
                  <a:lnTo>
                    <a:pt x="871664" y="1104900"/>
                  </a:lnTo>
                  <a:lnTo>
                    <a:pt x="880783" y="1092200"/>
                  </a:lnTo>
                  <a:lnTo>
                    <a:pt x="889381" y="1104900"/>
                  </a:lnTo>
                  <a:lnTo>
                    <a:pt x="898537" y="1104900"/>
                  </a:lnTo>
                  <a:lnTo>
                    <a:pt x="908253" y="1117600"/>
                  </a:lnTo>
                  <a:lnTo>
                    <a:pt x="950937" y="1117600"/>
                  </a:lnTo>
                  <a:lnTo>
                    <a:pt x="958659" y="1104900"/>
                  </a:lnTo>
                  <a:lnTo>
                    <a:pt x="980033" y="1104900"/>
                  </a:lnTo>
                  <a:lnTo>
                    <a:pt x="992073" y="1092200"/>
                  </a:lnTo>
                  <a:lnTo>
                    <a:pt x="997165" y="1079500"/>
                  </a:lnTo>
                  <a:lnTo>
                    <a:pt x="1001356" y="1079500"/>
                  </a:lnTo>
                  <a:lnTo>
                    <a:pt x="1005103" y="1066800"/>
                  </a:lnTo>
                  <a:lnTo>
                    <a:pt x="1007795" y="1066800"/>
                  </a:lnTo>
                  <a:lnTo>
                    <a:pt x="1009446" y="1054100"/>
                  </a:lnTo>
                  <a:lnTo>
                    <a:pt x="1010780" y="1054100"/>
                  </a:lnTo>
                  <a:lnTo>
                    <a:pt x="1011923" y="1041400"/>
                  </a:lnTo>
                  <a:lnTo>
                    <a:pt x="1012990" y="1041400"/>
                  </a:lnTo>
                  <a:lnTo>
                    <a:pt x="1018984" y="965200"/>
                  </a:lnTo>
                  <a:lnTo>
                    <a:pt x="1020508" y="939800"/>
                  </a:lnTo>
                  <a:lnTo>
                    <a:pt x="1021448" y="901700"/>
                  </a:lnTo>
                  <a:lnTo>
                    <a:pt x="1021905" y="876300"/>
                  </a:lnTo>
                  <a:lnTo>
                    <a:pt x="1022032" y="850900"/>
                  </a:lnTo>
                  <a:lnTo>
                    <a:pt x="1040815" y="850900"/>
                  </a:lnTo>
                  <a:lnTo>
                    <a:pt x="1070851" y="889000"/>
                  </a:lnTo>
                  <a:lnTo>
                    <a:pt x="1072451" y="901700"/>
                  </a:lnTo>
                  <a:lnTo>
                    <a:pt x="1077417" y="901700"/>
                  </a:lnTo>
                  <a:lnTo>
                    <a:pt x="1084541" y="914400"/>
                  </a:lnTo>
                  <a:lnTo>
                    <a:pt x="1119479" y="914400"/>
                  </a:lnTo>
                  <a:lnTo>
                    <a:pt x="1126083" y="901700"/>
                  </a:lnTo>
                  <a:lnTo>
                    <a:pt x="1133309" y="901700"/>
                  </a:lnTo>
                  <a:lnTo>
                    <a:pt x="1135341" y="889000"/>
                  </a:lnTo>
                  <a:lnTo>
                    <a:pt x="1135684" y="876300"/>
                  </a:lnTo>
                  <a:lnTo>
                    <a:pt x="1134338" y="876300"/>
                  </a:lnTo>
                  <a:lnTo>
                    <a:pt x="1131316" y="863600"/>
                  </a:lnTo>
                  <a:lnTo>
                    <a:pt x="1127074" y="850900"/>
                  </a:lnTo>
                  <a:lnTo>
                    <a:pt x="1120254" y="838200"/>
                  </a:lnTo>
                  <a:lnTo>
                    <a:pt x="1116126" y="825500"/>
                  </a:lnTo>
                  <a:lnTo>
                    <a:pt x="1120381" y="825500"/>
                  </a:lnTo>
                  <a:lnTo>
                    <a:pt x="1126020" y="812800"/>
                  </a:lnTo>
                  <a:lnTo>
                    <a:pt x="1130604" y="812800"/>
                  </a:lnTo>
                  <a:lnTo>
                    <a:pt x="1134173" y="800100"/>
                  </a:lnTo>
                  <a:lnTo>
                    <a:pt x="1154518" y="800100"/>
                  </a:lnTo>
                  <a:lnTo>
                    <a:pt x="1159700" y="812800"/>
                  </a:lnTo>
                  <a:lnTo>
                    <a:pt x="1163459" y="812800"/>
                  </a:lnTo>
                  <a:lnTo>
                    <a:pt x="1207287" y="889000"/>
                  </a:lnTo>
                  <a:lnTo>
                    <a:pt x="1222032" y="914400"/>
                  </a:lnTo>
                  <a:lnTo>
                    <a:pt x="1236675" y="952500"/>
                  </a:lnTo>
                  <a:lnTo>
                    <a:pt x="1265770" y="1003300"/>
                  </a:lnTo>
                  <a:lnTo>
                    <a:pt x="1270952" y="1003300"/>
                  </a:lnTo>
                  <a:lnTo>
                    <a:pt x="1275549" y="1016000"/>
                  </a:lnTo>
                  <a:lnTo>
                    <a:pt x="1279563" y="1028700"/>
                  </a:lnTo>
                  <a:lnTo>
                    <a:pt x="1282992" y="1041400"/>
                  </a:lnTo>
                  <a:lnTo>
                    <a:pt x="1287805" y="1066800"/>
                  </a:lnTo>
                  <a:lnTo>
                    <a:pt x="1291005" y="1079500"/>
                  </a:lnTo>
                  <a:lnTo>
                    <a:pt x="1292580" y="1104900"/>
                  </a:lnTo>
                  <a:lnTo>
                    <a:pt x="1292542" y="1130300"/>
                  </a:lnTo>
                  <a:lnTo>
                    <a:pt x="1290891" y="1143000"/>
                  </a:lnTo>
                  <a:lnTo>
                    <a:pt x="1287640" y="1168400"/>
                  </a:lnTo>
                  <a:lnTo>
                    <a:pt x="1282788" y="1193800"/>
                  </a:lnTo>
                  <a:lnTo>
                    <a:pt x="1276337" y="1206500"/>
                  </a:lnTo>
                  <a:lnTo>
                    <a:pt x="1273848" y="1219200"/>
                  </a:lnTo>
                  <a:lnTo>
                    <a:pt x="1273225" y="1219200"/>
                  </a:lnTo>
                  <a:lnTo>
                    <a:pt x="1275727" y="1244600"/>
                  </a:lnTo>
                  <a:lnTo>
                    <a:pt x="1278686" y="1244600"/>
                  </a:lnTo>
                  <a:lnTo>
                    <a:pt x="1283373" y="1257300"/>
                  </a:lnTo>
                  <a:lnTo>
                    <a:pt x="1292809" y="1270000"/>
                  </a:lnTo>
                  <a:lnTo>
                    <a:pt x="1314030" y="1295400"/>
                  </a:lnTo>
                  <a:lnTo>
                    <a:pt x="1342529" y="1333500"/>
                  </a:lnTo>
                  <a:lnTo>
                    <a:pt x="1373784" y="1384300"/>
                  </a:lnTo>
                  <a:lnTo>
                    <a:pt x="1374355" y="1384300"/>
                  </a:lnTo>
                  <a:lnTo>
                    <a:pt x="1431925" y="1473200"/>
                  </a:lnTo>
                  <a:lnTo>
                    <a:pt x="1431925" y="1348803"/>
                  </a:lnTo>
                  <a:lnTo>
                    <a:pt x="1429842" y="1346200"/>
                  </a:lnTo>
                  <a:lnTo>
                    <a:pt x="1428623" y="1346200"/>
                  </a:lnTo>
                  <a:lnTo>
                    <a:pt x="1407083" y="1320800"/>
                  </a:lnTo>
                  <a:lnTo>
                    <a:pt x="1375333" y="1270000"/>
                  </a:lnTo>
                  <a:lnTo>
                    <a:pt x="1372958" y="1270000"/>
                  </a:lnTo>
                  <a:lnTo>
                    <a:pt x="1366507" y="1257300"/>
                  </a:lnTo>
                  <a:lnTo>
                    <a:pt x="1359954" y="1244600"/>
                  </a:lnTo>
                  <a:lnTo>
                    <a:pt x="1353185" y="1231900"/>
                  </a:lnTo>
                  <a:lnTo>
                    <a:pt x="1346123" y="1219200"/>
                  </a:lnTo>
                  <a:lnTo>
                    <a:pt x="1344409" y="1219200"/>
                  </a:lnTo>
                  <a:lnTo>
                    <a:pt x="1350314" y="1193800"/>
                  </a:lnTo>
                  <a:lnTo>
                    <a:pt x="1354759" y="1168400"/>
                  </a:lnTo>
                  <a:lnTo>
                    <a:pt x="1359230" y="1130300"/>
                  </a:lnTo>
                  <a:lnTo>
                    <a:pt x="1359255" y="1104900"/>
                  </a:lnTo>
                  <a:lnTo>
                    <a:pt x="1357807" y="1079500"/>
                  </a:lnTo>
                  <a:lnTo>
                    <a:pt x="1354861" y="1054100"/>
                  </a:lnTo>
                  <a:lnTo>
                    <a:pt x="1350441" y="1028700"/>
                  </a:lnTo>
                  <a:lnTo>
                    <a:pt x="1350822" y="1028700"/>
                  </a:lnTo>
                  <a:lnTo>
                    <a:pt x="1346542" y="1016000"/>
                  </a:lnTo>
                  <a:lnTo>
                    <a:pt x="1341628" y="1003300"/>
                  </a:lnTo>
                  <a:lnTo>
                    <a:pt x="1336078" y="990600"/>
                  </a:lnTo>
                  <a:lnTo>
                    <a:pt x="1329905" y="977900"/>
                  </a:lnTo>
                  <a:lnTo>
                    <a:pt x="1325626" y="965200"/>
                  </a:lnTo>
                  <a:lnTo>
                    <a:pt x="1321447" y="965200"/>
                  </a:lnTo>
                  <a:lnTo>
                    <a:pt x="1313853" y="952500"/>
                  </a:lnTo>
                  <a:lnTo>
                    <a:pt x="1312189" y="939800"/>
                  </a:lnTo>
                  <a:lnTo>
                    <a:pt x="1266990" y="863600"/>
                  </a:lnTo>
                  <a:lnTo>
                    <a:pt x="1234554" y="812800"/>
                  </a:lnTo>
                  <a:lnTo>
                    <a:pt x="1231734" y="800100"/>
                  </a:lnTo>
                  <a:lnTo>
                    <a:pt x="1224356" y="787400"/>
                  </a:lnTo>
                  <a:lnTo>
                    <a:pt x="1220216" y="774700"/>
                  </a:lnTo>
                  <a:lnTo>
                    <a:pt x="1214983" y="774700"/>
                  </a:lnTo>
                  <a:lnTo>
                    <a:pt x="1208684" y="762000"/>
                  </a:lnTo>
                  <a:lnTo>
                    <a:pt x="1201318" y="749300"/>
                  </a:lnTo>
                  <a:lnTo>
                    <a:pt x="1184376" y="749300"/>
                  </a:lnTo>
                  <a:lnTo>
                    <a:pt x="1175067" y="736600"/>
                  </a:lnTo>
                  <a:lnTo>
                    <a:pt x="1140307" y="736600"/>
                  </a:lnTo>
                  <a:lnTo>
                    <a:pt x="1139431" y="723900"/>
                  </a:lnTo>
                  <a:lnTo>
                    <a:pt x="1133881" y="660400"/>
                  </a:lnTo>
                  <a:lnTo>
                    <a:pt x="1127620" y="571500"/>
                  </a:lnTo>
                  <a:lnTo>
                    <a:pt x="1127290" y="558800"/>
                  </a:lnTo>
                  <a:lnTo>
                    <a:pt x="1126934" y="558800"/>
                  </a:lnTo>
                  <a:lnTo>
                    <a:pt x="1126515" y="546100"/>
                  </a:lnTo>
                  <a:lnTo>
                    <a:pt x="1126096" y="546100"/>
                  </a:lnTo>
                  <a:lnTo>
                    <a:pt x="1124712" y="533400"/>
                  </a:lnTo>
                  <a:lnTo>
                    <a:pt x="1122578" y="520700"/>
                  </a:lnTo>
                  <a:lnTo>
                    <a:pt x="1119784" y="508000"/>
                  </a:lnTo>
                  <a:lnTo>
                    <a:pt x="1116330" y="482600"/>
                  </a:lnTo>
                  <a:lnTo>
                    <a:pt x="1112215" y="469900"/>
                  </a:lnTo>
                  <a:lnTo>
                    <a:pt x="1110437" y="469900"/>
                  </a:lnTo>
                  <a:lnTo>
                    <a:pt x="1101344" y="457200"/>
                  </a:lnTo>
                  <a:lnTo>
                    <a:pt x="1090930" y="431800"/>
                  </a:lnTo>
                  <a:lnTo>
                    <a:pt x="1079220" y="406400"/>
                  </a:lnTo>
                  <a:lnTo>
                    <a:pt x="1075258" y="402539"/>
                  </a:lnTo>
                  <a:lnTo>
                    <a:pt x="1075258" y="762000"/>
                  </a:lnTo>
                  <a:lnTo>
                    <a:pt x="1073708" y="774700"/>
                  </a:lnTo>
                  <a:lnTo>
                    <a:pt x="1067739" y="774700"/>
                  </a:lnTo>
                  <a:lnTo>
                    <a:pt x="1064310" y="787400"/>
                  </a:lnTo>
                  <a:lnTo>
                    <a:pt x="1037361" y="787400"/>
                  </a:lnTo>
                  <a:lnTo>
                    <a:pt x="1030401" y="774700"/>
                  </a:lnTo>
                  <a:lnTo>
                    <a:pt x="1028242" y="774700"/>
                  </a:lnTo>
                  <a:lnTo>
                    <a:pt x="1027430" y="762000"/>
                  </a:lnTo>
                  <a:lnTo>
                    <a:pt x="1025588" y="762000"/>
                  </a:lnTo>
                  <a:lnTo>
                    <a:pt x="1023124" y="749300"/>
                  </a:lnTo>
                  <a:lnTo>
                    <a:pt x="1019911" y="723900"/>
                  </a:lnTo>
                  <a:lnTo>
                    <a:pt x="1016838" y="723900"/>
                  </a:lnTo>
                  <a:lnTo>
                    <a:pt x="1012317" y="711200"/>
                  </a:lnTo>
                  <a:lnTo>
                    <a:pt x="1006335" y="711200"/>
                  </a:lnTo>
                  <a:lnTo>
                    <a:pt x="1000201" y="698500"/>
                  </a:lnTo>
                  <a:lnTo>
                    <a:pt x="976858" y="698500"/>
                  </a:lnTo>
                  <a:lnTo>
                    <a:pt x="968603" y="711200"/>
                  </a:lnTo>
                  <a:lnTo>
                    <a:pt x="959142" y="711200"/>
                  </a:lnTo>
                  <a:lnTo>
                    <a:pt x="956995" y="723900"/>
                  </a:lnTo>
                  <a:lnTo>
                    <a:pt x="954366" y="723900"/>
                  </a:lnTo>
                  <a:lnTo>
                    <a:pt x="953973" y="736600"/>
                  </a:lnTo>
                  <a:lnTo>
                    <a:pt x="954519" y="736600"/>
                  </a:lnTo>
                  <a:lnTo>
                    <a:pt x="952411" y="901700"/>
                  </a:lnTo>
                  <a:lnTo>
                    <a:pt x="951750" y="965200"/>
                  </a:lnTo>
                  <a:lnTo>
                    <a:pt x="951141" y="1016000"/>
                  </a:lnTo>
                  <a:lnTo>
                    <a:pt x="950429" y="1028700"/>
                  </a:lnTo>
                  <a:lnTo>
                    <a:pt x="948436" y="1041400"/>
                  </a:lnTo>
                  <a:lnTo>
                    <a:pt x="939876" y="1041400"/>
                  </a:lnTo>
                  <a:lnTo>
                    <a:pt x="936510" y="1054100"/>
                  </a:lnTo>
                  <a:lnTo>
                    <a:pt x="921372" y="1054100"/>
                  </a:lnTo>
                  <a:lnTo>
                    <a:pt x="917968" y="1041400"/>
                  </a:lnTo>
                  <a:lnTo>
                    <a:pt x="911466" y="1041400"/>
                  </a:lnTo>
                  <a:lnTo>
                    <a:pt x="907440" y="1028700"/>
                  </a:lnTo>
                  <a:lnTo>
                    <a:pt x="906691" y="1028700"/>
                  </a:lnTo>
                  <a:lnTo>
                    <a:pt x="906830" y="1003300"/>
                  </a:lnTo>
                  <a:lnTo>
                    <a:pt x="907084" y="977900"/>
                  </a:lnTo>
                  <a:lnTo>
                    <a:pt x="907415" y="952500"/>
                  </a:lnTo>
                  <a:lnTo>
                    <a:pt x="907783" y="927100"/>
                  </a:lnTo>
                  <a:lnTo>
                    <a:pt x="909548" y="774700"/>
                  </a:lnTo>
                  <a:lnTo>
                    <a:pt x="909942" y="774700"/>
                  </a:lnTo>
                  <a:lnTo>
                    <a:pt x="909662" y="762000"/>
                  </a:lnTo>
                  <a:lnTo>
                    <a:pt x="907757" y="762000"/>
                  </a:lnTo>
                  <a:lnTo>
                    <a:pt x="906183" y="749300"/>
                  </a:lnTo>
                  <a:lnTo>
                    <a:pt x="899185" y="749300"/>
                  </a:lnTo>
                  <a:lnTo>
                    <a:pt x="892911" y="736600"/>
                  </a:lnTo>
                  <a:lnTo>
                    <a:pt x="858862" y="736600"/>
                  </a:lnTo>
                  <a:lnTo>
                    <a:pt x="853389" y="749300"/>
                  </a:lnTo>
                  <a:lnTo>
                    <a:pt x="849236" y="749300"/>
                  </a:lnTo>
                  <a:lnTo>
                    <a:pt x="845083" y="762000"/>
                  </a:lnTo>
                  <a:lnTo>
                    <a:pt x="843064" y="762000"/>
                  </a:lnTo>
                  <a:lnTo>
                    <a:pt x="843051" y="787400"/>
                  </a:lnTo>
                  <a:lnTo>
                    <a:pt x="842924" y="800100"/>
                  </a:lnTo>
                  <a:lnTo>
                    <a:pt x="843038" y="876300"/>
                  </a:lnTo>
                  <a:lnTo>
                    <a:pt x="843394" y="901700"/>
                  </a:lnTo>
                  <a:lnTo>
                    <a:pt x="843673" y="927100"/>
                  </a:lnTo>
                  <a:lnTo>
                    <a:pt x="843915" y="952500"/>
                  </a:lnTo>
                  <a:lnTo>
                    <a:pt x="843838" y="1028700"/>
                  </a:lnTo>
                  <a:lnTo>
                    <a:pt x="843356" y="1028700"/>
                  </a:lnTo>
                  <a:lnTo>
                    <a:pt x="842645" y="1041400"/>
                  </a:lnTo>
                  <a:lnTo>
                    <a:pt x="838365" y="1041400"/>
                  </a:lnTo>
                  <a:lnTo>
                    <a:pt x="833970" y="1054100"/>
                  </a:lnTo>
                  <a:lnTo>
                    <a:pt x="805840" y="1054100"/>
                  </a:lnTo>
                  <a:lnTo>
                    <a:pt x="801420" y="1041400"/>
                  </a:lnTo>
                  <a:lnTo>
                    <a:pt x="797280" y="1041400"/>
                  </a:lnTo>
                  <a:lnTo>
                    <a:pt x="796658" y="1028700"/>
                  </a:lnTo>
                  <a:lnTo>
                    <a:pt x="796467" y="1016000"/>
                  </a:lnTo>
                  <a:lnTo>
                    <a:pt x="796493" y="1003300"/>
                  </a:lnTo>
                  <a:lnTo>
                    <a:pt x="796632" y="990600"/>
                  </a:lnTo>
                  <a:lnTo>
                    <a:pt x="797026" y="965200"/>
                  </a:lnTo>
                  <a:lnTo>
                    <a:pt x="797153" y="914400"/>
                  </a:lnTo>
                  <a:lnTo>
                    <a:pt x="797077" y="901700"/>
                  </a:lnTo>
                  <a:lnTo>
                    <a:pt x="796709" y="889000"/>
                  </a:lnTo>
                  <a:lnTo>
                    <a:pt x="795782" y="850900"/>
                  </a:lnTo>
                  <a:lnTo>
                    <a:pt x="795401" y="825500"/>
                  </a:lnTo>
                  <a:lnTo>
                    <a:pt x="795324" y="774700"/>
                  </a:lnTo>
                  <a:lnTo>
                    <a:pt x="795007" y="762000"/>
                  </a:lnTo>
                  <a:lnTo>
                    <a:pt x="793305" y="762000"/>
                  </a:lnTo>
                  <a:lnTo>
                    <a:pt x="790232" y="749300"/>
                  </a:lnTo>
                  <a:lnTo>
                    <a:pt x="785774" y="749300"/>
                  </a:lnTo>
                  <a:lnTo>
                    <a:pt x="778941" y="736600"/>
                  </a:lnTo>
                  <a:lnTo>
                    <a:pt x="769950" y="736600"/>
                  </a:lnTo>
                  <a:lnTo>
                    <a:pt x="769950" y="1104900"/>
                  </a:lnTo>
                  <a:lnTo>
                    <a:pt x="761060" y="1117600"/>
                  </a:lnTo>
                  <a:lnTo>
                    <a:pt x="756424" y="1117600"/>
                  </a:lnTo>
                  <a:lnTo>
                    <a:pt x="747204" y="1104900"/>
                  </a:lnTo>
                  <a:lnTo>
                    <a:pt x="750557" y="1092200"/>
                  </a:lnTo>
                  <a:lnTo>
                    <a:pt x="760666" y="1092200"/>
                  </a:lnTo>
                  <a:lnTo>
                    <a:pt x="765035" y="1104900"/>
                  </a:lnTo>
                  <a:lnTo>
                    <a:pt x="769950" y="1104900"/>
                  </a:lnTo>
                  <a:lnTo>
                    <a:pt x="769950" y="736600"/>
                  </a:lnTo>
                  <a:lnTo>
                    <a:pt x="740181" y="736600"/>
                  </a:lnTo>
                  <a:lnTo>
                    <a:pt x="735393" y="749300"/>
                  </a:lnTo>
                  <a:lnTo>
                    <a:pt x="733513" y="749300"/>
                  </a:lnTo>
                  <a:lnTo>
                    <a:pt x="730758" y="762000"/>
                  </a:lnTo>
                  <a:lnTo>
                    <a:pt x="729132" y="762000"/>
                  </a:lnTo>
                  <a:lnTo>
                    <a:pt x="728814" y="774700"/>
                  </a:lnTo>
                  <a:lnTo>
                    <a:pt x="728510" y="800100"/>
                  </a:lnTo>
                  <a:lnTo>
                    <a:pt x="727240" y="914400"/>
                  </a:lnTo>
                  <a:lnTo>
                    <a:pt x="726655" y="965200"/>
                  </a:lnTo>
                  <a:lnTo>
                    <a:pt x="726122" y="1016000"/>
                  </a:lnTo>
                  <a:lnTo>
                    <a:pt x="726922" y="1028700"/>
                  </a:lnTo>
                  <a:lnTo>
                    <a:pt x="726173" y="1028700"/>
                  </a:lnTo>
                  <a:lnTo>
                    <a:pt x="721563" y="1041400"/>
                  </a:lnTo>
                  <a:lnTo>
                    <a:pt x="720902" y="1041400"/>
                  </a:lnTo>
                  <a:lnTo>
                    <a:pt x="720902" y="1181100"/>
                  </a:lnTo>
                  <a:lnTo>
                    <a:pt x="697776" y="1206500"/>
                  </a:lnTo>
                  <a:lnTo>
                    <a:pt x="674700" y="1244600"/>
                  </a:lnTo>
                  <a:lnTo>
                    <a:pt x="666673" y="1257300"/>
                  </a:lnTo>
                  <a:lnTo>
                    <a:pt x="658012" y="1270000"/>
                  </a:lnTo>
                  <a:lnTo>
                    <a:pt x="648690" y="1282700"/>
                  </a:lnTo>
                  <a:lnTo>
                    <a:pt x="638721" y="1282700"/>
                  </a:lnTo>
                  <a:lnTo>
                    <a:pt x="628180" y="1295400"/>
                  </a:lnTo>
                  <a:lnTo>
                    <a:pt x="617131" y="1308100"/>
                  </a:lnTo>
                  <a:lnTo>
                    <a:pt x="605561" y="1320800"/>
                  </a:lnTo>
                  <a:lnTo>
                    <a:pt x="593496" y="1320800"/>
                  </a:lnTo>
                  <a:lnTo>
                    <a:pt x="580999" y="1333500"/>
                  </a:lnTo>
                  <a:lnTo>
                    <a:pt x="568172" y="1333500"/>
                  </a:lnTo>
                  <a:lnTo>
                    <a:pt x="555002" y="1346200"/>
                  </a:lnTo>
                  <a:lnTo>
                    <a:pt x="527735" y="1346200"/>
                  </a:lnTo>
                  <a:lnTo>
                    <a:pt x="513816" y="1358900"/>
                  </a:lnTo>
                  <a:lnTo>
                    <a:pt x="472262" y="1358900"/>
                  </a:lnTo>
                  <a:lnTo>
                    <a:pt x="460463" y="1371600"/>
                  </a:lnTo>
                  <a:lnTo>
                    <a:pt x="452234" y="1371600"/>
                  </a:lnTo>
                  <a:lnTo>
                    <a:pt x="441744" y="1397000"/>
                  </a:lnTo>
                  <a:lnTo>
                    <a:pt x="284251" y="1625600"/>
                  </a:lnTo>
                  <a:lnTo>
                    <a:pt x="79184" y="1485900"/>
                  </a:lnTo>
                  <a:lnTo>
                    <a:pt x="148107" y="1384300"/>
                  </a:lnTo>
                  <a:lnTo>
                    <a:pt x="148704" y="1384300"/>
                  </a:lnTo>
                  <a:lnTo>
                    <a:pt x="179882" y="1333500"/>
                  </a:lnTo>
                  <a:lnTo>
                    <a:pt x="208318" y="1295400"/>
                  </a:lnTo>
                  <a:lnTo>
                    <a:pt x="229501" y="1270000"/>
                  </a:lnTo>
                  <a:lnTo>
                    <a:pt x="238937" y="1257300"/>
                  </a:lnTo>
                  <a:lnTo>
                    <a:pt x="243598" y="1244600"/>
                  </a:lnTo>
                  <a:lnTo>
                    <a:pt x="246557" y="1244600"/>
                  </a:lnTo>
                  <a:lnTo>
                    <a:pt x="249034" y="1219200"/>
                  </a:lnTo>
                  <a:lnTo>
                    <a:pt x="248412" y="1219200"/>
                  </a:lnTo>
                  <a:lnTo>
                    <a:pt x="245922" y="1206500"/>
                  </a:lnTo>
                  <a:lnTo>
                    <a:pt x="239433" y="1193800"/>
                  </a:lnTo>
                  <a:lnTo>
                    <a:pt x="234543" y="1168400"/>
                  </a:lnTo>
                  <a:lnTo>
                    <a:pt x="231241" y="1143000"/>
                  </a:lnTo>
                  <a:lnTo>
                    <a:pt x="229552" y="1130300"/>
                  </a:lnTo>
                  <a:lnTo>
                    <a:pt x="229463" y="1104900"/>
                  </a:lnTo>
                  <a:lnTo>
                    <a:pt x="230987" y="1079500"/>
                  </a:lnTo>
                  <a:lnTo>
                    <a:pt x="234137" y="1066800"/>
                  </a:lnTo>
                  <a:lnTo>
                    <a:pt x="238912" y="1041400"/>
                  </a:lnTo>
                  <a:lnTo>
                    <a:pt x="242328" y="1028700"/>
                  </a:lnTo>
                  <a:lnTo>
                    <a:pt x="246341" y="1016000"/>
                  </a:lnTo>
                  <a:lnTo>
                    <a:pt x="250926" y="1003300"/>
                  </a:lnTo>
                  <a:lnTo>
                    <a:pt x="256095" y="1003300"/>
                  </a:lnTo>
                  <a:lnTo>
                    <a:pt x="299720" y="927100"/>
                  </a:lnTo>
                  <a:lnTo>
                    <a:pt x="314439" y="889000"/>
                  </a:lnTo>
                  <a:lnTo>
                    <a:pt x="358267" y="812800"/>
                  </a:lnTo>
                  <a:lnTo>
                    <a:pt x="367195" y="812800"/>
                  </a:lnTo>
                  <a:lnTo>
                    <a:pt x="373811" y="800100"/>
                  </a:lnTo>
                  <a:lnTo>
                    <a:pt x="395833" y="800100"/>
                  </a:lnTo>
                  <a:lnTo>
                    <a:pt x="398881" y="812800"/>
                  </a:lnTo>
                  <a:lnTo>
                    <a:pt x="404837" y="812800"/>
                  </a:lnTo>
                  <a:lnTo>
                    <a:pt x="406895" y="825500"/>
                  </a:lnTo>
                  <a:lnTo>
                    <a:pt x="406412" y="825500"/>
                  </a:lnTo>
                  <a:lnTo>
                    <a:pt x="404431" y="838200"/>
                  </a:lnTo>
                  <a:lnTo>
                    <a:pt x="401523" y="838200"/>
                  </a:lnTo>
                  <a:lnTo>
                    <a:pt x="394728" y="850900"/>
                  </a:lnTo>
                  <a:lnTo>
                    <a:pt x="390512" y="863600"/>
                  </a:lnTo>
                  <a:lnTo>
                    <a:pt x="387502" y="876300"/>
                  </a:lnTo>
                  <a:lnTo>
                    <a:pt x="386168" y="876300"/>
                  </a:lnTo>
                  <a:lnTo>
                    <a:pt x="386511" y="889000"/>
                  </a:lnTo>
                  <a:lnTo>
                    <a:pt x="388531" y="901700"/>
                  </a:lnTo>
                  <a:lnTo>
                    <a:pt x="391172" y="901700"/>
                  </a:lnTo>
                  <a:lnTo>
                    <a:pt x="395782" y="914400"/>
                  </a:lnTo>
                  <a:lnTo>
                    <a:pt x="437311" y="914400"/>
                  </a:lnTo>
                  <a:lnTo>
                    <a:pt x="444436" y="901700"/>
                  </a:lnTo>
                  <a:lnTo>
                    <a:pt x="451015" y="901700"/>
                  </a:lnTo>
                  <a:lnTo>
                    <a:pt x="504786" y="812800"/>
                  </a:lnTo>
                  <a:lnTo>
                    <a:pt x="504266" y="850900"/>
                  </a:lnTo>
                  <a:lnTo>
                    <a:pt x="503796" y="889000"/>
                  </a:lnTo>
                  <a:lnTo>
                    <a:pt x="503377" y="927100"/>
                  </a:lnTo>
                  <a:lnTo>
                    <a:pt x="503008" y="965200"/>
                  </a:lnTo>
                  <a:lnTo>
                    <a:pt x="503288" y="977900"/>
                  </a:lnTo>
                  <a:lnTo>
                    <a:pt x="504799" y="990600"/>
                  </a:lnTo>
                  <a:lnTo>
                    <a:pt x="507555" y="990600"/>
                  </a:lnTo>
                  <a:lnTo>
                    <a:pt x="511517" y="1003300"/>
                  </a:lnTo>
                  <a:lnTo>
                    <a:pt x="516597" y="1016000"/>
                  </a:lnTo>
                  <a:lnTo>
                    <a:pt x="522655" y="1028700"/>
                  </a:lnTo>
                  <a:lnTo>
                    <a:pt x="529691" y="1028700"/>
                  </a:lnTo>
                  <a:lnTo>
                    <a:pt x="537705" y="1041400"/>
                  </a:lnTo>
                  <a:lnTo>
                    <a:pt x="546569" y="1041400"/>
                  </a:lnTo>
                  <a:lnTo>
                    <a:pt x="555917" y="1054100"/>
                  </a:lnTo>
                  <a:lnTo>
                    <a:pt x="617943" y="1054100"/>
                  </a:lnTo>
                  <a:lnTo>
                    <a:pt x="621741" y="1066800"/>
                  </a:lnTo>
                  <a:lnTo>
                    <a:pt x="626529" y="1066800"/>
                  </a:lnTo>
                  <a:lnTo>
                    <a:pt x="632294" y="1079500"/>
                  </a:lnTo>
                  <a:lnTo>
                    <a:pt x="639038" y="1092200"/>
                  </a:lnTo>
                  <a:lnTo>
                    <a:pt x="646582" y="1092200"/>
                  </a:lnTo>
                  <a:lnTo>
                    <a:pt x="654748" y="1104900"/>
                  </a:lnTo>
                  <a:lnTo>
                    <a:pt x="672922" y="1104900"/>
                  </a:lnTo>
                  <a:lnTo>
                    <a:pt x="698703" y="1143000"/>
                  </a:lnTo>
                  <a:lnTo>
                    <a:pt x="704557" y="1155700"/>
                  </a:lnTo>
                  <a:lnTo>
                    <a:pt x="710196" y="1155700"/>
                  </a:lnTo>
                  <a:lnTo>
                    <a:pt x="715645" y="1168400"/>
                  </a:lnTo>
                  <a:lnTo>
                    <a:pt x="720902" y="1181100"/>
                  </a:lnTo>
                  <a:lnTo>
                    <a:pt x="720902" y="1041400"/>
                  </a:lnTo>
                  <a:lnTo>
                    <a:pt x="684898" y="1041400"/>
                  </a:lnTo>
                  <a:lnTo>
                    <a:pt x="680732" y="1028700"/>
                  </a:lnTo>
                  <a:lnTo>
                    <a:pt x="679792" y="1028700"/>
                  </a:lnTo>
                  <a:lnTo>
                    <a:pt x="679983" y="1016000"/>
                  </a:lnTo>
                  <a:lnTo>
                    <a:pt x="680288" y="990600"/>
                  </a:lnTo>
                  <a:lnTo>
                    <a:pt x="680669" y="965200"/>
                  </a:lnTo>
                  <a:lnTo>
                    <a:pt x="681977" y="863600"/>
                  </a:lnTo>
                  <a:lnTo>
                    <a:pt x="682396" y="838200"/>
                  </a:lnTo>
                  <a:lnTo>
                    <a:pt x="682701" y="800100"/>
                  </a:lnTo>
                  <a:lnTo>
                    <a:pt x="682828" y="762000"/>
                  </a:lnTo>
                  <a:lnTo>
                    <a:pt x="682447" y="762000"/>
                  </a:lnTo>
                  <a:lnTo>
                    <a:pt x="679310" y="749300"/>
                  </a:lnTo>
                  <a:lnTo>
                    <a:pt x="676935" y="749300"/>
                  </a:lnTo>
                  <a:lnTo>
                    <a:pt x="670623" y="736600"/>
                  </a:lnTo>
                  <a:lnTo>
                    <a:pt x="629069" y="736600"/>
                  </a:lnTo>
                  <a:lnTo>
                    <a:pt x="622884" y="749300"/>
                  </a:lnTo>
                  <a:lnTo>
                    <a:pt x="620522" y="749300"/>
                  </a:lnTo>
                  <a:lnTo>
                    <a:pt x="617258" y="762000"/>
                  </a:lnTo>
                  <a:lnTo>
                    <a:pt x="616546" y="762000"/>
                  </a:lnTo>
                  <a:lnTo>
                    <a:pt x="616546" y="774700"/>
                  </a:lnTo>
                  <a:lnTo>
                    <a:pt x="615937" y="825500"/>
                  </a:lnTo>
                  <a:lnTo>
                    <a:pt x="615365" y="863600"/>
                  </a:lnTo>
                  <a:lnTo>
                    <a:pt x="614832" y="914400"/>
                  </a:lnTo>
                  <a:lnTo>
                    <a:pt x="614324" y="952500"/>
                  </a:lnTo>
                  <a:lnTo>
                    <a:pt x="614324" y="965200"/>
                  </a:lnTo>
                  <a:lnTo>
                    <a:pt x="613219" y="965200"/>
                  </a:lnTo>
                  <a:lnTo>
                    <a:pt x="609701" y="977900"/>
                  </a:lnTo>
                  <a:lnTo>
                    <a:pt x="602805" y="990600"/>
                  </a:lnTo>
                  <a:lnTo>
                    <a:pt x="580313" y="990600"/>
                  </a:lnTo>
                  <a:lnTo>
                    <a:pt x="573570" y="977900"/>
                  </a:lnTo>
                  <a:lnTo>
                    <a:pt x="570344" y="965200"/>
                  </a:lnTo>
                  <a:lnTo>
                    <a:pt x="569658" y="965200"/>
                  </a:lnTo>
                  <a:lnTo>
                    <a:pt x="571284" y="825500"/>
                  </a:lnTo>
                  <a:lnTo>
                    <a:pt x="571957" y="774700"/>
                  </a:lnTo>
                  <a:lnTo>
                    <a:pt x="572604" y="723900"/>
                  </a:lnTo>
                  <a:lnTo>
                    <a:pt x="573214" y="673100"/>
                  </a:lnTo>
                  <a:lnTo>
                    <a:pt x="573773" y="622300"/>
                  </a:lnTo>
                  <a:lnTo>
                    <a:pt x="574294" y="571500"/>
                  </a:lnTo>
                  <a:lnTo>
                    <a:pt x="574382" y="558800"/>
                  </a:lnTo>
                  <a:lnTo>
                    <a:pt x="575297" y="546100"/>
                  </a:lnTo>
                  <a:lnTo>
                    <a:pt x="583044" y="508000"/>
                  </a:lnTo>
                  <a:lnTo>
                    <a:pt x="598017" y="469900"/>
                  </a:lnTo>
                  <a:lnTo>
                    <a:pt x="619747" y="431800"/>
                  </a:lnTo>
                  <a:lnTo>
                    <a:pt x="647623" y="393700"/>
                  </a:lnTo>
                  <a:lnTo>
                    <a:pt x="658101" y="381000"/>
                  </a:lnTo>
                  <a:lnTo>
                    <a:pt x="669175" y="381000"/>
                  </a:lnTo>
                  <a:lnTo>
                    <a:pt x="674687" y="368300"/>
                  </a:lnTo>
                  <a:lnTo>
                    <a:pt x="678916" y="368300"/>
                  </a:lnTo>
                  <a:lnTo>
                    <a:pt x="684771" y="355600"/>
                  </a:lnTo>
                  <a:lnTo>
                    <a:pt x="686066" y="342900"/>
                  </a:lnTo>
                  <a:lnTo>
                    <a:pt x="685711" y="342900"/>
                  </a:lnTo>
                  <a:lnTo>
                    <a:pt x="685723" y="317500"/>
                  </a:lnTo>
                  <a:lnTo>
                    <a:pt x="685838" y="228600"/>
                  </a:lnTo>
                  <a:lnTo>
                    <a:pt x="686104" y="114300"/>
                  </a:lnTo>
                  <a:lnTo>
                    <a:pt x="686244" y="63500"/>
                  </a:lnTo>
                  <a:lnTo>
                    <a:pt x="933272" y="63500"/>
                  </a:lnTo>
                  <a:lnTo>
                    <a:pt x="933157" y="165100"/>
                  </a:lnTo>
                  <a:lnTo>
                    <a:pt x="933373" y="165100"/>
                  </a:lnTo>
                  <a:lnTo>
                    <a:pt x="933183" y="228600"/>
                  </a:lnTo>
                  <a:lnTo>
                    <a:pt x="933018" y="266700"/>
                  </a:lnTo>
                  <a:lnTo>
                    <a:pt x="932751" y="317500"/>
                  </a:lnTo>
                  <a:lnTo>
                    <a:pt x="932561" y="330200"/>
                  </a:lnTo>
                  <a:lnTo>
                    <a:pt x="931951" y="330200"/>
                  </a:lnTo>
                  <a:lnTo>
                    <a:pt x="933208" y="342900"/>
                  </a:lnTo>
                  <a:lnTo>
                    <a:pt x="939406" y="355600"/>
                  </a:lnTo>
                  <a:lnTo>
                    <a:pt x="943978" y="355600"/>
                  </a:lnTo>
                  <a:lnTo>
                    <a:pt x="950010" y="368300"/>
                  </a:lnTo>
                  <a:lnTo>
                    <a:pt x="966774" y="381000"/>
                  </a:lnTo>
                  <a:lnTo>
                    <a:pt x="982383" y="393700"/>
                  </a:lnTo>
                  <a:lnTo>
                    <a:pt x="996848" y="406400"/>
                  </a:lnTo>
                  <a:lnTo>
                    <a:pt x="1010145" y="431800"/>
                  </a:lnTo>
                  <a:lnTo>
                    <a:pt x="1022159" y="444500"/>
                  </a:lnTo>
                  <a:lnTo>
                    <a:pt x="1032713" y="457200"/>
                  </a:lnTo>
                  <a:lnTo>
                    <a:pt x="1041844" y="482600"/>
                  </a:lnTo>
                  <a:lnTo>
                    <a:pt x="1049515" y="508000"/>
                  </a:lnTo>
                  <a:lnTo>
                    <a:pt x="1052804" y="508000"/>
                  </a:lnTo>
                  <a:lnTo>
                    <a:pt x="1059002" y="546100"/>
                  </a:lnTo>
                  <a:lnTo>
                    <a:pt x="1063904" y="609600"/>
                  </a:lnTo>
                  <a:lnTo>
                    <a:pt x="1066241" y="635000"/>
                  </a:lnTo>
                  <a:lnTo>
                    <a:pt x="1068451" y="660400"/>
                  </a:lnTo>
                  <a:lnTo>
                    <a:pt x="1074801" y="749300"/>
                  </a:lnTo>
                  <a:lnTo>
                    <a:pt x="1075258" y="762000"/>
                  </a:lnTo>
                  <a:lnTo>
                    <a:pt x="1075258" y="402539"/>
                  </a:lnTo>
                  <a:lnTo>
                    <a:pt x="1066203" y="393700"/>
                  </a:lnTo>
                  <a:lnTo>
                    <a:pt x="1051991" y="368300"/>
                  </a:lnTo>
                  <a:lnTo>
                    <a:pt x="1036688" y="355600"/>
                  </a:lnTo>
                  <a:lnTo>
                    <a:pt x="1020305" y="342900"/>
                  </a:lnTo>
                  <a:lnTo>
                    <a:pt x="1002830" y="317500"/>
                  </a:lnTo>
                  <a:lnTo>
                    <a:pt x="999782" y="317500"/>
                  </a:lnTo>
                  <a:lnTo>
                    <a:pt x="998969" y="304800"/>
                  </a:lnTo>
                  <a:lnTo>
                    <a:pt x="998435" y="292100"/>
                  </a:lnTo>
                  <a:lnTo>
                    <a:pt x="998029" y="279400"/>
                  </a:lnTo>
                  <a:lnTo>
                    <a:pt x="997737" y="266700"/>
                  </a:lnTo>
                  <a:lnTo>
                    <a:pt x="999210" y="165100"/>
                  </a:lnTo>
                  <a:lnTo>
                    <a:pt x="999388" y="165100"/>
                  </a:lnTo>
                  <a:lnTo>
                    <a:pt x="999464" y="63500"/>
                  </a:lnTo>
                  <a:lnTo>
                    <a:pt x="999540" y="38100"/>
                  </a:lnTo>
                  <a:lnTo>
                    <a:pt x="999324" y="38100"/>
                  </a:lnTo>
                  <a:lnTo>
                    <a:pt x="998956" y="25400"/>
                  </a:lnTo>
                  <a:lnTo>
                    <a:pt x="999363" y="25400"/>
                  </a:lnTo>
                  <a:lnTo>
                    <a:pt x="996772" y="12700"/>
                  </a:lnTo>
                  <a:lnTo>
                    <a:pt x="994600" y="12700"/>
                  </a:lnTo>
                  <a:lnTo>
                    <a:pt x="988504" y="0"/>
                  </a:lnTo>
                  <a:lnTo>
                    <a:pt x="632663" y="0"/>
                  </a:lnTo>
                  <a:lnTo>
                    <a:pt x="626376" y="12700"/>
                  </a:lnTo>
                  <a:lnTo>
                    <a:pt x="620522" y="12700"/>
                  </a:lnTo>
                  <a:lnTo>
                    <a:pt x="619671" y="25400"/>
                  </a:lnTo>
                  <a:lnTo>
                    <a:pt x="619467" y="114300"/>
                  </a:lnTo>
                  <a:lnTo>
                    <a:pt x="619290" y="228600"/>
                  </a:lnTo>
                  <a:lnTo>
                    <a:pt x="619239" y="330200"/>
                  </a:lnTo>
                  <a:lnTo>
                    <a:pt x="618045" y="330200"/>
                  </a:lnTo>
                  <a:lnTo>
                    <a:pt x="613752" y="342900"/>
                  </a:lnTo>
                  <a:lnTo>
                    <a:pt x="594283" y="355600"/>
                  </a:lnTo>
                  <a:lnTo>
                    <a:pt x="575868" y="381000"/>
                  </a:lnTo>
                  <a:lnTo>
                    <a:pt x="534060" y="444500"/>
                  </a:lnTo>
                  <a:lnTo>
                    <a:pt x="515569" y="482600"/>
                  </a:lnTo>
                  <a:lnTo>
                    <a:pt x="507225" y="533400"/>
                  </a:lnTo>
                  <a:lnTo>
                    <a:pt x="506437" y="558800"/>
                  </a:lnTo>
                  <a:lnTo>
                    <a:pt x="507911" y="584200"/>
                  </a:lnTo>
                  <a:lnTo>
                    <a:pt x="508584" y="596900"/>
                  </a:lnTo>
                  <a:lnTo>
                    <a:pt x="508647" y="622300"/>
                  </a:lnTo>
                  <a:lnTo>
                    <a:pt x="508266" y="635000"/>
                  </a:lnTo>
                  <a:lnTo>
                    <a:pt x="507631" y="660400"/>
                  </a:lnTo>
                  <a:lnTo>
                    <a:pt x="507111" y="673100"/>
                  </a:lnTo>
                  <a:lnTo>
                    <a:pt x="506603" y="698500"/>
                  </a:lnTo>
                  <a:lnTo>
                    <a:pt x="491261" y="711200"/>
                  </a:lnTo>
                  <a:lnTo>
                    <a:pt x="477037" y="736600"/>
                  </a:lnTo>
                  <a:lnTo>
                    <a:pt x="464591" y="749300"/>
                  </a:lnTo>
                  <a:lnTo>
                    <a:pt x="454609" y="774700"/>
                  </a:lnTo>
                  <a:lnTo>
                    <a:pt x="449580" y="762000"/>
                  </a:lnTo>
                  <a:lnTo>
                    <a:pt x="443928" y="762000"/>
                  </a:lnTo>
                  <a:lnTo>
                    <a:pt x="437667" y="749300"/>
                  </a:lnTo>
                  <a:lnTo>
                    <a:pt x="419620" y="749300"/>
                  </a:lnTo>
                  <a:lnTo>
                    <a:pt x="409968" y="736600"/>
                  </a:lnTo>
                  <a:lnTo>
                    <a:pt x="346748" y="736600"/>
                  </a:lnTo>
                  <a:lnTo>
                    <a:pt x="337439" y="749300"/>
                  </a:lnTo>
                  <a:lnTo>
                    <a:pt x="328701" y="749300"/>
                  </a:lnTo>
                  <a:lnTo>
                    <a:pt x="320522" y="762000"/>
                  </a:lnTo>
                  <a:lnTo>
                    <a:pt x="313156" y="762000"/>
                  </a:lnTo>
                  <a:lnTo>
                    <a:pt x="306870" y="774700"/>
                  </a:lnTo>
                  <a:lnTo>
                    <a:pt x="301663" y="774700"/>
                  </a:lnTo>
                  <a:lnTo>
                    <a:pt x="297522" y="787400"/>
                  </a:lnTo>
                  <a:lnTo>
                    <a:pt x="292925" y="800100"/>
                  </a:lnTo>
                  <a:lnTo>
                    <a:pt x="290182" y="800100"/>
                  </a:lnTo>
                  <a:lnTo>
                    <a:pt x="287375" y="812800"/>
                  </a:lnTo>
                  <a:lnTo>
                    <a:pt x="255003" y="863600"/>
                  </a:lnTo>
                  <a:lnTo>
                    <a:pt x="209892" y="939800"/>
                  </a:lnTo>
                  <a:lnTo>
                    <a:pt x="208229" y="952500"/>
                  </a:lnTo>
                  <a:lnTo>
                    <a:pt x="204381" y="952500"/>
                  </a:lnTo>
                  <a:lnTo>
                    <a:pt x="196507" y="965200"/>
                  </a:lnTo>
                  <a:lnTo>
                    <a:pt x="192214" y="977900"/>
                  </a:lnTo>
                  <a:lnTo>
                    <a:pt x="186055" y="990600"/>
                  </a:lnTo>
                  <a:lnTo>
                    <a:pt x="180543" y="1003300"/>
                  </a:lnTo>
                  <a:lnTo>
                    <a:pt x="175653" y="1016000"/>
                  </a:lnTo>
                  <a:lnTo>
                    <a:pt x="171399" y="1028700"/>
                  </a:lnTo>
                  <a:lnTo>
                    <a:pt x="171767" y="1028700"/>
                  </a:lnTo>
                  <a:lnTo>
                    <a:pt x="167386" y="1054100"/>
                  </a:lnTo>
                  <a:lnTo>
                    <a:pt x="164477" y="1079500"/>
                  </a:lnTo>
                  <a:lnTo>
                    <a:pt x="163055" y="1104900"/>
                  </a:lnTo>
                  <a:lnTo>
                    <a:pt x="163106" y="1130300"/>
                  </a:lnTo>
                  <a:lnTo>
                    <a:pt x="164642" y="1143000"/>
                  </a:lnTo>
                  <a:lnTo>
                    <a:pt x="167640" y="1168400"/>
                  </a:lnTo>
                  <a:lnTo>
                    <a:pt x="172110" y="1193800"/>
                  </a:lnTo>
                  <a:lnTo>
                    <a:pt x="178054" y="1219200"/>
                  </a:lnTo>
                  <a:lnTo>
                    <a:pt x="176339" y="1219200"/>
                  </a:lnTo>
                  <a:lnTo>
                    <a:pt x="169291" y="1231900"/>
                  </a:lnTo>
                  <a:lnTo>
                    <a:pt x="162534" y="1244600"/>
                  </a:lnTo>
                  <a:lnTo>
                    <a:pt x="155981" y="1257300"/>
                  </a:lnTo>
                  <a:lnTo>
                    <a:pt x="149542" y="1270000"/>
                  </a:lnTo>
                  <a:lnTo>
                    <a:pt x="147154" y="1270000"/>
                  </a:lnTo>
                  <a:lnTo>
                    <a:pt x="133845" y="1295400"/>
                  </a:lnTo>
                  <a:lnTo>
                    <a:pt x="115430" y="1320800"/>
                  </a:lnTo>
                  <a:lnTo>
                    <a:pt x="93929" y="1346200"/>
                  </a:lnTo>
                  <a:lnTo>
                    <a:pt x="92735" y="1346200"/>
                  </a:lnTo>
                  <a:lnTo>
                    <a:pt x="82537" y="1371600"/>
                  </a:lnTo>
                  <a:lnTo>
                    <a:pt x="81013" y="1371600"/>
                  </a:lnTo>
                  <a:lnTo>
                    <a:pt x="10604" y="1473200"/>
                  </a:lnTo>
                  <a:lnTo>
                    <a:pt x="6413" y="1473200"/>
                  </a:lnTo>
                  <a:lnTo>
                    <a:pt x="5067" y="1485900"/>
                  </a:lnTo>
                  <a:lnTo>
                    <a:pt x="457" y="1485900"/>
                  </a:lnTo>
                  <a:lnTo>
                    <a:pt x="0" y="1498600"/>
                  </a:lnTo>
                  <a:lnTo>
                    <a:pt x="215" y="1498600"/>
                  </a:lnTo>
                  <a:lnTo>
                    <a:pt x="749" y="1511300"/>
                  </a:lnTo>
                  <a:lnTo>
                    <a:pt x="5753" y="1511300"/>
                  </a:lnTo>
                  <a:lnTo>
                    <a:pt x="7162" y="1524000"/>
                  </a:lnTo>
                  <a:lnTo>
                    <a:pt x="14084" y="1524000"/>
                  </a:lnTo>
                  <a:lnTo>
                    <a:pt x="274218" y="1701800"/>
                  </a:lnTo>
                  <a:lnTo>
                    <a:pt x="315556" y="1701800"/>
                  </a:lnTo>
                  <a:lnTo>
                    <a:pt x="318630" y="1689100"/>
                  </a:lnTo>
                  <a:lnTo>
                    <a:pt x="321106" y="1689100"/>
                  </a:lnTo>
                  <a:lnTo>
                    <a:pt x="364413" y="1625600"/>
                  </a:lnTo>
                  <a:lnTo>
                    <a:pt x="459689" y="1485900"/>
                  </a:lnTo>
                  <a:lnTo>
                    <a:pt x="486168" y="1447800"/>
                  </a:lnTo>
                  <a:lnTo>
                    <a:pt x="497408" y="1422400"/>
                  </a:lnTo>
                  <a:lnTo>
                    <a:pt x="508889" y="1422400"/>
                  </a:lnTo>
                  <a:lnTo>
                    <a:pt x="537159" y="1409700"/>
                  </a:lnTo>
                  <a:lnTo>
                    <a:pt x="565010" y="1409700"/>
                  </a:lnTo>
                  <a:lnTo>
                    <a:pt x="619442" y="1384300"/>
                  </a:lnTo>
                  <a:lnTo>
                    <a:pt x="637489" y="1371600"/>
                  </a:lnTo>
                  <a:lnTo>
                    <a:pt x="654596" y="1358900"/>
                  </a:lnTo>
                  <a:lnTo>
                    <a:pt x="670737" y="1358900"/>
                  </a:lnTo>
                  <a:lnTo>
                    <a:pt x="685927" y="1333500"/>
                  </a:lnTo>
                  <a:lnTo>
                    <a:pt x="699947" y="1320800"/>
                  </a:lnTo>
                  <a:lnTo>
                    <a:pt x="712597" y="1308100"/>
                  </a:lnTo>
                  <a:lnTo>
                    <a:pt x="723874" y="1295400"/>
                  </a:lnTo>
                  <a:lnTo>
                    <a:pt x="733780" y="1270000"/>
                  </a:lnTo>
                  <a:lnTo>
                    <a:pt x="739597" y="1270000"/>
                  </a:lnTo>
                  <a:lnTo>
                    <a:pt x="746086" y="1257300"/>
                  </a:lnTo>
                  <a:lnTo>
                    <a:pt x="753275" y="1244600"/>
                  </a:lnTo>
                  <a:lnTo>
                    <a:pt x="761225" y="1231900"/>
                  </a:lnTo>
                  <a:lnTo>
                    <a:pt x="769188" y="1244600"/>
                  </a:lnTo>
                  <a:lnTo>
                    <a:pt x="776401" y="1257300"/>
                  </a:lnTo>
                  <a:lnTo>
                    <a:pt x="782891" y="1270000"/>
                  </a:lnTo>
                  <a:lnTo>
                    <a:pt x="788733" y="1270000"/>
                  </a:lnTo>
                  <a:lnTo>
                    <a:pt x="800798" y="1295400"/>
                  </a:lnTo>
                  <a:lnTo>
                    <a:pt x="814641" y="1320800"/>
                  </a:lnTo>
                  <a:lnTo>
                    <a:pt x="830249" y="1333500"/>
                  </a:lnTo>
                  <a:lnTo>
                    <a:pt x="847636" y="1346200"/>
                  </a:lnTo>
                  <a:lnTo>
                    <a:pt x="860628" y="1358900"/>
                  </a:lnTo>
                  <a:lnTo>
                    <a:pt x="874217" y="1371600"/>
                  </a:lnTo>
                  <a:lnTo>
                    <a:pt x="888390" y="1371600"/>
                  </a:lnTo>
                  <a:lnTo>
                    <a:pt x="903135" y="1384300"/>
                  </a:lnTo>
                  <a:lnTo>
                    <a:pt x="957592" y="1409700"/>
                  </a:lnTo>
                  <a:lnTo>
                    <a:pt x="985443" y="1409700"/>
                  </a:lnTo>
                  <a:lnTo>
                    <a:pt x="1013726" y="1422400"/>
                  </a:lnTo>
                  <a:lnTo>
                    <a:pt x="1025182" y="1422400"/>
                  </a:lnTo>
                  <a:lnTo>
                    <a:pt x="1035608" y="1447800"/>
                  </a:lnTo>
                  <a:lnTo>
                    <a:pt x="1060018" y="1485900"/>
                  </a:lnTo>
                  <a:lnTo>
                    <a:pt x="1190371" y="1676400"/>
                  </a:lnTo>
                  <a:lnTo>
                    <a:pt x="1195920" y="1676400"/>
                  </a:lnTo>
                  <a:lnTo>
                    <a:pt x="1203274" y="1689100"/>
                  </a:lnTo>
                  <a:lnTo>
                    <a:pt x="1232827" y="1689100"/>
                  </a:lnTo>
                  <a:lnTo>
                    <a:pt x="1236637" y="1676400"/>
                  </a:lnTo>
                  <a:lnTo>
                    <a:pt x="1237437" y="1676400"/>
                  </a:lnTo>
                  <a:lnTo>
                    <a:pt x="1337310" y="1612900"/>
                  </a:lnTo>
                  <a:lnTo>
                    <a:pt x="1497088" y="1511300"/>
                  </a:lnTo>
                  <a:lnTo>
                    <a:pt x="1499019" y="1511300"/>
                  </a:lnTo>
                  <a:lnTo>
                    <a:pt x="1500797" y="1498600"/>
                  </a:lnTo>
                  <a:lnTo>
                    <a:pt x="1508912" y="1498600"/>
                  </a:lnTo>
                  <a:lnTo>
                    <a:pt x="1510474" y="1485900"/>
                  </a:lnTo>
                  <a:lnTo>
                    <a:pt x="1511604" y="1485900"/>
                  </a:lnTo>
                  <a:lnTo>
                    <a:pt x="1511655" y="1473200"/>
                  </a:lnTo>
                  <a:close/>
                </a:path>
                <a:path w="13070205" h="1701800">
                  <a:moveTo>
                    <a:pt x="6227800" y="1253032"/>
                  </a:moveTo>
                  <a:lnTo>
                    <a:pt x="6087923" y="1253032"/>
                  </a:lnTo>
                  <a:lnTo>
                    <a:pt x="6087923" y="1299654"/>
                  </a:lnTo>
                  <a:lnTo>
                    <a:pt x="6227800" y="1299654"/>
                  </a:lnTo>
                  <a:lnTo>
                    <a:pt x="6227800" y="1253032"/>
                  </a:lnTo>
                  <a:close/>
                </a:path>
                <a:path w="13070205" h="1701800">
                  <a:moveTo>
                    <a:pt x="6227800" y="996581"/>
                  </a:moveTo>
                  <a:lnTo>
                    <a:pt x="5994666" y="996581"/>
                  </a:lnTo>
                  <a:lnTo>
                    <a:pt x="5994666" y="1043216"/>
                  </a:lnTo>
                  <a:lnTo>
                    <a:pt x="6227800" y="1043216"/>
                  </a:lnTo>
                  <a:lnTo>
                    <a:pt x="6227800" y="996581"/>
                  </a:lnTo>
                  <a:close/>
                </a:path>
                <a:path w="13070205" h="1701800">
                  <a:moveTo>
                    <a:pt x="6227800" y="880021"/>
                  </a:moveTo>
                  <a:lnTo>
                    <a:pt x="5994666" y="880021"/>
                  </a:lnTo>
                  <a:lnTo>
                    <a:pt x="5994666" y="926642"/>
                  </a:lnTo>
                  <a:lnTo>
                    <a:pt x="6227800" y="926642"/>
                  </a:lnTo>
                  <a:lnTo>
                    <a:pt x="6227800" y="880021"/>
                  </a:lnTo>
                  <a:close/>
                </a:path>
                <a:path w="13070205" h="1701800">
                  <a:moveTo>
                    <a:pt x="6251105" y="763460"/>
                  </a:moveTo>
                  <a:lnTo>
                    <a:pt x="5994666" y="763460"/>
                  </a:lnTo>
                  <a:lnTo>
                    <a:pt x="5994666" y="810082"/>
                  </a:lnTo>
                  <a:lnTo>
                    <a:pt x="6251105" y="810082"/>
                  </a:lnTo>
                  <a:lnTo>
                    <a:pt x="6251105" y="763460"/>
                  </a:lnTo>
                  <a:close/>
                </a:path>
                <a:path w="13070205" h="1701800">
                  <a:moveTo>
                    <a:pt x="6274422" y="1159776"/>
                  </a:moveTo>
                  <a:lnTo>
                    <a:pt x="6041301" y="1159776"/>
                  </a:lnTo>
                  <a:lnTo>
                    <a:pt x="6041301" y="1206398"/>
                  </a:lnTo>
                  <a:lnTo>
                    <a:pt x="6274422" y="1206398"/>
                  </a:lnTo>
                  <a:lnTo>
                    <a:pt x="6274422" y="1159776"/>
                  </a:lnTo>
                  <a:close/>
                </a:path>
                <a:path w="13070205" h="1701800">
                  <a:moveTo>
                    <a:pt x="6647421" y="1253032"/>
                  </a:moveTo>
                  <a:lnTo>
                    <a:pt x="6507543" y="1253032"/>
                  </a:lnTo>
                  <a:lnTo>
                    <a:pt x="6507543" y="1299654"/>
                  </a:lnTo>
                  <a:lnTo>
                    <a:pt x="6647421" y="1299654"/>
                  </a:lnTo>
                  <a:lnTo>
                    <a:pt x="6647421" y="1253032"/>
                  </a:lnTo>
                  <a:close/>
                </a:path>
                <a:path w="13070205" h="1701800">
                  <a:moveTo>
                    <a:pt x="6694043" y="1159776"/>
                  </a:moveTo>
                  <a:lnTo>
                    <a:pt x="6460922" y="1159776"/>
                  </a:lnTo>
                  <a:lnTo>
                    <a:pt x="6460922" y="1206398"/>
                  </a:lnTo>
                  <a:lnTo>
                    <a:pt x="6694043" y="1206398"/>
                  </a:lnTo>
                  <a:lnTo>
                    <a:pt x="6694043" y="1159776"/>
                  </a:lnTo>
                  <a:close/>
                </a:path>
                <a:path w="13070205" h="1701800">
                  <a:moveTo>
                    <a:pt x="6740665" y="996581"/>
                  </a:moveTo>
                  <a:lnTo>
                    <a:pt x="6390983" y="996581"/>
                  </a:lnTo>
                  <a:lnTo>
                    <a:pt x="6390983" y="1043216"/>
                  </a:lnTo>
                  <a:lnTo>
                    <a:pt x="6740665" y="1043216"/>
                  </a:lnTo>
                  <a:lnTo>
                    <a:pt x="6740665" y="996581"/>
                  </a:lnTo>
                  <a:close/>
                </a:path>
                <a:path w="13070205" h="1701800">
                  <a:moveTo>
                    <a:pt x="6740665" y="880021"/>
                  </a:moveTo>
                  <a:lnTo>
                    <a:pt x="6460922" y="880021"/>
                  </a:lnTo>
                  <a:lnTo>
                    <a:pt x="6460922" y="926642"/>
                  </a:lnTo>
                  <a:lnTo>
                    <a:pt x="6740665" y="926642"/>
                  </a:lnTo>
                  <a:lnTo>
                    <a:pt x="6740665" y="880021"/>
                  </a:lnTo>
                  <a:close/>
                </a:path>
                <a:path w="13070205" h="1701800">
                  <a:moveTo>
                    <a:pt x="6740665" y="763460"/>
                  </a:moveTo>
                  <a:lnTo>
                    <a:pt x="6507543" y="763460"/>
                  </a:lnTo>
                  <a:lnTo>
                    <a:pt x="6507543" y="810082"/>
                  </a:lnTo>
                  <a:lnTo>
                    <a:pt x="6740665" y="810082"/>
                  </a:lnTo>
                  <a:lnTo>
                    <a:pt x="6740665" y="763460"/>
                  </a:lnTo>
                  <a:close/>
                </a:path>
                <a:path w="13070205" h="1701800">
                  <a:moveTo>
                    <a:pt x="6740665" y="646887"/>
                  </a:moveTo>
                  <a:lnTo>
                    <a:pt x="6484226" y="646887"/>
                  </a:lnTo>
                  <a:lnTo>
                    <a:pt x="6484226" y="693521"/>
                  </a:lnTo>
                  <a:lnTo>
                    <a:pt x="6740665" y="693521"/>
                  </a:lnTo>
                  <a:lnTo>
                    <a:pt x="6740665" y="646887"/>
                  </a:lnTo>
                  <a:close/>
                </a:path>
                <a:path w="13070205" h="1701800">
                  <a:moveTo>
                    <a:pt x="7082193" y="804430"/>
                  </a:moveTo>
                  <a:lnTo>
                    <a:pt x="6963511" y="702830"/>
                  </a:lnTo>
                  <a:lnTo>
                    <a:pt x="6833908" y="591883"/>
                  </a:lnTo>
                  <a:lnTo>
                    <a:pt x="6833908" y="652030"/>
                  </a:lnTo>
                  <a:lnTo>
                    <a:pt x="6833908" y="1439430"/>
                  </a:lnTo>
                  <a:lnTo>
                    <a:pt x="6828396" y="1464830"/>
                  </a:lnTo>
                  <a:lnTo>
                    <a:pt x="6813372" y="1477530"/>
                  </a:lnTo>
                  <a:lnTo>
                    <a:pt x="6791134" y="1502930"/>
                  </a:lnTo>
                  <a:lnTo>
                    <a:pt x="6736816" y="1502930"/>
                  </a:lnTo>
                  <a:lnTo>
                    <a:pt x="6714579" y="1477530"/>
                  </a:lnTo>
                  <a:lnTo>
                    <a:pt x="6699555" y="1464830"/>
                  </a:lnTo>
                  <a:lnTo>
                    <a:pt x="6694043" y="1439430"/>
                  </a:lnTo>
                  <a:lnTo>
                    <a:pt x="6694043" y="1414030"/>
                  </a:lnTo>
                  <a:lnTo>
                    <a:pt x="6694043" y="1388630"/>
                  </a:lnTo>
                  <a:lnTo>
                    <a:pt x="6692201" y="1375930"/>
                  </a:lnTo>
                  <a:lnTo>
                    <a:pt x="6687198" y="1375930"/>
                  </a:lnTo>
                  <a:lnTo>
                    <a:pt x="6679781" y="1363230"/>
                  </a:lnTo>
                  <a:lnTo>
                    <a:pt x="6670726" y="1363230"/>
                  </a:lnTo>
                  <a:lnTo>
                    <a:pt x="6670726" y="1502930"/>
                  </a:lnTo>
                  <a:lnTo>
                    <a:pt x="5850953" y="1502930"/>
                  </a:lnTo>
                  <a:lnTo>
                    <a:pt x="5828716" y="1477530"/>
                  </a:lnTo>
                  <a:lnTo>
                    <a:pt x="5813691" y="1464830"/>
                  </a:lnTo>
                  <a:lnTo>
                    <a:pt x="5808180" y="1439430"/>
                  </a:lnTo>
                  <a:lnTo>
                    <a:pt x="5808180" y="1414030"/>
                  </a:lnTo>
                  <a:lnTo>
                    <a:pt x="6647421" y="1414030"/>
                  </a:lnTo>
                  <a:lnTo>
                    <a:pt x="6647421" y="1439430"/>
                  </a:lnTo>
                  <a:lnTo>
                    <a:pt x="6649009" y="1452130"/>
                  </a:lnTo>
                  <a:lnTo>
                    <a:pt x="6653606" y="1464830"/>
                  </a:lnTo>
                  <a:lnTo>
                    <a:pt x="6660934" y="1490230"/>
                  </a:lnTo>
                  <a:lnTo>
                    <a:pt x="6670726" y="1502930"/>
                  </a:lnTo>
                  <a:lnTo>
                    <a:pt x="6670726" y="1363230"/>
                  </a:lnTo>
                  <a:lnTo>
                    <a:pt x="5901423" y="1363230"/>
                  </a:lnTo>
                  <a:lnTo>
                    <a:pt x="5901423" y="702830"/>
                  </a:lnTo>
                  <a:lnTo>
                    <a:pt x="5901423" y="664730"/>
                  </a:lnTo>
                  <a:lnTo>
                    <a:pt x="5929693" y="639330"/>
                  </a:lnTo>
                  <a:lnTo>
                    <a:pt x="5974258" y="652030"/>
                  </a:lnTo>
                  <a:lnTo>
                    <a:pt x="6018835" y="652030"/>
                  </a:lnTo>
                  <a:lnTo>
                    <a:pt x="6062167" y="639330"/>
                  </a:lnTo>
                  <a:lnTo>
                    <a:pt x="6102997" y="626630"/>
                  </a:lnTo>
                  <a:lnTo>
                    <a:pt x="6140069" y="601230"/>
                  </a:lnTo>
                  <a:lnTo>
                    <a:pt x="6172136" y="563130"/>
                  </a:lnTo>
                  <a:lnTo>
                    <a:pt x="6306769" y="512330"/>
                  </a:lnTo>
                  <a:lnTo>
                    <a:pt x="6318136" y="537730"/>
                  </a:lnTo>
                  <a:lnTo>
                    <a:pt x="6255474" y="626630"/>
                  </a:lnTo>
                  <a:lnTo>
                    <a:pt x="6252032" y="639330"/>
                  </a:lnTo>
                  <a:lnTo>
                    <a:pt x="6250889" y="639330"/>
                  </a:lnTo>
                  <a:lnTo>
                    <a:pt x="6252032" y="652030"/>
                  </a:lnTo>
                  <a:lnTo>
                    <a:pt x="6255474" y="652030"/>
                  </a:lnTo>
                  <a:lnTo>
                    <a:pt x="6319291" y="740930"/>
                  </a:lnTo>
                  <a:lnTo>
                    <a:pt x="6274422" y="1007630"/>
                  </a:lnTo>
                  <a:lnTo>
                    <a:pt x="6274574" y="1020330"/>
                  </a:lnTo>
                  <a:lnTo>
                    <a:pt x="6277445" y="1020330"/>
                  </a:lnTo>
                  <a:lnTo>
                    <a:pt x="6282652" y="1033030"/>
                  </a:lnTo>
                  <a:lnTo>
                    <a:pt x="6313754" y="1033030"/>
                  </a:lnTo>
                  <a:lnTo>
                    <a:pt x="6317843" y="1020330"/>
                  </a:lnTo>
                  <a:lnTo>
                    <a:pt x="6394767" y="880630"/>
                  </a:lnTo>
                  <a:lnTo>
                    <a:pt x="6457709" y="766330"/>
                  </a:lnTo>
                  <a:lnTo>
                    <a:pt x="6460922" y="766330"/>
                  </a:lnTo>
                  <a:lnTo>
                    <a:pt x="6461506" y="753630"/>
                  </a:lnTo>
                  <a:lnTo>
                    <a:pt x="6458877" y="753630"/>
                  </a:lnTo>
                  <a:lnTo>
                    <a:pt x="6417208" y="639330"/>
                  </a:lnTo>
                  <a:lnTo>
                    <a:pt x="6457124" y="588530"/>
                  </a:lnTo>
                  <a:lnTo>
                    <a:pt x="6460337" y="575830"/>
                  </a:lnTo>
                  <a:lnTo>
                    <a:pt x="6461785" y="575830"/>
                  </a:lnTo>
                  <a:lnTo>
                    <a:pt x="6460630" y="563130"/>
                  </a:lnTo>
                  <a:lnTo>
                    <a:pt x="6446050" y="474230"/>
                  </a:lnTo>
                  <a:lnTo>
                    <a:pt x="6538722" y="537730"/>
                  </a:lnTo>
                  <a:lnTo>
                    <a:pt x="6579362" y="563130"/>
                  </a:lnTo>
                  <a:lnTo>
                    <a:pt x="6622796" y="575830"/>
                  </a:lnTo>
                  <a:lnTo>
                    <a:pt x="6733959" y="575830"/>
                  </a:lnTo>
                  <a:lnTo>
                    <a:pt x="6833908" y="652030"/>
                  </a:lnTo>
                  <a:lnTo>
                    <a:pt x="6833908" y="591883"/>
                  </a:lnTo>
                  <a:lnTo>
                    <a:pt x="6770649" y="537730"/>
                  </a:lnTo>
                  <a:lnTo>
                    <a:pt x="6755816" y="525030"/>
                  </a:lnTo>
                  <a:lnTo>
                    <a:pt x="6704533" y="525030"/>
                  </a:lnTo>
                  <a:lnTo>
                    <a:pt x="6667830" y="537730"/>
                  </a:lnTo>
                  <a:lnTo>
                    <a:pt x="6631711" y="525030"/>
                  </a:lnTo>
                  <a:lnTo>
                    <a:pt x="6596964" y="525030"/>
                  </a:lnTo>
                  <a:lnTo>
                    <a:pt x="6564363" y="499630"/>
                  </a:lnTo>
                  <a:lnTo>
                    <a:pt x="6525895" y="474230"/>
                  </a:lnTo>
                  <a:lnTo>
                    <a:pt x="6448971" y="423430"/>
                  </a:lnTo>
                  <a:lnTo>
                    <a:pt x="6465875" y="410730"/>
                  </a:lnTo>
                  <a:lnTo>
                    <a:pt x="6504368" y="410730"/>
                  </a:lnTo>
                  <a:lnTo>
                    <a:pt x="6523571" y="423430"/>
                  </a:lnTo>
                  <a:lnTo>
                    <a:pt x="6636347" y="474230"/>
                  </a:lnTo>
                  <a:lnTo>
                    <a:pt x="6663156" y="474230"/>
                  </a:lnTo>
                  <a:lnTo>
                    <a:pt x="6667398" y="461530"/>
                  </a:lnTo>
                  <a:lnTo>
                    <a:pt x="6669595" y="461530"/>
                  </a:lnTo>
                  <a:lnTo>
                    <a:pt x="6669672" y="448830"/>
                  </a:lnTo>
                  <a:lnTo>
                    <a:pt x="6667525" y="448830"/>
                  </a:lnTo>
                  <a:lnTo>
                    <a:pt x="6595250" y="301180"/>
                  </a:lnTo>
                  <a:lnTo>
                    <a:pt x="6595250" y="398030"/>
                  </a:lnTo>
                  <a:lnTo>
                    <a:pt x="6544843" y="372630"/>
                  </a:lnTo>
                  <a:lnTo>
                    <a:pt x="6528067" y="372630"/>
                  </a:lnTo>
                  <a:lnTo>
                    <a:pt x="6510782" y="359930"/>
                  </a:lnTo>
                  <a:lnTo>
                    <a:pt x="6476073" y="359930"/>
                  </a:lnTo>
                  <a:lnTo>
                    <a:pt x="6483058" y="347230"/>
                  </a:lnTo>
                  <a:lnTo>
                    <a:pt x="6485395" y="334530"/>
                  </a:lnTo>
                  <a:lnTo>
                    <a:pt x="6484226" y="334530"/>
                  </a:lnTo>
                  <a:lnTo>
                    <a:pt x="6480442" y="321830"/>
                  </a:lnTo>
                  <a:lnTo>
                    <a:pt x="6466167" y="309130"/>
                  </a:lnTo>
                  <a:lnTo>
                    <a:pt x="6469951" y="309130"/>
                  </a:lnTo>
                  <a:lnTo>
                    <a:pt x="6473736" y="296430"/>
                  </a:lnTo>
                  <a:lnTo>
                    <a:pt x="6540767" y="296430"/>
                  </a:lnTo>
                  <a:lnTo>
                    <a:pt x="6595250" y="398030"/>
                  </a:lnTo>
                  <a:lnTo>
                    <a:pt x="6595250" y="301180"/>
                  </a:lnTo>
                  <a:lnTo>
                    <a:pt x="6592925" y="296430"/>
                  </a:lnTo>
                  <a:lnTo>
                    <a:pt x="6574269" y="258330"/>
                  </a:lnTo>
                  <a:lnTo>
                    <a:pt x="6570040" y="245630"/>
                  </a:lnTo>
                  <a:lnTo>
                    <a:pt x="6550088" y="245630"/>
                  </a:lnTo>
                  <a:lnTo>
                    <a:pt x="6470828" y="258330"/>
                  </a:lnTo>
                  <a:lnTo>
                    <a:pt x="6448425" y="258330"/>
                  </a:lnTo>
                  <a:lnTo>
                    <a:pt x="6434988" y="249986"/>
                  </a:lnTo>
                  <a:lnTo>
                    <a:pt x="6434988" y="347230"/>
                  </a:lnTo>
                  <a:lnTo>
                    <a:pt x="6418085" y="385330"/>
                  </a:lnTo>
                  <a:lnTo>
                    <a:pt x="6411912" y="398030"/>
                  </a:lnTo>
                  <a:lnTo>
                    <a:pt x="6406096" y="398030"/>
                  </a:lnTo>
                  <a:lnTo>
                    <a:pt x="6400660" y="410730"/>
                  </a:lnTo>
                  <a:lnTo>
                    <a:pt x="6395644" y="410730"/>
                  </a:lnTo>
                  <a:lnTo>
                    <a:pt x="6394767" y="423430"/>
                  </a:lnTo>
                  <a:lnTo>
                    <a:pt x="6390399" y="423430"/>
                  </a:lnTo>
                  <a:lnTo>
                    <a:pt x="6391275" y="436130"/>
                  </a:lnTo>
                  <a:lnTo>
                    <a:pt x="6413132" y="563130"/>
                  </a:lnTo>
                  <a:lnTo>
                    <a:pt x="6371742" y="626630"/>
                  </a:lnTo>
                  <a:lnTo>
                    <a:pt x="6367373" y="639330"/>
                  </a:lnTo>
                  <a:lnTo>
                    <a:pt x="6366497" y="639330"/>
                  </a:lnTo>
                  <a:lnTo>
                    <a:pt x="6369418" y="652030"/>
                  </a:lnTo>
                  <a:lnTo>
                    <a:pt x="6411963" y="753630"/>
                  </a:lnTo>
                  <a:lnTo>
                    <a:pt x="6343485" y="880630"/>
                  </a:lnTo>
                  <a:lnTo>
                    <a:pt x="6367373" y="740930"/>
                  </a:lnTo>
                  <a:lnTo>
                    <a:pt x="6368542" y="728230"/>
                  </a:lnTo>
                  <a:lnTo>
                    <a:pt x="6366789" y="728230"/>
                  </a:lnTo>
                  <a:lnTo>
                    <a:pt x="6363005" y="715530"/>
                  </a:lnTo>
                  <a:lnTo>
                    <a:pt x="6303556" y="639330"/>
                  </a:lnTo>
                  <a:lnTo>
                    <a:pt x="6363005" y="563130"/>
                  </a:lnTo>
                  <a:lnTo>
                    <a:pt x="6367666" y="550430"/>
                  </a:lnTo>
                  <a:lnTo>
                    <a:pt x="6368834" y="550430"/>
                  </a:lnTo>
                  <a:lnTo>
                    <a:pt x="6366497" y="537730"/>
                  </a:lnTo>
                  <a:lnTo>
                    <a:pt x="6357175" y="512330"/>
                  </a:lnTo>
                  <a:lnTo>
                    <a:pt x="6343193" y="474230"/>
                  </a:lnTo>
                  <a:lnTo>
                    <a:pt x="6342316" y="474230"/>
                  </a:lnTo>
                  <a:lnTo>
                    <a:pt x="6342024" y="461530"/>
                  </a:lnTo>
                  <a:lnTo>
                    <a:pt x="6331534" y="448830"/>
                  </a:lnTo>
                  <a:lnTo>
                    <a:pt x="6329197" y="436130"/>
                  </a:lnTo>
                  <a:lnTo>
                    <a:pt x="6323381" y="436130"/>
                  </a:lnTo>
                  <a:lnTo>
                    <a:pt x="6329375" y="423430"/>
                  </a:lnTo>
                  <a:lnTo>
                    <a:pt x="6335369" y="410730"/>
                  </a:lnTo>
                  <a:lnTo>
                    <a:pt x="6341364" y="398030"/>
                  </a:lnTo>
                  <a:lnTo>
                    <a:pt x="6365341" y="347230"/>
                  </a:lnTo>
                  <a:lnTo>
                    <a:pt x="6367958" y="347230"/>
                  </a:lnTo>
                  <a:lnTo>
                    <a:pt x="6368542" y="334530"/>
                  </a:lnTo>
                  <a:lnTo>
                    <a:pt x="6366497" y="334530"/>
                  </a:lnTo>
                  <a:lnTo>
                    <a:pt x="6358483" y="309130"/>
                  </a:lnTo>
                  <a:lnTo>
                    <a:pt x="6350470" y="283730"/>
                  </a:lnTo>
                  <a:lnTo>
                    <a:pt x="6355016" y="271030"/>
                  </a:lnTo>
                  <a:lnTo>
                    <a:pt x="6359030" y="271030"/>
                  </a:lnTo>
                  <a:lnTo>
                    <a:pt x="6362560" y="258330"/>
                  </a:lnTo>
                  <a:lnTo>
                    <a:pt x="6372555" y="258330"/>
                  </a:lnTo>
                  <a:lnTo>
                    <a:pt x="6380200" y="271030"/>
                  </a:lnTo>
                  <a:lnTo>
                    <a:pt x="6388494" y="283730"/>
                  </a:lnTo>
                  <a:lnTo>
                    <a:pt x="6397396" y="283730"/>
                  </a:lnTo>
                  <a:lnTo>
                    <a:pt x="6434988" y="347230"/>
                  </a:lnTo>
                  <a:lnTo>
                    <a:pt x="6434988" y="249986"/>
                  </a:lnTo>
                  <a:lnTo>
                    <a:pt x="6427991" y="245630"/>
                  </a:lnTo>
                  <a:lnTo>
                    <a:pt x="6410833" y="232930"/>
                  </a:lnTo>
                  <a:lnTo>
                    <a:pt x="6398260" y="220230"/>
                  </a:lnTo>
                  <a:lnTo>
                    <a:pt x="6570192" y="194830"/>
                  </a:lnTo>
                  <a:lnTo>
                    <a:pt x="6819049" y="398030"/>
                  </a:lnTo>
                  <a:lnTo>
                    <a:pt x="6820509" y="398030"/>
                  </a:lnTo>
                  <a:lnTo>
                    <a:pt x="7053631" y="563130"/>
                  </a:lnTo>
                  <a:lnTo>
                    <a:pt x="7080440" y="525030"/>
                  </a:lnTo>
                  <a:lnTo>
                    <a:pt x="6847903" y="359930"/>
                  </a:lnTo>
                  <a:lnTo>
                    <a:pt x="6592049" y="156730"/>
                  </a:lnTo>
                  <a:lnTo>
                    <a:pt x="6574853" y="156730"/>
                  </a:lnTo>
                  <a:lnTo>
                    <a:pt x="6365049" y="169430"/>
                  </a:lnTo>
                  <a:lnTo>
                    <a:pt x="6358344" y="169430"/>
                  </a:lnTo>
                  <a:lnTo>
                    <a:pt x="6352222" y="182130"/>
                  </a:lnTo>
                  <a:lnTo>
                    <a:pt x="6344653" y="194830"/>
                  </a:lnTo>
                  <a:lnTo>
                    <a:pt x="6343193" y="194830"/>
                  </a:lnTo>
                  <a:lnTo>
                    <a:pt x="6344933" y="207530"/>
                  </a:lnTo>
                  <a:lnTo>
                    <a:pt x="6347676" y="219468"/>
                  </a:lnTo>
                  <a:lnTo>
                    <a:pt x="6318999" y="208051"/>
                  </a:lnTo>
                  <a:lnTo>
                    <a:pt x="6318999" y="334530"/>
                  </a:lnTo>
                  <a:lnTo>
                    <a:pt x="6287528" y="398030"/>
                  </a:lnTo>
                  <a:lnTo>
                    <a:pt x="6264948" y="385330"/>
                  </a:lnTo>
                  <a:lnTo>
                    <a:pt x="6190208" y="385330"/>
                  </a:lnTo>
                  <a:lnTo>
                    <a:pt x="6115024" y="410730"/>
                  </a:lnTo>
                  <a:lnTo>
                    <a:pt x="6170092" y="321830"/>
                  </a:lnTo>
                  <a:lnTo>
                    <a:pt x="6296622" y="321830"/>
                  </a:lnTo>
                  <a:lnTo>
                    <a:pt x="6312306" y="309130"/>
                  </a:lnTo>
                  <a:lnTo>
                    <a:pt x="6318999" y="334530"/>
                  </a:lnTo>
                  <a:lnTo>
                    <a:pt x="6318999" y="208051"/>
                  </a:lnTo>
                  <a:lnTo>
                    <a:pt x="6285839" y="194830"/>
                  </a:lnTo>
                  <a:lnTo>
                    <a:pt x="6190208" y="156730"/>
                  </a:lnTo>
                  <a:lnTo>
                    <a:pt x="6172720" y="156730"/>
                  </a:lnTo>
                  <a:lnTo>
                    <a:pt x="6011862" y="207530"/>
                  </a:lnTo>
                  <a:lnTo>
                    <a:pt x="5982792" y="232930"/>
                  </a:lnTo>
                  <a:lnTo>
                    <a:pt x="5838774" y="410730"/>
                  </a:lnTo>
                  <a:lnTo>
                    <a:pt x="5656059" y="525030"/>
                  </a:lnTo>
                  <a:lnTo>
                    <a:pt x="5680837" y="563130"/>
                  </a:lnTo>
                  <a:lnTo>
                    <a:pt x="5869660" y="448830"/>
                  </a:lnTo>
                  <a:lnTo>
                    <a:pt x="5871997" y="448830"/>
                  </a:lnTo>
                  <a:lnTo>
                    <a:pt x="5997295" y="283730"/>
                  </a:lnTo>
                  <a:lnTo>
                    <a:pt x="6003887" y="271030"/>
                  </a:lnTo>
                  <a:lnTo>
                    <a:pt x="6011392" y="271030"/>
                  </a:lnTo>
                  <a:lnTo>
                    <a:pt x="6019711" y="258330"/>
                  </a:lnTo>
                  <a:lnTo>
                    <a:pt x="6028766" y="258330"/>
                  </a:lnTo>
                  <a:lnTo>
                    <a:pt x="6180874" y="194830"/>
                  </a:lnTo>
                  <a:lnTo>
                    <a:pt x="6312306" y="258330"/>
                  </a:lnTo>
                  <a:lnTo>
                    <a:pt x="6300241" y="271030"/>
                  </a:lnTo>
                  <a:lnTo>
                    <a:pt x="6285560" y="271030"/>
                  </a:lnTo>
                  <a:lnTo>
                    <a:pt x="6269025" y="283730"/>
                  </a:lnTo>
                  <a:lnTo>
                    <a:pt x="6251397" y="283730"/>
                  </a:lnTo>
                  <a:lnTo>
                    <a:pt x="6161062" y="271030"/>
                  </a:lnTo>
                  <a:lnTo>
                    <a:pt x="6141923" y="271030"/>
                  </a:lnTo>
                  <a:lnTo>
                    <a:pt x="6137465" y="283730"/>
                  </a:lnTo>
                  <a:lnTo>
                    <a:pt x="6044209" y="448830"/>
                  </a:lnTo>
                  <a:lnTo>
                    <a:pt x="6041745" y="448830"/>
                  </a:lnTo>
                  <a:lnTo>
                    <a:pt x="6041339" y="461530"/>
                  </a:lnTo>
                  <a:lnTo>
                    <a:pt x="6042939" y="461530"/>
                  </a:lnTo>
                  <a:lnTo>
                    <a:pt x="6046546" y="474230"/>
                  </a:lnTo>
                  <a:lnTo>
                    <a:pt x="6071895" y="474230"/>
                  </a:lnTo>
                  <a:lnTo>
                    <a:pt x="6205067" y="436130"/>
                  </a:lnTo>
                  <a:lnTo>
                    <a:pt x="6229616" y="423430"/>
                  </a:lnTo>
                  <a:lnTo>
                    <a:pt x="6253251" y="436130"/>
                  </a:lnTo>
                  <a:lnTo>
                    <a:pt x="6273787" y="448830"/>
                  </a:lnTo>
                  <a:lnTo>
                    <a:pt x="6288989" y="461530"/>
                  </a:lnTo>
                  <a:lnTo>
                    <a:pt x="6148527" y="525030"/>
                  </a:lnTo>
                  <a:lnTo>
                    <a:pt x="6141834" y="525030"/>
                  </a:lnTo>
                  <a:lnTo>
                    <a:pt x="6139497" y="537730"/>
                  </a:lnTo>
                  <a:lnTo>
                    <a:pt x="6137745" y="537730"/>
                  </a:lnTo>
                  <a:lnTo>
                    <a:pt x="6104864" y="563130"/>
                  </a:lnTo>
                  <a:lnTo>
                    <a:pt x="6065952" y="588530"/>
                  </a:lnTo>
                  <a:lnTo>
                    <a:pt x="6023026" y="601230"/>
                  </a:lnTo>
                  <a:lnTo>
                    <a:pt x="5932017" y="601230"/>
                  </a:lnTo>
                  <a:lnTo>
                    <a:pt x="5924448" y="588530"/>
                  </a:lnTo>
                  <a:lnTo>
                    <a:pt x="5915990" y="588530"/>
                  </a:lnTo>
                  <a:lnTo>
                    <a:pt x="5909869" y="601230"/>
                  </a:lnTo>
                  <a:lnTo>
                    <a:pt x="5653443" y="804430"/>
                  </a:lnTo>
                  <a:lnTo>
                    <a:pt x="5682869" y="842530"/>
                  </a:lnTo>
                  <a:lnTo>
                    <a:pt x="5854801" y="702830"/>
                  </a:lnTo>
                  <a:lnTo>
                    <a:pt x="5854801" y="1363230"/>
                  </a:lnTo>
                  <a:lnTo>
                    <a:pt x="5775807" y="1363230"/>
                  </a:lnTo>
                  <a:lnTo>
                    <a:pt x="5768403" y="1375930"/>
                  </a:lnTo>
                  <a:lnTo>
                    <a:pt x="5763387" y="1375930"/>
                  </a:lnTo>
                  <a:lnTo>
                    <a:pt x="5761545" y="1388630"/>
                  </a:lnTo>
                  <a:lnTo>
                    <a:pt x="5761545" y="1439430"/>
                  </a:lnTo>
                  <a:lnTo>
                    <a:pt x="5770702" y="1477530"/>
                  </a:lnTo>
                  <a:lnTo>
                    <a:pt x="5795683" y="1515630"/>
                  </a:lnTo>
                  <a:lnTo>
                    <a:pt x="5832729" y="1541030"/>
                  </a:lnTo>
                  <a:lnTo>
                    <a:pt x="5878106" y="1553730"/>
                  </a:lnTo>
                  <a:lnTo>
                    <a:pt x="6763982" y="1553730"/>
                  </a:lnTo>
                  <a:lnTo>
                    <a:pt x="6809359" y="1541030"/>
                  </a:lnTo>
                  <a:lnTo>
                    <a:pt x="6846405" y="1515630"/>
                  </a:lnTo>
                  <a:lnTo>
                    <a:pt x="6871386" y="1477530"/>
                  </a:lnTo>
                  <a:lnTo>
                    <a:pt x="6880542" y="1439430"/>
                  </a:lnTo>
                  <a:lnTo>
                    <a:pt x="6880542" y="702830"/>
                  </a:lnTo>
                  <a:lnTo>
                    <a:pt x="7051878" y="842530"/>
                  </a:lnTo>
                  <a:lnTo>
                    <a:pt x="7082193" y="804430"/>
                  </a:lnTo>
                  <a:close/>
                </a:path>
                <a:path w="13070205" h="1701800">
                  <a:moveTo>
                    <a:pt x="12635751" y="854265"/>
                  </a:moveTo>
                  <a:lnTo>
                    <a:pt x="12634303" y="789495"/>
                  </a:lnTo>
                  <a:lnTo>
                    <a:pt x="12630061" y="727265"/>
                  </a:lnTo>
                  <a:lnTo>
                    <a:pt x="12623178" y="667575"/>
                  </a:lnTo>
                  <a:lnTo>
                    <a:pt x="12613805" y="610425"/>
                  </a:lnTo>
                  <a:lnTo>
                    <a:pt x="12609919" y="593153"/>
                  </a:lnTo>
                  <a:lnTo>
                    <a:pt x="12609919" y="854265"/>
                  </a:lnTo>
                  <a:lnTo>
                    <a:pt x="12608408" y="916495"/>
                  </a:lnTo>
                  <a:lnTo>
                    <a:pt x="12603899" y="979995"/>
                  </a:lnTo>
                  <a:lnTo>
                    <a:pt x="12596673" y="1039685"/>
                  </a:lnTo>
                  <a:lnTo>
                    <a:pt x="12586894" y="1096835"/>
                  </a:lnTo>
                  <a:lnTo>
                    <a:pt x="12574753" y="1150175"/>
                  </a:lnTo>
                  <a:lnTo>
                    <a:pt x="12560465" y="1198435"/>
                  </a:lnTo>
                  <a:lnTo>
                    <a:pt x="12544222" y="1241615"/>
                  </a:lnTo>
                  <a:lnTo>
                    <a:pt x="12526226" y="1280985"/>
                  </a:lnTo>
                  <a:lnTo>
                    <a:pt x="12506655" y="1314005"/>
                  </a:lnTo>
                  <a:lnTo>
                    <a:pt x="12463615" y="1359725"/>
                  </a:lnTo>
                  <a:lnTo>
                    <a:pt x="12416688" y="1374965"/>
                  </a:lnTo>
                  <a:lnTo>
                    <a:pt x="12398108" y="1372425"/>
                  </a:lnTo>
                  <a:lnTo>
                    <a:pt x="12379973" y="1366075"/>
                  </a:lnTo>
                  <a:lnTo>
                    <a:pt x="12362371" y="1353375"/>
                  </a:lnTo>
                  <a:lnTo>
                    <a:pt x="12345391" y="1336865"/>
                  </a:lnTo>
                  <a:lnTo>
                    <a:pt x="12340628" y="1330515"/>
                  </a:lnTo>
                  <a:lnTo>
                    <a:pt x="12336628" y="1325435"/>
                  </a:lnTo>
                  <a:lnTo>
                    <a:pt x="12305259" y="1277175"/>
                  </a:lnTo>
                  <a:lnTo>
                    <a:pt x="12290717" y="1244155"/>
                  </a:lnTo>
                  <a:lnTo>
                    <a:pt x="12284558" y="1230185"/>
                  </a:lnTo>
                  <a:lnTo>
                    <a:pt x="12266333" y="1176845"/>
                  </a:lnTo>
                  <a:lnTo>
                    <a:pt x="12261621" y="1158595"/>
                  </a:lnTo>
                  <a:lnTo>
                    <a:pt x="12261621" y="1244155"/>
                  </a:lnTo>
                  <a:lnTo>
                    <a:pt x="12227624" y="1213675"/>
                  </a:lnTo>
                  <a:lnTo>
                    <a:pt x="12191594" y="1185735"/>
                  </a:lnTo>
                  <a:lnTo>
                    <a:pt x="12153544" y="1159065"/>
                  </a:lnTo>
                  <a:lnTo>
                    <a:pt x="12113501" y="1133665"/>
                  </a:lnTo>
                  <a:lnTo>
                    <a:pt x="12071464" y="1112075"/>
                  </a:lnTo>
                  <a:lnTo>
                    <a:pt x="12027484" y="1090485"/>
                  </a:lnTo>
                  <a:lnTo>
                    <a:pt x="11981561" y="1071435"/>
                  </a:lnTo>
                  <a:lnTo>
                    <a:pt x="11933720" y="1053655"/>
                  </a:lnTo>
                  <a:lnTo>
                    <a:pt x="11905247" y="1044765"/>
                  </a:lnTo>
                  <a:lnTo>
                    <a:pt x="11904028" y="1044409"/>
                  </a:lnTo>
                  <a:lnTo>
                    <a:pt x="11904028" y="1071435"/>
                  </a:lnTo>
                  <a:lnTo>
                    <a:pt x="11897932" y="1089215"/>
                  </a:lnTo>
                  <a:lnTo>
                    <a:pt x="11888953" y="1103185"/>
                  </a:lnTo>
                  <a:lnTo>
                    <a:pt x="11877624" y="1114615"/>
                  </a:lnTo>
                  <a:lnTo>
                    <a:pt x="11864467" y="1122235"/>
                  </a:lnTo>
                  <a:lnTo>
                    <a:pt x="11864467" y="1061275"/>
                  </a:lnTo>
                  <a:lnTo>
                    <a:pt x="11872671" y="1062545"/>
                  </a:lnTo>
                  <a:lnTo>
                    <a:pt x="11897538" y="1070165"/>
                  </a:lnTo>
                  <a:lnTo>
                    <a:pt x="11904028" y="1071435"/>
                  </a:lnTo>
                  <a:lnTo>
                    <a:pt x="11904028" y="1044409"/>
                  </a:lnTo>
                  <a:lnTo>
                    <a:pt x="11879999" y="1037145"/>
                  </a:lnTo>
                  <a:lnTo>
                    <a:pt x="11867528" y="1034605"/>
                  </a:lnTo>
                  <a:lnTo>
                    <a:pt x="11855234" y="1030795"/>
                  </a:lnTo>
                  <a:lnTo>
                    <a:pt x="11840756" y="1026985"/>
                  </a:lnTo>
                  <a:lnTo>
                    <a:pt x="11839473" y="1026655"/>
                  </a:lnTo>
                  <a:lnTo>
                    <a:pt x="11839473" y="1054925"/>
                  </a:lnTo>
                  <a:lnTo>
                    <a:pt x="11839473" y="1298765"/>
                  </a:lnTo>
                  <a:lnTo>
                    <a:pt x="11833390" y="1329245"/>
                  </a:lnTo>
                  <a:lnTo>
                    <a:pt x="11816779" y="1353375"/>
                  </a:lnTo>
                  <a:lnTo>
                    <a:pt x="11792166" y="1369885"/>
                  </a:lnTo>
                  <a:lnTo>
                    <a:pt x="11762067" y="1376235"/>
                  </a:lnTo>
                  <a:lnTo>
                    <a:pt x="11746827" y="1374965"/>
                  </a:lnTo>
                  <a:lnTo>
                    <a:pt x="11707330" y="1353375"/>
                  </a:lnTo>
                  <a:lnTo>
                    <a:pt x="11686146" y="1314005"/>
                  </a:lnTo>
                  <a:lnTo>
                    <a:pt x="11684660" y="1298765"/>
                  </a:lnTo>
                  <a:lnTo>
                    <a:pt x="11684660" y="1026985"/>
                  </a:lnTo>
                  <a:lnTo>
                    <a:pt x="11728171" y="1032065"/>
                  </a:lnTo>
                  <a:lnTo>
                    <a:pt x="11771948" y="1039685"/>
                  </a:lnTo>
                  <a:lnTo>
                    <a:pt x="11788991" y="1043495"/>
                  </a:lnTo>
                  <a:lnTo>
                    <a:pt x="11805945" y="1046035"/>
                  </a:lnTo>
                  <a:lnTo>
                    <a:pt x="11822786" y="1049845"/>
                  </a:lnTo>
                  <a:lnTo>
                    <a:pt x="11839473" y="1054925"/>
                  </a:lnTo>
                  <a:lnTo>
                    <a:pt x="11839473" y="1026655"/>
                  </a:lnTo>
                  <a:lnTo>
                    <a:pt x="11835930" y="1025715"/>
                  </a:lnTo>
                  <a:lnTo>
                    <a:pt x="11796662" y="1018095"/>
                  </a:lnTo>
                  <a:lnTo>
                    <a:pt x="11781790" y="1014285"/>
                  </a:lnTo>
                  <a:lnTo>
                    <a:pt x="11776824" y="1013015"/>
                  </a:lnTo>
                  <a:lnTo>
                    <a:pt x="11776761" y="1014285"/>
                  </a:lnTo>
                  <a:lnTo>
                    <a:pt x="11750713" y="1009205"/>
                  </a:lnTo>
                  <a:lnTo>
                    <a:pt x="11724767" y="1005395"/>
                  </a:lnTo>
                  <a:lnTo>
                    <a:pt x="11698973" y="1002855"/>
                  </a:lnTo>
                  <a:lnTo>
                    <a:pt x="11673408" y="999045"/>
                  </a:lnTo>
                  <a:lnTo>
                    <a:pt x="11666169" y="999045"/>
                  </a:lnTo>
                  <a:lnTo>
                    <a:pt x="11658905" y="997775"/>
                  </a:lnTo>
                  <a:lnTo>
                    <a:pt x="11644351" y="997775"/>
                  </a:lnTo>
                  <a:lnTo>
                    <a:pt x="11643678" y="995235"/>
                  </a:lnTo>
                  <a:lnTo>
                    <a:pt x="11626837" y="931735"/>
                  </a:lnTo>
                  <a:lnTo>
                    <a:pt x="11620411" y="870775"/>
                  </a:lnTo>
                  <a:lnTo>
                    <a:pt x="11621999" y="814895"/>
                  </a:lnTo>
                  <a:lnTo>
                    <a:pt x="11628526" y="767905"/>
                  </a:lnTo>
                  <a:lnTo>
                    <a:pt x="11636934" y="732345"/>
                  </a:lnTo>
                  <a:lnTo>
                    <a:pt x="11644122" y="708215"/>
                  </a:lnTo>
                  <a:lnTo>
                    <a:pt x="11673446" y="708215"/>
                  </a:lnTo>
                  <a:lnTo>
                    <a:pt x="11690185" y="706945"/>
                  </a:lnTo>
                  <a:lnTo>
                    <a:pt x="11744071" y="701865"/>
                  </a:lnTo>
                  <a:lnTo>
                    <a:pt x="11784432" y="695515"/>
                  </a:lnTo>
                  <a:lnTo>
                    <a:pt x="11827535" y="687895"/>
                  </a:lnTo>
                  <a:lnTo>
                    <a:pt x="11872887" y="677735"/>
                  </a:lnTo>
                  <a:lnTo>
                    <a:pt x="11920042" y="665035"/>
                  </a:lnTo>
                  <a:lnTo>
                    <a:pt x="11968531" y="648525"/>
                  </a:lnTo>
                  <a:lnTo>
                    <a:pt x="12017858" y="628205"/>
                  </a:lnTo>
                  <a:lnTo>
                    <a:pt x="12067565" y="605345"/>
                  </a:lnTo>
                  <a:lnTo>
                    <a:pt x="12117197" y="577405"/>
                  </a:lnTo>
                  <a:lnTo>
                    <a:pt x="12166257" y="544385"/>
                  </a:lnTo>
                  <a:lnTo>
                    <a:pt x="12214289" y="507555"/>
                  </a:lnTo>
                  <a:lnTo>
                    <a:pt x="12260821" y="465645"/>
                  </a:lnTo>
                  <a:lnTo>
                    <a:pt x="12246839" y="503745"/>
                  </a:lnTo>
                  <a:lnTo>
                    <a:pt x="12234393" y="545655"/>
                  </a:lnTo>
                  <a:lnTo>
                    <a:pt x="12223585" y="591375"/>
                  </a:lnTo>
                  <a:lnTo>
                    <a:pt x="12214504" y="639635"/>
                  </a:lnTo>
                  <a:lnTo>
                    <a:pt x="12207278" y="689165"/>
                  </a:lnTo>
                  <a:lnTo>
                    <a:pt x="12201982" y="742505"/>
                  </a:lnTo>
                  <a:lnTo>
                    <a:pt x="12198807" y="795845"/>
                  </a:lnTo>
                  <a:lnTo>
                    <a:pt x="12197626" y="854265"/>
                  </a:lnTo>
                  <a:lnTo>
                    <a:pt x="12198744" y="911415"/>
                  </a:lnTo>
                  <a:lnTo>
                    <a:pt x="12202033" y="966025"/>
                  </a:lnTo>
                  <a:lnTo>
                    <a:pt x="12207405" y="1019365"/>
                  </a:lnTo>
                  <a:lnTo>
                    <a:pt x="12214733" y="1070165"/>
                  </a:lnTo>
                  <a:lnTo>
                    <a:pt x="12223915" y="1118425"/>
                  </a:lnTo>
                  <a:lnTo>
                    <a:pt x="12234863" y="1162875"/>
                  </a:lnTo>
                  <a:lnTo>
                    <a:pt x="12247461" y="1204785"/>
                  </a:lnTo>
                  <a:lnTo>
                    <a:pt x="12261621" y="1244155"/>
                  </a:lnTo>
                  <a:lnTo>
                    <a:pt x="12261621" y="1158595"/>
                  </a:lnTo>
                  <a:lnTo>
                    <a:pt x="12250928" y="1117155"/>
                  </a:lnTo>
                  <a:lnTo>
                    <a:pt x="12394044" y="1091755"/>
                  </a:lnTo>
                  <a:lnTo>
                    <a:pt x="12451296" y="1081595"/>
                  </a:lnTo>
                  <a:lnTo>
                    <a:pt x="12479515" y="1071435"/>
                  </a:lnTo>
                  <a:lnTo>
                    <a:pt x="12493549" y="1056195"/>
                  </a:lnTo>
                  <a:lnTo>
                    <a:pt x="12502909" y="1046035"/>
                  </a:lnTo>
                  <a:lnTo>
                    <a:pt x="12521324" y="1007935"/>
                  </a:lnTo>
                  <a:lnTo>
                    <a:pt x="12534659" y="960945"/>
                  </a:lnTo>
                  <a:lnTo>
                    <a:pt x="12542749" y="908875"/>
                  </a:lnTo>
                  <a:lnTo>
                    <a:pt x="12545479" y="854265"/>
                  </a:lnTo>
                  <a:lnTo>
                    <a:pt x="12542736" y="798385"/>
                  </a:lnTo>
                  <a:lnTo>
                    <a:pt x="12534608" y="746315"/>
                  </a:lnTo>
                  <a:lnTo>
                    <a:pt x="12521222" y="699325"/>
                  </a:lnTo>
                  <a:lnTo>
                    <a:pt x="12519647" y="696087"/>
                  </a:lnTo>
                  <a:lnTo>
                    <a:pt x="12519647" y="854265"/>
                  </a:lnTo>
                  <a:lnTo>
                    <a:pt x="12515545" y="920305"/>
                  </a:lnTo>
                  <a:lnTo>
                    <a:pt x="12504534" y="976185"/>
                  </a:lnTo>
                  <a:lnTo>
                    <a:pt x="12488570" y="1019365"/>
                  </a:lnTo>
                  <a:lnTo>
                    <a:pt x="12469609" y="1046035"/>
                  </a:lnTo>
                  <a:lnTo>
                    <a:pt x="12449594" y="1056195"/>
                  </a:lnTo>
                  <a:lnTo>
                    <a:pt x="12429592" y="1046035"/>
                  </a:lnTo>
                  <a:lnTo>
                    <a:pt x="12410631" y="1019365"/>
                  </a:lnTo>
                  <a:lnTo>
                    <a:pt x="12409551" y="1016457"/>
                  </a:lnTo>
                  <a:lnTo>
                    <a:pt x="12409551" y="1062545"/>
                  </a:lnTo>
                  <a:lnTo>
                    <a:pt x="12245645" y="1091755"/>
                  </a:lnTo>
                  <a:lnTo>
                    <a:pt x="12237923" y="1048575"/>
                  </a:lnTo>
                  <a:lnTo>
                    <a:pt x="12231738" y="1001585"/>
                  </a:lnTo>
                  <a:lnTo>
                    <a:pt x="12227204" y="953325"/>
                  </a:lnTo>
                  <a:lnTo>
                    <a:pt x="12224410" y="905065"/>
                  </a:lnTo>
                  <a:lnTo>
                    <a:pt x="12223458" y="854265"/>
                  </a:lnTo>
                  <a:lnTo>
                    <a:pt x="12224322" y="806005"/>
                  </a:lnTo>
                  <a:lnTo>
                    <a:pt x="12226874" y="757745"/>
                  </a:lnTo>
                  <a:lnTo>
                    <a:pt x="12231014" y="712025"/>
                  </a:lnTo>
                  <a:lnTo>
                    <a:pt x="12236653" y="667575"/>
                  </a:lnTo>
                  <a:lnTo>
                    <a:pt x="12243727" y="625665"/>
                  </a:lnTo>
                  <a:lnTo>
                    <a:pt x="12279681" y="632015"/>
                  </a:lnTo>
                  <a:lnTo>
                    <a:pt x="12367374" y="642175"/>
                  </a:lnTo>
                  <a:lnTo>
                    <a:pt x="12407138" y="647255"/>
                  </a:lnTo>
                  <a:lnTo>
                    <a:pt x="12384062" y="684085"/>
                  </a:lnTo>
                  <a:lnTo>
                    <a:pt x="12367336" y="734885"/>
                  </a:lnTo>
                  <a:lnTo>
                    <a:pt x="12357151" y="792035"/>
                  </a:lnTo>
                  <a:lnTo>
                    <a:pt x="12353722" y="854265"/>
                  </a:lnTo>
                  <a:lnTo>
                    <a:pt x="12357316" y="916495"/>
                  </a:lnTo>
                  <a:lnTo>
                    <a:pt x="12367959" y="976185"/>
                  </a:lnTo>
                  <a:lnTo>
                    <a:pt x="12385434" y="1025715"/>
                  </a:lnTo>
                  <a:lnTo>
                    <a:pt x="12409551" y="1062545"/>
                  </a:lnTo>
                  <a:lnTo>
                    <a:pt x="12409551" y="1016457"/>
                  </a:lnTo>
                  <a:lnTo>
                    <a:pt x="12394667" y="976185"/>
                  </a:lnTo>
                  <a:lnTo>
                    <a:pt x="12383656" y="920305"/>
                  </a:lnTo>
                  <a:lnTo>
                    <a:pt x="12379554" y="854265"/>
                  </a:lnTo>
                  <a:lnTo>
                    <a:pt x="12383656" y="786955"/>
                  </a:lnTo>
                  <a:lnTo>
                    <a:pt x="12394667" y="731075"/>
                  </a:lnTo>
                  <a:lnTo>
                    <a:pt x="12410631" y="687895"/>
                  </a:lnTo>
                  <a:lnTo>
                    <a:pt x="12429592" y="661225"/>
                  </a:lnTo>
                  <a:lnTo>
                    <a:pt x="12449594" y="651065"/>
                  </a:lnTo>
                  <a:lnTo>
                    <a:pt x="12469609" y="661225"/>
                  </a:lnTo>
                  <a:lnTo>
                    <a:pt x="12488570" y="687895"/>
                  </a:lnTo>
                  <a:lnTo>
                    <a:pt x="12504534" y="731075"/>
                  </a:lnTo>
                  <a:lnTo>
                    <a:pt x="12515545" y="786955"/>
                  </a:lnTo>
                  <a:lnTo>
                    <a:pt x="12519647" y="854265"/>
                  </a:lnTo>
                  <a:lnTo>
                    <a:pt x="12519647" y="696087"/>
                  </a:lnTo>
                  <a:lnTo>
                    <a:pt x="12502706" y="661225"/>
                  </a:lnTo>
                  <a:lnTo>
                    <a:pt x="12493308" y="651065"/>
                  </a:lnTo>
                  <a:lnTo>
                    <a:pt x="12479211" y="635825"/>
                  </a:lnTo>
                  <a:lnTo>
                    <a:pt x="12450864" y="625665"/>
                  </a:lnTo>
                  <a:lnTo>
                    <a:pt x="12304801" y="609155"/>
                  </a:lnTo>
                  <a:lnTo>
                    <a:pt x="12248769" y="600265"/>
                  </a:lnTo>
                  <a:lnTo>
                    <a:pt x="12264923" y="535495"/>
                  </a:lnTo>
                  <a:lnTo>
                    <a:pt x="12284354" y="477075"/>
                  </a:lnTo>
                  <a:lnTo>
                    <a:pt x="12289498" y="465645"/>
                  </a:lnTo>
                  <a:lnTo>
                    <a:pt x="12306643" y="427545"/>
                  </a:lnTo>
                  <a:lnTo>
                    <a:pt x="12331408" y="388175"/>
                  </a:lnTo>
                  <a:lnTo>
                    <a:pt x="12358268" y="357695"/>
                  </a:lnTo>
                  <a:lnTo>
                    <a:pt x="12386818" y="338645"/>
                  </a:lnTo>
                  <a:lnTo>
                    <a:pt x="12416688" y="332295"/>
                  </a:lnTo>
                  <a:lnTo>
                    <a:pt x="12440539" y="336105"/>
                  </a:lnTo>
                  <a:lnTo>
                    <a:pt x="12485713" y="367855"/>
                  </a:lnTo>
                  <a:lnTo>
                    <a:pt x="12526226" y="427545"/>
                  </a:lnTo>
                  <a:lnTo>
                    <a:pt x="12544222" y="465645"/>
                  </a:lnTo>
                  <a:lnTo>
                    <a:pt x="12560465" y="510095"/>
                  </a:lnTo>
                  <a:lnTo>
                    <a:pt x="12574753" y="558355"/>
                  </a:lnTo>
                  <a:lnTo>
                    <a:pt x="12586894" y="610425"/>
                  </a:lnTo>
                  <a:lnTo>
                    <a:pt x="12596673" y="667575"/>
                  </a:lnTo>
                  <a:lnTo>
                    <a:pt x="12603899" y="727265"/>
                  </a:lnTo>
                  <a:lnTo>
                    <a:pt x="12608382" y="789495"/>
                  </a:lnTo>
                  <a:lnTo>
                    <a:pt x="12609919" y="854265"/>
                  </a:lnTo>
                  <a:lnTo>
                    <a:pt x="12609919" y="593153"/>
                  </a:lnTo>
                  <a:lnTo>
                    <a:pt x="12588215" y="508825"/>
                  </a:lnTo>
                  <a:lnTo>
                    <a:pt x="12572289" y="464375"/>
                  </a:lnTo>
                  <a:lnTo>
                    <a:pt x="12554483" y="425005"/>
                  </a:lnTo>
                  <a:lnTo>
                    <a:pt x="12534951" y="390715"/>
                  </a:lnTo>
                  <a:lnTo>
                    <a:pt x="12491301" y="337375"/>
                  </a:lnTo>
                  <a:lnTo>
                    <a:pt x="12483973" y="332295"/>
                  </a:lnTo>
                  <a:lnTo>
                    <a:pt x="12467501" y="320865"/>
                  </a:lnTo>
                  <a:lnTo>
                    <a:pt x="12442571" y="309435"/>
                  </a:lnTo>
                  <a:lnTo>
                    <a:pt x="12416688" y="306895"/>
                  </a:lnTo>
                  <a:lnTo>
                    <a:pt x="12390603" y="309435"/>
                  </a:lnTo>
                  <a:lnTo>
                    <a:pt x="12365507" y="320865"/>
                  </a:lnTo>
                  <a:lnTo>
                    <a:pt x="12341555" y="338645"/>
                  </a:lnTo>
                  <a:lnTo>
                    <a:pt x="12318886" y="361505"/>
                  </a:lnTo>
                  <a:lnTo>
                    <a:pt x="12318009" y="361505"/>
                  </a:lnTo>
                  <a:lnTo>
                    <a:pt x="12276392" y="412305"/>
                  </a:lnTo>
                  <a:lnTo>
                    <a:pt x="12232450" y="456755"/>
                  </a:lnTo>
                  <a:lnTo>
                    <a:pt x="12186653" y="497395"/>
                  </a:lnTo>
                  <a:lnTo>
                    <a:pt x="12139473" y="531685"/>
                  </a:lnTo>
                  <a:lnTo>
                    <a:pt x="12091365" y="562165"/>
                  </a:lnTo>
                  <a:lnTo>
                    <a:pt x="12042813" y="588835"/>
                  </a:lnTo>
                  <a:lnTo>
                    <a:pt x="11994286" y="610425"/>
                  </a:lnTo>
                  <a:lnTo>
                    <a:pt x="11946230" y="629475"/>
                  </a:lnTo>
                  <a:lnTo>
                    <a:pt x="11899138" y="644715"/>
                  </a:lnTo>
                  <a:lnTo>
                    <a:pt x="11853456" y="656145"/>
                  </a:lnTo>
                  <a:lnTo>
                    <a:pt x="11809667" y="665035"/>
                  </a:lnTo>
                  <a:lnTo>
                    <a:pt x="11768226" y="672655"/>
                  </a:lnTo>
                  <a:lnTo>
                    <a:pt x="11729618" y="677735"/>
                  </a:lnTo>
                  <a:lnTo>
                    <a:pt x="11662753" y="682815"/>
                  </a:lnTo>
                  <a:lnTo>
                    <a:pt x="11617592" y="682815"/>
                  </a:lnTo>
                  <a:lnTo>
                    <a:pt x="11617592" y="709485"/>
                  </a:lnTo>
                  <a:lnTo>
                    <a:pt x="11609680" y="736155"/>
                  </a:lnTo>
                  <a:lnTo>
                    <a:pt x="11601704" y="774255"/>
                  </a:lnTo>
                  <a:lnTo>
                    <a:pt x="11596065" y="821245"/>
                  </a:lnTo>
                  <a:lnTo>
                    <a:pt x="11595240" y="870775"/>
                  </a:lnTo>
                  <a:lnTo>
                    <a:pt x="11595316" y="875855"/>
                  </a:lnTo>
                  <a:lnTo>
                    <a:pt x="11601450" y="933005"/>
                  </a:lnTo>
                  <a:lnTo>
                    <a:pt x="11617274" y="995235"/>
                  </a:lnTo>
                  <a:lnTo>
                    <a:pt x="11574412" y="995235"/>
                  </a:lnTo>
                  <a:lnTo>
                    <a:pt x="11573383" y="991425"/>
                  </a:lnTo>
                  <a:lnTo>
                    <a:pt x="11557292" y="931735"/>
                  </a:lnTo>
                  <a:lnTo>
                    <a:pt x="11551107" y="872045"/>
                  </a:lnTo>
                  <a:lnTo>
                    <a:pt x="11552784" y="816165"/>
                  </a:lnTo>
                  <a:lnTo>
                    <a:pt x="11559299" y="767905"/>
                  </a:lnTo>
                  <a:lnTo>
                    <a:pt x="11567592" y="731075"/>
                  </a:lnTo>
                  <a:lnTo>
                    <a:pt x="11573523" y="710755"/>
                  </a:lnTo>
                  <a:lnTo>
                    <a:pt x="11574628" y="706945"/>
                  </a:lnTo>
                  <a:lnTo>
                    <a:pt x="11578260" y="706945"/>
                  </a:lnTo>
                  <a:lnTo>
                    <a:pt x="11582591" y="708215"/>
                  </a:lnTo>
                  <a:lnTo>
                    <a:pt x="11602479" y="708215"/>
                  </a:lnTo>
                  <a:lnTo>
                    <a:pt x="11617592" y="709485"/>
                  </a:lnTo>
                  <a:lnTo>
                    <a:pt x="11617592" y="682815"/>
                  </a:lnTo>
                  <a:lnTo>
                    <a:pt x="11594884" y="682815"/>
                  </a:lnTo>
                  <a:lnTo>
                    <a:pt x="11583937" y="681545"/>
                  </a:lnTo>
                  <a:lnTo>
                    <a:pt x="11564645" y="681545"/>
                  </a:lnTo>
                  <a:lnTo>
                    <a:pt x="11547132" y="685419"/>
                  </a:lnTo>
                  <a:lnTo>
                    <a:pt x="11547132" y="710755"/>
                  </a:lnTo>
                  <a:lnTo>
                    <a:pt x="11539487" y="739965"/>
                  </a:lnTo>
                  <a:lnTo>
                    <a:pt x="11531956" y="778065"/>
                  </a:lnTo>
                  <a:lnTo>
                    <a:pt x="11526711" y="823785"/>
                  </a:lnTo>
                  <a:lnTo>
                    <a:pt x="11525936" y="875855"/>
                  </a:lnTo>
                  <a:lnTo>
                    <a:pt x="11531803" y="931735"/>
                  </a:lnTo>
                  <a:lnTo>
                    <a:pt x="11546510" y="991425"/>
                  </a:lnTo>
                  <a:lnTo>
                    <a:pt x="11503381" y="972375"/>
                  </a:lnTo>
                  <a:lnTo>
                    <a:pt x="11469065" y="940625"/>
                  </a:lnTo>
                  <a:lnTo>
                    <a:pt x="11446396" y="898715"/>
                  </a:lnTo>
                  <a:lnTo>
                    <a:pt x="11438217" y="850455"/>
                  </a:lnTo>
                  <a:lnTo>
                    <a:pt x="11440909" y="822515"/>
                  </a:lnTo>
                  <a:lnTo>
                    <a:pt x="11461801" y="771715"/>
                  </a:lnTo>
                  <a:lnTo>
                    <a:pt x="11494326" y="736155"/>
                  </a:lnTo>
                  <a:lnTo>
                    <a:pt x="11528425" y="717105"/>
                  </a:lnTo>
                  <a:lnTo>
                    <a:pt x="11547132" y="710755"/>
                  </a:lnTo>
                  <a:lnTo>
                    <a:pt x="11547132" y="685419"/>
                  </a:lnTo>
                  <a:lnTo>
                    <a:pt x="11508588" y="696785"/>
                  </a:lnTo>
                  <a:lnTo>
                    <a:pt x="11461026" y="731075"/>
                  </a:lnTo>
                  <a:lnTo>
                    <a:pt x="11424933" y="785685"/>
                  </a:lnTo>
                  <a:lnTo>
                    <a:pt x="11412372" y="850455"/>
                  </a:lnTo>
                  <a:lnTo>
                    <a:pt x="11420018" y="901255"/>
                  </a:lnTo>
                  <a:lnTo>
                    <a:pt x="11441379" y="945705"/>
                  </a:lnTo>
                  <a:lnTo>
                    <a:pt x="11474120" y="982535"/>
                  </a:lnTo>
                  <a:lnTo>
                    <a:pt x="11515928" y="1007935"/>
                  </a:lnTo>
                  <a:lnTo>
                    <a:pt x="11564468" y="1020635"/>
                  </a:lnTo>
                  <a:lnTo>
                    <a:pt x="11611496" y="1020635"/>
                  </a:lnTo>
                  <a:lnTo>
                    <a:pt x="11634749" y="1021905"/>
                  </a:lnTo>
                  <a:lnTo>
                    <a:pt x="11643017" y="1023175"/>
                  </a:lnTo>
                  <a:lnTo>
                    <a:pt x="11651361" y="1023175"/>
                  </a:lnTo>
                  <a:lnTo>
                    <a:pt x="11659680" y="1024445"/>
                  </a:lnTo>
                  <a:lnTo>
                    <a:pt x="11659680" y="1298765"/>
                  </a:lnTo>
                  <a:lnTo>
                    <a:pt x="11661648" y="1319085"/>
                  </a:lnTo>
                  <a:lnTo>
                    <a:pt x="11676825" y="1355915"/>
                  </a:lnTo>
                  <a:lnTo>
                    <a:pt x="11705247" y="1383855"/>
                  </a:lnTo>
                  <a:lnTo>
                    <a:pt x="11741899" y="1399095"/>
                  </a:lnTo>
                  <a:lnTo>
                    <a:pt x="11762067" y="1400365"/>
                  </a:lnTo>
                  <a:lnTo>
                    <a:pt x="11801894" y="1392745"/>
                  </a:lnTo>
                  <a:lnTo>
                    <a:pt x="11826786" y="1376235"/>
                  </a:lnTo>
                  <a:lnTo>
                    <a:pt x="11834444" y="1371155"/>
                  </a:lnTo>
                  <a:lnTo>
                    <a:pt x="11856403" y="1338135"/>
                  </a:lnTo>
                  <a:lnTo>
                    <a:pt x="11864467" y="1298765"/>
                  </a:lnTo>
                  <a:lnTo>
                    <a:pt x="11864467" y="1150175"/>
                  </a:lnTo>
                  <a:lnTo>
                    <a:pt x="11886311" y="1141285"/>
                  </a:lnTo>
                  <a:lnTo>
                    <a:pt x="11904980" y="1126045"/>
                  </a:lnTo>
                  <a:lnTo>
                    <a:pt x="11907571" y="1122235"/>
                  </a:lnTo>
                  <a:lnTo>
                    <a:pt x="11919623" y="1104455"/>
                  </a:lnTo>
                  <a:lnTo>
                    <a:pt x="11929364" y="1080325"/>
                  </a:lnTo>
                  <a:lnTo>
                    <a:pt x="11981002" y="1099375"/>
                  </a:lnTo>
                  <a:lnTo>
                    <a:pt x="12030304" y="1119695"/>
                  </a:lnTo>
                  <a:lnTo>
                    <a:pt x="12077230" y="1143825"/>
                  </a:lnTo>
                  <a:lnTo>
                    <a:pt x="12121756" y="1169225"/>
                  </a:lnTo>
                  <a:lnTo>
                    <a:pt x="12163857" y="1197165"/>
                  </a:lnTo>
                  <a:lnTo>
                    <a:pt x="12203494" y="1227645"/>
                  </a:lnTo>
                  <a:lnTo>
                    <a:pt x="12240654" y="1259395"/>
                  </a:lnTo>
                  <a:lnTo>
                    <a:pt x="12275287" y="1293685"/>
                  </a:lnTo>
                  <a:lnTo>
                    <a:pt x="12307367" y="1330515"/>
                  </a:lnTo>
                  <a:lnTo>
                    <a:pt x="12309183" y="1333055"/>
                  </a:lnTo>
                  <a:lnTo>
                    <a:pt x="12313806" y="1339405"/>
                  </a:lnTo>
                  <a:lnTo>
                    <a:pt x="12318543" y="1345755"/>
                  </a:lnTo>
                  <a:lnTo>
                    <a:pt x="12323382" y="1350835"/>
                  </a:lnTo>
                  <a:lnTo>
                    <a:pt x="12324258" y="1352105"/>
                  </a:lnTo>
                  <a:lnTo>
                    <a:pt x="12345873" y="1373695"/>
                  </a:lnTo>
                  <a:lnTo>
                    <a:pt x="12368530" y="1388935"/>
                  </a:lnTo>
                  <a:lnTo>
                    <a:pt x="12392177" y="1397825"/>
                  </a:lnTo>
                  <a:lnTo>
                    <a:pt x="12416688" y="1401635"/>
                  </a:lnTo>
                  <a:lnTo>
                    <a:pt x="12442571" y="1397825"/>
                  </a:lnTo>
                  <a:lnTo>
                    <a:pt x="12484506" y="1374965"/>
                  </a:lnTo>
                  <a:lnTo>
                    <a:pt x="12513831" y="1347025"/>
                  </a:lnTo>
                  <a:lnTo>
                    <a:pt x="12554483" y="1282255"/>
                  </a:lnTo>
                  <a:lnTo>
                    <a:pt x="12572289" y="1242885"/>
                  </a:lnTo>
                  <a:lnTo>
                    <a:pt x="12588215" y="1198435"/>
                  </a:lnTo>
                  <a:lnTo>
                    <a:pt x="12602096" y="1148905"/>
                  </a:lnTo>
                  <a:lnTo>
                    <a:pt x="12613805" y="1096835"/>
                  </a:lnTo>
                  <a:lnTo>
                    <a:pt x="12623178" y="1040955"/>
                  </a:lnTo>
                  <a:lnTo>
                    <a:pt x="12630061" y="981265"/>
                  </a:lnTo>
                  <a:lnTo>
                    <a:pt x="12634303" y="919035"/>
                  </a:lnTo>
                  <a:lnTo>
                    <a:pt x="12635751" y="854265"/>
                  </a:lnTo>
                  <a:close/>
                </a:path>
                <a:path w="13070205" h="1701800">
                  <a:moveTo>
                    <a:pt x="13003060" y="506755"/>
                  </a:moveTo>
                  <a:lnTo>
                    <a:pt x="13000381" y="500138"/>
                  </a:lnTo>
                  <a:lnTo>
                    <a:pt x="12997714" y="493534"/>
                  </a:lnTo>
                  <a:lnTo>
                    <a:pt x="12990182" y="490321"/>
                  </a:lnTo>
                  <a:lnTo>
                    <a:pt x="12983566" y="493014"/>
                  </a:lnTo>
                  <a:lnTo>
                    <a:pt x="12716358" y="600913"/>
                  </a:lnTo>
                  <a:lnTo>
                    <a:pt x="12713157" y="608444"/>
                  </a:lnTo>
                  <a:lnTo>
                    <a:pt x="12717856" y="620077"/>
                  </a:lnTo>
                  <a:lnTo>
                    <a:pt x="12722695" y="623125"/>
                  </a:lnTo>
                  <a:lnTo>
                    <a:pt x="12727813" y="623125"/>
                  </a:lnTo>
                  <a:lnTo>
                    <a:pt x="12729426" y="623125"/>
                  </a:lnTo>
                  <a:lnTo>
                    <a:pt x="12731064" y="622820"/>
                  </a:lnTo>
                  <a:lnTo>
                    <a:pt x="12732639" y="622185"/>
                  </a:lnTo>
                  <a:lnTo>
                    <a:pt x="12999860" y="514273"/>
                  </a:lnTo>
                  <a:lnTo>
                    <a:pt x="13003060" y="506755"/>
                  </a:lnTo>
                  <a:close/>
                </a:path>
                <a:path w="13070205" h="1701800">
                  <a:moveTo>
                    <a:pt x="13004826" y="1197813"/>
                  </a:moveTo>
                  <a:lnTo>
                    <a:pt x="13001638" y="1190294"/>
                  </a:lnTo>
                  <a:lnTo>
                    <a:pt x="12734417" y="1082382"/>
                  </a:lnTo>
                  <a:lnTo>
                    <a:pt x="12727775" y="1079703"/>
                  </a:lnTo>
                  <a:lnTo>
                    <a:pt x="12720257" y="1082903"/>
                  </a:lnTo>
                  <a:lnTo>
                    <a:pt x="12717602" y="1089520"/>
                  </a:lnTo>
                  <a:lnTo>
                    <a:pt x="12714923" y="1096124"/>
                  </a:lnTo>
                  <a:lnTo>
                    <a:pt x="12718123" y="1103642"/>
                  </a:lnTo>
                  <a:lnTo>
                    <a:pt x="12986931" y="1212202"/>
                  </a:lnTo>
                  <a:lnTo>
                    <a:pt x="12988557" y="1212494"/>
                  </a:lnTo>
                  <a:lnTo>
                    <a:pt x="12990157" y="1212494"/>
                  </a:lnTo>
                  <a:lnTo>
                    <a:pt x="12995288" y="1212494"/>
                  </a:lnTo>
                  <a:lnTo>
                    <a:pt x="13000127" y="1209446"/>
                  </a:lnTo>
                  <a:lnTo>
                    <a:pt x="13002146" y="1204417"/>
                  </a:lnTo>
                  <a:lnTo>
                    <a:pt x="13004826" y="1197813"/>
                  </a:lnTo>
                  <a:close/>
                </a:path>
                <a:path w="13070205" h="1701800">
                  <a:moveTo>
                    <a:pt x="13069748" y="844981"/>
                  </a:moveTo>
                  <a:lnTo>
                    <a:pt x="13063969" y="839203"/>
                  </a:lnTo>
                  <a:lnTo>
                    <a:pt x="12768644" y="839203"/>
                  </a:lnTo>
                  <a:lnTo>
                    <a:pt x="12762852" y="844981"/>
                  </a:lnTo>
                  <a:lnTo>
                    <a:pt x="12762852" y="859243"/>
                  </a:lnTo>
                  <a:lnTo>
                    <a:pt x="12768644" y="865022"/>
                  </a:lnTo>
                  <a:lnTo>
                    <a:pt x="13056832" y="865022"/>
                  </a:lnTo>
                  <a:lnTo>
                    <a:pt x="13063969" y="865022"/>
                  </a:lnTo>
                  <a:lnTo>
                    <a:pt x="13069748" y="859243"/>
                  </a:lnTo>
                  <a:lnTo>
                    <a:pt x="13069748" y="8449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132" rIns="0" bIns="0" rtlCol="0" vert="horz">
            <a:spAutoFit/>
          </a:bodyPr>
          <a:lstStyle/>
          <a:p>
            <a:pPr marL="848994">
              <a:lnSpc>
                <a:spcPct val="100000"/>
              </a:lnSpc>
              <a:spcBef>
                <a:spcPts val="100"/>
              </a:spcBef>
            </a:pPr>
            <a:r>
              <a:rPr dirty="0" spc="740"/>
              <a:t>PARA</a:t>
            </a:r>
            <a:r>
              <a:rPr dirty="0" spc="420"/>
              <a:t> </a:t>
            </a:r>
            <a:r>
              <a:rPr dirty="0" spc="580"/>
              <a:t>ESTUDIAR</a:t>
            </a:r>
            <a:r>
              <a:rPr dirty="0" spc="420"/>
              <a:t> </a:t>
            </a:r>
            <a:r>
              <a:rPr dirty="0" spc="890"/>
              <a:t>Y</a:t>
            </a:r>
            <a:r>
              <a:rPr dirty="0" spc="420"/>
              <a:t> </a:t>
            </a:r>
            <a:r>
              <a:rPr dirty="0" spc="509"/>
              <a:t>MEDITAR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481016" y="1238825"/>
            <a:ext cx="13204190" cy="1225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1910">
              <a:lnSpc>
                <a:spcPct val="121200"/>
              </a:lnSpc>
              <a:spcBef>
                <a:spcPts val="90"/>
              </a:spcBef>
            </a:pPr>
            <a:r>
              <a:rPr dirty="0" sz="3250" spc="330" b="1">
                <a:solidFill>
                  <a:srgbClr val="3A3A3A"/>
                </a:solidFill>
                <a:latin typeface="Calibri"/>
                <a:cs typeface="Calibri"/>
              </a:rPr>
              <a:t>Elena</a:t>
            </a:r>
            <a:r>
              <a:rPr dirty="0" sz="32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85" b="1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20" b="1">
                <a:solidFill>
                  <a:srgbClr val="3A3A3A"/>
                </a:solidFill>
                <a:latin typeface="Calibri"/>
                <a:cs typeface="Calibri"/>
              </a:rPr>
              <a:t>White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45" b="1">
                <a:solidFill>
                  <a:srgbClr val="3A3A3A"/>
                </a:solidFill>
                <a:latin typeface="Calibri"/>
                <a:cs typeface="Calibri"/>
              </a:rPr>
              <a:t>enfatiza</a:t>
            </a:r>
            <a:r>
              <a:rPr dirty="0" sz="32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80" b="1">
                <a:solidFill>
                  <a:srgbClr val="3A3A3A"/>
                </a:solidFill>
                <a:latin typeface="Calibri"/>
                <a:cs typeface="Calibri"/>
              </a:rPr>
              <a:t>tres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15" b="1">
                <a:solidFill>
                  <a:srgbClr val="3A3A3A"/>
                </a:solidFill>
                <a:latin typeface="Calibri"/>
                <a:cs typeface="Calibri"/>
              </a:rPr>
              <a:t>señales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75" b="1">
                <a:solidFill>
                  <a:srgbClr val="3A3A3A"/>
                </a:solidFill>
                <a:latin typeface="Calibri"/>
                <a:cs typeface="Calibri"/>
              </a:rPr>
              <a:t>que</a:t>
            </a:r>
            <a:r>
              <a:rPr dirty="0" sz="32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465" b="1">
                <a:solidFill>
                  <a:srgbClr val="3A3A3A"/>
                </a:solidFill>
                <a:latin typeface="Calibri"/>
                <a:cs typeface="Calibri"/>
              </a:rPr>
              <a:t>marcarán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20" b="1">
                <a:solidFill>
                  <a:srgbClr val="3A3A3A"/>
                </a:solidFill>
                <a:latin typeface="Calibri"/>
                <a:cs typeface="Calibri"/>
              </a:rPr>
              <a:t>el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29" b="1">
                <a:solidFill>
                  <a:srgbClr val="3A3A3A"/>
                </a:solidFill>
                <a:latin typeface="Calibri"/>
                <a:cs typeface="Calibri"/>
              </a:rPr>
              <a:t>inicio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60" b="1">
                <a:solidFill>
                  <a:srgbClr val="3A3A3A"/>
                </a:solidFill>
                <a:latin typeface="Calibri"/>
                <a:cs typeface="Calibri"/>
              </a:rPr>
              <a:t>de </a:t>
            </a:r>
            <a:r>
              <a:rPr dirty="0" sz="3250" spc="260" b="1">
                <a:solidFill>
                  <a:srgbClr val="3A3A3A"/>
                </a:solidFill>
                <a:latin typeface="Calibri"/>
                <a:cs typeface="Calibri"/>
              </a:rPr>
              <a:t>los</a:t>
            </a:r>
            <a:r>
              <a:rPr dirty="0" sz="32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415" b="1">
                <a:solidFill>
                  <a:srgbClr val="3A3A3A"/>
                </a:solidFill>
                <a:latin typeface="Calibri"/>
                <a:cs typeface="Calibri"/>
              </a:rPr>
              <a:t>engaños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50" b="1">
                <a:solidFill>
                  <a:srgbClr val="3A3A3A"/>
                </a:solidFill>
                <a:latin typeface="Calibri"/>
                <a:cs typeface="Calibri"/>
              </a:rPr>
              <a:t>sobrenaturales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85" b="1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425" b="1">
                <a:solidFill>
                  <a:srgbClr val="3A3A3A"/>
                </a:solidFill>
                <a:latin typeface="Calibri"/>
                <a:cs typeface="Calibri"/>
              </a:rPr>
              <a:t>Satanás,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520" b="1">
                <a:solidFill>
                  <a:srgbClr val="3A3A3A"/>
                </a:solidFill>
                <a:latin typeface="Calibri"/>
                <a:cs typeface="Calibri"/>
              </a:rPr>
              <a:t>y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20" b="1">
                <a:solidFill>
                  <a:srgbClr val="3A3A3A"/>
                </a:solidFill>
                <a:latin typeface="Calibri"/>
                <a:cs typeface="Calibri"/>
              </a:rPr>
              <a:t>el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35" b="1">
                <a:solidFill>
                  <a:srgbClr val="3A3A3A"/>
                </a:solidFill>
                <a:latin typeface="Calibri"/>
                <a:cs typeface="Calibri"/>
              </a:rPr>
              <a:t>fin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385" b="1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60" b="1">
                <a:solidFill>
                  <a:srgbClr val="3A3A3A"/>
                </a:solidFill>
                <a:latin typeface="Calibri"/>
                <a:cs typeface="Calibri"/>
              </a:rPr>
              <a:t>los</a:t>
            </a:r>
            <a:r>
              <a:rPr dirty="0" sz="32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250" spc="285" b="1">
                <a:solidFill>
                  <a:srgbClr val="3A3A3A"/>
                </a:solidFill>
                <a:latin typeface="Calibri"/>
                <a:cs typeface="Calibri"/>
              </a:rPr>
              <a:t>tiempos.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61627" y="153149"/>
            <a:ext cx="2701290" cy="73025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sz="2000" spc="210" b="1">
                <a:solidFill>
                  <a:srgbClr val="3A3A3A"/>
                </a:solidFill>
                <a:latin typeface="Calibri"/>
                <a:cs typeface="Calibri"/>
              </a:rPr>
              <a:t>Viernes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2000" spc="75" b="1">
                <a:solidFill>
                  <a:srgbClr val="3A3A3A"/>
                </a:solidFill>
                <a:latin typeface="Calibri"/>
                <a:cs typeface="Calibri"/>
              </a:rPr>
              <a:t>16</a:t>
            </a:r>
            <a:r>
              <a:rPr dirty="0" sz="2000" spc="10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2000" spc="235" b="1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dirty="0" sz="2000" spc="10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2000" spc="175" b="1">
                <a:solidFill>
                  <a:srgbClr val="3A3A3A"/>
                </a:solidFill>
                <a:latin typeface="Calibri"/>
                <a:cs typeface="Calibri"/>
              </a:rPr>
              <a:t>junio</a:t>
            </a:r>
            <a:r>
              <a:rPr dirty="0" sz="2000" spc="10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2000" spc="185" b="1">
                <a:solidFill>
                  <a:srgbClr val="3A3A3A"/>
                </a:solidFill>
                <a:latin typeface="Calibri"/>
                <a:cs typeface="Calibri"/>
              </a:rPr>
              <a:t>del</a:t>
            </a:r>
            <a:r>
              <a:rPr dirty="0" sz="2000" spc="10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2000" spc="405" b="1">
                <a:solidFill>
                  <a:srgbClr val="3A3A3A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86251" y="9579796"/>
            <a:ext cx="6572884" cy="53975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1300" spc="130" b="1">
                <a:solidFill>
                  <a:srgbClr val="FFFFFF"/>
                </a:solidFill>
                <a:latin typeface="Calibri"/>
                <a:cs typeface="Calibri"/>
              </a:rPr>
              <a:t>Ed.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0" b="1">
                <a:solidFill>
                  <a:srgbClr val="FFFFFF"/>
                </a:solidFill>
                <a:latin typeface="Calibri"/>
                <a:cs typeface="Calibri"/>
              </a:rPr>
              <a:t>port.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00" b="1">
                <a:solidFill>
                  <a:srgbClr val="FFFFFF"/>
                </a:solidFill>
                <a:latin typeface="Calibri"/>
                <a:cs typeface="Calibri"/>
              </a:rPr>
              <a:t>Ellen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70" b="1">
                <a:solidFill>
                  <a:srgbClr val="FFFFFF"/>
                </a:solidFill>
                <a:latin typeface="Calibri"/>
                <a:cs typeface="Calibri"/>
              </a:rPr>
              <a:t>G.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0" b="1">
                <a:solidFill>
                  <a:srgbClr val="FFFFFF"/>
                </a:solidFill>
                <a:latin typeface="Calibri"/>
                <a:cs typeface="Calibri"/>
              </a:rPr>
              <a:t>White,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0" b="1">
                <a:solidFill>
                  <a:srgbClr val="FFFFFF"/>
                </a:solidFill>
                <a:latin typeface="Calibri"/>
                <a:cs typeface="Calibri"/>
              </a:rPr>
              <a:t>Testemunhos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204" b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50" b="1">
                <a:solidFill>
                  <a:srgbClr val="FFFFFF"/>
                </a:solidFill>
                <a:latin typeface="Calibri"/>
                <a:cs typeface="Calibri"/>
              </a:rPr>
              <a:t>Igreja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60" b="1">
                <a:solidFill>
                  <a:srgbClr val="FFFFFF"/>
                </a:solidFill>
                <a:latin typeface="Calibri"/>
                <a:cs typeface="Calibri"/>
              </a:rPr>
              <a:t>(CPB,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65" b="1">
                <a:solidFill>
                  <a:srgbClr val="FFFFFF"/>
                </a:solidFill>
                <a:latin typeface="Calibri"/>
                <a:cs typeface="Calibri"/>
              </a:rPr>
              <a:t>2021),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5" b="1">
                <a:solidFill>
                  <a:srgbClr val="FFFFFF"/>
                </a:solidFill>
                <a:latin typeface="Calibri"/>
                <a:cs typeface="Calibri"/>
              </a:rPr>
              <a:t>v.5,p.385)..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dirty="0" sz="1300" spc="145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3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2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2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5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45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7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20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3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240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51041" y="8404710"/>
            <a:ext cx="10769600" cy="1111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14350">
              <a:lnSpc>
                <a:spcPct val="116799"/>
              </a:lnSpc>
              <a:spcBef>
                <a:spcPts val="95"/>
              </a:spcBef>
            </a:pPr>
            <a:r>
              <a:rPr dirty="0" sz="3050" spc="195" b="1">
                <a:solidFill>
                  <a:srgbClr val="3A3A3A"/>
                </a:solidFill>
                <a:latin typeface="Calibri"/>
                <a:cs typeface="Calibri"/>
              </a:rPr>
              <a:t>El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45" b="1">
                <a:solidFill>
                  <a:srgbClr val="3A3A3A"/>
                </a:solidFill>
                <a:latin typeface="Calibri"/>
                <a:cs typeface="Calibri"/>
              </a:rPr>
              <a:t>cambio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50" b="1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45" b="1">
                <a:solidFill>
                  <a:srgbClr val="3A3A3A"/>
                </a:solidFill>
                <a:latin typeface="Calibri"/>
                <a:cs typeface="Calibri"/>
              </a:rPr>
              <a:t>la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80" b="1">
                <a:solidFill>
                  <a:srgbClr val="3A3A3A"/>
                </a:solidFill>
                <a:latin typeface="Calibri"/>
                <a:cs typeface="Calibri"/>
              </a:rPr>
              <a:t>Ley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50" b="1">
                <a:solidFill>
                  <a:srgbClr val="3A3A3A"/>
                </a:solidFill>
                <a:latin typeface="Calibri"/>
                <a:cs typeface="Calibri"/>
              </a:rPr>
              <a:t>de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50" b="1">
                <a:solidFill>
                  <a:srgbClr val="3A3A3A"/>
                </a:solidFill>
                <a:latin typeface="Calibri"/>
                <a:cs typeface="Calibri"/>
              </a:rPr>
              <a:t>Dios,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90" b="1">
                <a:solidFill>
                  <a:srgbClr val="3A3A3A"/>
                </a:solidFill>
                <a:latin typeface="Calibri"/>
                <a:cs typeface="Calibri"/>
              </a:rPr>
              <a:t>manifiesta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45" b="1">
                <a:solidFill>
                  <a:srgbClr val="3A3A3A"/>
                </a:solidFill>
                <a:latin typeface="Calibri"/>
                <a:cs typeface="Calibri"/>
              </a:rPr>
              <a:t>la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70" b="1">
                <a:solidFill>
                  <a:srgbClr val="3A3A3A"/>
                </a:solidFill>
                <a:latin typeface="Calibri"/>
                <a:cs typeface="Calibri"/>
              </a:rPr>
              <a:t>esencia del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05" b="1">
                <a:solidFill>
                  <a:srgbClr val="3A3A3A"/>
                </a:solidFill>
                <a:latin typeface="Calibri"/>
                <a:cs typeface="Calibri"/>
              </a:rPr>
              <a:t>odio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70" b="1">
                <a:solidFill>
                  <a:srgbClr val="3A3A3A"/>
                </a:solidFill>
                <a:latin typeface="Calibri"/>
                <a:cs typeface="Calibri"/>
              </a:rPr>
              <a:t>del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434" b="1">
                <a:solidFill>
                  <a:srgbClr val="3A3A3A"/>
                </a:solidFill>
                <a:latin typeface="Calibri"/>
                <a:cs typeface="Calibri"/>
              </a:rPr>
              <a:t>dragón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15" b="1">
                <a:solidFill>
                  <a:srgbClr val="3A3A3A"/>
                </a:solidFill>
                <a:latin typeface="Calibri"/>
                <a:cs typeface="Calibri"/>
              </a:rPr>
              <a:t>contra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54" b="1">
                <a:solidFill>
                  <a:srgbClr val="3A3A3A"/>
                </a:solidFill>
                <a:latin typeface="Calibri"/>
                <a:cs typeface="Calibri"/>
              </a:rPr>
              <a:t>Dios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315" b="1">
                <a:solidFill>
                  <a:srgbClr val="3A3A3A"/>
                </a:solidFill>
                <a:latin typeface="Calibri"/>
                <a:cs typeface="Calibri"/>
              </a:rPr>
              <a:t>en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04" b="1">
                <a:solidFill>
                  <a:srgbClr val="3A3A3A"/>
                </a:solidFill>
                <a:latin typeface="Calibri"/>
                <a:cs typeface="Calibri"/>
              </a:rPr>
              <a:t>el</a:t>
            </a:r>
            <a:r>
              <a:rPr dirty="0" sz="3050" spc="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04" b="1">
                <a:solidFill>
                  <a:srgbClr val="3A3A3A"/>
                </a:solidFill>
                <a:latin typeface="Calibri"/>
                <a:cs typeface="Calibri"/>
              </a:rPr>
              <a:t>conflicto</a:t>
            </a:r>
            <a:r>
              <a:rPr dirty="0" sz="3050" spc="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50" spc="250" b="1">
                <a:solidFill>
                  <a:srgbClr val="3A3A3A"/>
                </a:solidFill>
                <a:latin typeface="Calibri"/>
                <a:cs typeface="Calibri"/>
              </a:rPr>
              <a:t>cósmico.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77185" y="5808863"/>
            <a:ext cx="3738879" cy="1927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1000"/>
              </a:lnSpc>
              <a:spcBef>
                <a:spcPts val="95"/>
              </a:spcBef>
            </a:pPr>
            <a:r>
              <a:rPr dirty="0" sz="2950" spc="26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95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310" b="1">
                <a:solidFill>
                  <a:srgbClr val="FFFFFF"/>
                </a:solidFill>
                <a:latin typeface="Calibri"/>
                <a:cs typeface="Calibri"/>
              </a:rPr>
              <a:t>Protestantismo </a:t>
            </a:r>
            <a:r>
              <a:rPr dirty="0" sz="2950" spc="484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95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30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95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285" b="1">
                <a:solidFill>
                  <a:srgbClr val="FFFFFF"/>
                </a:solidFill>
                <a:latin typeface="Calibri"/>
                <a:cs typeface="Calibri"/>
              </a:rPr>
              <a:t>Espiritismo </a:t>
            </a:r>
            <a:r>
              <a:rPr dirty="0" sz="2950" spc="32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95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420" b="1">
                <a:solidFill>
                  <a:srgbClr val="FFFFFF"/>
                </a:solidFill>
                <a:latin typeface="Calibri"/>
                <a:cs typeface="Calibri"/>
              </a:rPr>
              <a:t>Roma.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73918" y="5842608"/>
            <a:ext cx="3562985" cy="1294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9395" marR="5080" indent="-227329">
              <a:lnSpc>
                <a:spcPct val="141000"/>
              </a:lnSpc>
              <a:spcBef>
                <a:spcPts val="95"/>
              </a:spcBef>
            </a:pPr>
            <a:r>
              <a:rPr dirty="0" sz="2950" spc="32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95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36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95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250" b="1">
                <a:solidFill>
                  <a:srgbClr val="FFFFFF"/>
                </a:solidFill>
                <a:latin typeface="Calibri"/>
                <a:cs typeface="Calibri"/>
              </a:rPr>
              <a:t>constituición </a:t>
            </a:r>
            <a:r>
              <a:rPr dirty="0" sz="2950" spc="315" b="1">
                <a:solidFill>
                  <a:srgbClr val="FFFFFF"/>
                </a:solidFill>
                <a:latin typeface="Calibri"/>
                <a:cs typeface="Calibri"/>
              </a:rPr>
              <a:t>estadunidense.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19702" y="2717138"/>
            <a:ext cx="14157960" cy="748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22495" algn="l"/>
                <a:tab pos="10466070" algn="l"/>
              </a:tabLst>
            </a:pPr>
            <a:r>
              <a:rPr dirty="0" sz="4750" spc="459" b="1">
                <a:solidFill>
                  <a:srgbClr val="FFFFFF"/>
                </a:solidFill>
                <a:latin typeface="Calibri"/>
                <a:cs typeface="Calibri"/>
              </a:rPr>
              <a:t>Unión</a:t>
            </a:r>
            <a:r>
              <a:rPr dirty="0" sz="47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750" spc="620" b="1">
                <a:solidFill>
                  <a:srgbClr val="FFFFFF"/>
                </a:solidFill>
                <a:latin typeface="Calibri"/>
                <a:cs typeface="Calibri"/>
              </a:rPr>
              <a:t>Abrogación</a:t>
            </a:r>
            <a:r>
              <a:rPr dirty="0" sz="47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750" spc="515" b="1">
                <a:solidFill>
                  <a:srgbClr val="FFFFFF"/>
                </a:solidFill>
                <a:latin typeface="Calibri"/>
                <a:cs typeface="Calibri"/>
              </a:rPr>
              <a:t>Divulgación</a:t>
            </a:r>
            <a:endParaRPr sz="47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401444" y="5513588"/>
            <a:ext cx="2848610" cy="1927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1000"/>
              </a:lnSpc>
              <a:spcBef>
                <a:spcPts val="95"/>
              </a:spcBef>
            </a:pPr>
            <a:r>
              <a:rPr dirty="0" sz="2950" spc="32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95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360" b="1">
                <a:solidFill>
                  <a:srgbClr val="FFFFFF"/>
                </a:solidFill>
                <a:latin typeface="Calibri"/>
                <a:cs typeface="Calibri"/>
              </a:rPr>
              <a:t>errores</a:t>
            </a:r>
            <a:r>
              <a:rPr dirty="0" sz="295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434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950" spc="350" b="1">
                <a:solidFill>
                  <a:srgbClr val="FFFFFF"/>
                </a:solidFill>
                <a:latin typeface="Calibri"/>
                <a:cs typeface="Calibri"/>
              </a:rPr>
              <a:t>falsedades</a:t>
            </a:r>
            <a:r>
              <a:rPr dirty="0" sz="295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50" spc="275" b="1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dirty="0" sz="2950" spc="425" b="1">
                <a:solidFill>
                  <a:srgbClr val="FFFFFF"/>
                </a:solidFill>
                <a:latin typeface="Calibri"/>
                <a:cs typeface="Calibri"/>
              </a:rPr>
              <a:t>papado.</a:t>
            </a:r>
            <a:endParaRPr sz="2950">
              <a:latin typeface="Calibri"/>
              <a:cs typeface="Calibri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03333" y="434819"/>
            <a:ext cx="1400652" cy="154284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6076407" y="1913329"/>
            <a:ext cx="21551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I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N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spc="-30" b="1">
                <a:solidFill>
                  <a:srgbClr val="4E4F4E"/>
                </a:solidFill>
                <a:latin typeface="Open Sans"/>
                <a:cs typeface="Open Sans"/>
              </a:rPr>
              <a:t>F</a:t>
            </a:r>
            <a:r>
              <a:rPr dirty="0" sz="1900" spc="-114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O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L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40" b="1">
                <a:solidFill>
                  <a:srgbClr val="0091CC"/>
                </a:solidFill>
                <a:latin typeface="Open Sans"/>
                <a:cs typeface="Open Sans"/>
              </a:rPr>
              <a:t>E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I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Ó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50" b="1">
                <a:solidFill>
                  <a:srgbClr val="0091CC"/>
                </a:solidFill>
                <a:latin typeface="Open Sans"/>
                <a:cs typeface="Open Sans"/>
              </a:rPr>
              <a:t>N</a:t>
            </a:r>
            <a:endParaRPr sz="1900">
              <a:latin typeface="Open Sans"/>
              <a:cs typeface="Open Sans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20376" y="1026717"/>
            <a:ext cx="486978" cy="361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09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941163" y="0"/>
            <a:ext cx="11902440" cy="1046480"/>
          </a:xfrm>
          <a:custGeom>
            <a:avLst/>
            <a:gdLst/>
            <a:ahLst/>
            <a:cxnLst/>
            <a:rect l="l" t="t" r="r" b="b"/>
            <a:pathLst>
              <a:path w="11902440" h="1046480">
                <a:moveTo>
                  <a:pt x="11718099" y="1046181"/>
                </a:moveTo>
                <a:lnTo>
                  <a:pt x="184127" y="1046181"/>
                </a:lnTo>
                <a:lnTo>
                  <a:pt x="154220" y="1042721"/>
                </a:lnTo>
                <a:lnTo>
                  <a:pt x="112154" y="1027644"/>
                </a:lnTo>
                <a:lnTo>
                  <a:pt x="75015" y="1004000"/>
                </a:lnTo>
                <a:lnTo>
                  <a:pt x="44016" y="973001"/>
                </a:lnTo>
                <a:lnTo>
                  <a:pt x="20372" y="935862"/>
                </a:lnTo>
                <a:lnTo>
                  <a:pt x="5295" y="893796"/>
                </a:lnTo>
                <a:lnTo>
                  <a:pt x="0" y="848020"/>
                </a:lnTo>
                <a:lnTo>
                  <a:pt x="0" y="21696"/>
                </a:lnTo>
                <a:lnTo>
                  <a:pt x="2509" y="0"/>
                </a:lnTo>
                <a:lnTo>
                  <a:pt x="11899716" y="0"/>
                </a:lnTo>
                <a:lnTo>
                  <a:pt x="11902226" y="21696"/>
                </a:lnTo>
                <a:lnTo>
                  <a:pt x="11902226" y="848020"/>
                </a:lnTo>
                <a:lnTo>
                  <a:pt x="11896930" y="893796"/>
                </a:lnTo>
                <a:lnTo>
                  <a:pt x="11881854" y="935862"/>
                </a:lnTo>
                <a:lnTo>
                  <a:pt x="11858209" y="973001"/>
                </a:lnTo>
                <a:lnTo>
                  <a:pt x="11827210" y="1004000"/>
                </a:lnTo>
                <a:lnTo>
                  <a:pt x="11790071" y="1027644"/>
                </a:lnTo>
                <a:lnTo>
                  <a:pt x="11748006" y="1042721"/>
                </a:lnTo>
                <a:lnTo>
                  <a:pt x="11718099" y="1046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249509"/>
            <a:ext cx="15840710" cy="1381125"/>
          </a:xfrm>
          <a:custGeom>
            <a:avLst/>
            <a:gdLst/>
            <a:ahLst/>
            <a:cxnLst/>
            <a:rect l="l" t="t" r="r" b="b"/>
            <a:pathLst>
              <a:path w="15840710" h="1381125">
                <a:moveTo>
                  <a:pt x="15643391" y="1380776"/>
                </a:moveTo>
                <a:lnTo>
                  <a:pt x="13171" y="1380776"/>
                </a:lnTo>
                <a:lnTo>
                  <a:pt x="0" y="1379252"/>
                </a:lnTo>
                <a:lnTo>
                  <a:pt x="0" y="1523"/>
                </a:lnTo>
                <a:lnTo>
                  <a:pt x="13170" y="0"/>
                </a:lnTo>
                <a:lnTo>
                  <a:pt x="15643392" y="0"/>
                </a:lnTo>
                <a:lnTo>
                  <a:pt x="15689169" y="5295"/>
                </a:lnTo>
                <a:lnTo>
                  <a:pt x="15731235" y="20372"/>
                </a:lnTo>
                <a:lnTo>
                  <a:pt x="15768374" y="44016"/>
                </a:lnTo>
                <a:lnTo>
                  <a:pt x="15799372" y="75015"/>
                </a:lnTo>
                <a:lnTo>
                  <a:pt x="15823017" y="112154"/>
                </a:lnTo>
                <a:lnTo>
                  <a:pt x="15838094" y="154220"/>
                </a:lnTo>
                <a:lnTo>
                  <a:pt x="15840273" y="173054"/>
                </a:lnTo>
                <a:lnTo>
                  <a:pt x="15840273" y="1207721"/>
                </a:lnTo>
                <a:lnTo>
                  <a:pt x="15823017" y="1268621"/>
                </a:lnTo>
                <a:lnTo>
                  <a:pt x="15799372" y="1305760"/>
                </a:lnTo>
                <a:lnTo>
                  <a:pt x="15768374" y="1336759"/>
                </a:lnTo>
                <a:lnTo>
                  <a:pt x="15731235" y="1360404"/>
                </a:lnTo>
                <a:lnTo>
                  <a:pt x="15689169" y="1375481"/>
                </a:lnTo>
                <a:lnTo>
                  <a:pt x="15643391" y="1380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"/>
            <a:ext cx="3779520" cy="1046480"/>
          </a:xfrm>
          <a:custGeom>
            <a:avLst/>
            <a:gdLst/>
            <a:ahLst/>
            <a:cxnLst/>
            <a:rect l="l" t="t" r="r" b="b"/>
            <a:pathLst>
              <a:path w="3779520" h="1046480">
                <a:moveTo>
                  <a:pt x="3595500" y="1046168"/>
                </a:moveTo>
                <a:lnTo>
                  <a:pt x="54490" y="1046168"/>
                </a:lnTo>
                <a:lnTo>
                  <a:pt x="24692" y="1042721"/>
                </a:lnTo>
                <a:lnTo>
                  <a:pt x="0" y="1033871"/>
                </a:lnTo>
                <a:lnTo>
                  <a:pt x="0" y="0"/>
                </a:lnTo>
                <a:lnTo>
                  <a:pt x="3779517" y="0"/>
                </a:lnTo>
                <a:lnTo>
                  <a:pt x="3779517" y="848018"/>
                </a:lnTo>
                <a:lnTo>
                  <a:pt x="3774222" y="893796"/>
                </a:lnTo>
                <a:lnTo>
                  <a:pt x="3759145" y="935862"/>
                </a:lnTo>
                <a:lnTo>
                  <a:pt x="3735500" y="973001"/>
                </a:lnTo>
                <a:lnTo>
                  <a:pt x="3704501" y="1004000"/>
                </a:lnTo>
                <a:lnTo>
                  <a:pt x="3667362" y="1027644"/>
                </a:lnTo>
                <a:lnTo>
                  <a:pt x="3625297" y="1042721"/>
                </a:lnTo>
                <a:lnTo>
                  <a:pt x="3595500" y="1046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6015292" y="0"/>
            <a:ext cx="2273300" cy="2630805"/>
            <a:chOff x="16015292" y="0"/>
            <a:chExt cx="2273300" cy="2630805"/>
          </a:xfrm>
        </p:grpSpPr>
        <p:sp>
          <p:nvSpPr>
            <p:cNvPr id="7" name="object 7" descr=""/>
            <p:cNvSpPr/>
            <p:nvPr/>
          </p:nvSpPr>
          <p:spPr>
            <a:xfrm>
              <a:off x="16015292" y="0"/>
              <a:ext cx="2273300" cy="2630805"/>
            </a:xfrm>
            <a:custGeom>
              <a:avLst/>
              <a:gdLst/>
              <a:ahLst/>
              <a:cxnLst/>
              <a:rect l="l" t="t" r="r" b="b"/>
              <a:pathLst>
                <a:path w="2273300" h="2630805">
                  <a:moveTo>
                    <a:pt x="2211910" y="2630284"/>
                  </a:moveTo>
                  <a:lnTo>
                    <a:pt x="199998" y="2630284"/>
                  </a:lnTo>
                  <a:lnTo>
                    <a:pt x="154220" y="2624989"/>
                  </a:lnTo>
                  <a:lnTo>
                    <a:pt x="112154" y="2609912"/>
                  </a:lnTo>
                  <a:lnTo>
                    <a:pt x="75015" y="2586267"/>
                  </a:lnTo>
                  <a:lnTo>
                    <a:pt x="44017" y="2555268"/>
                  </a:lnTo>
                  <a:lnTo>
                    <a:pt x="20372" y="2518129"/>
                  </a:lnTo>
                  <a:lnTo>
                    <a:pt x="5295" y="2476064"/>
                  </a:lnTo>
                  <a:lnTo>
                    <a:pt x="0" y="2430285"/>
                  </a:lnTo>
                  <a:lnTo>
                    <a:pt x="0" y="21698"/>
                  </a:lnTo>
                  <a:lnTo>
                    <a:pt x="2510" y="0"/>
                  </a:lnTo>
                  <a:lnTo>
                    <a:pt x="2272706" y="0"/>
                  </a:lnTo>
                  <a:lnTo>
                    <a:pt x="2272706" y="2619606"/>
                  </a:lnTo>
                  <a:lnTo>
                    <a:pt x="2257688" y="2624989"/>
                  </a:lnTo>
                  <a:lnTo>
                    <a:pt x="2211910" y="2630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03332" y="434821"/>
              <a:ext cx="1400652" cy="1542843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14644916" y="3085896"/>
            <a:ext cx="2045970" cy="2059305"/>
          </a:xfrm>
          <a:custGeom>
            <a:avLst/>
            <a:gdLst/>
            <a:ahLst/>
            <a:cxnLst/>
            <a:rect l="l" t="t" r="r" b="b"/>
            <a:pathLst>
              <a:path w="2045969" h="2059304">
                <a:moveTo>
                  <a:pt x="779462" y="2059025"/>
                </a:moveTo>
                <a:lnTo>
                  <a:pt x="755332" y="1448777"/>
                </a:lnTo>
                <a:lnTo>
                  <a:pt x="336372" y="1448777"/>
                </a:lnTo>
                <a:lnTo>
                  <a:pt x="336372" y="2059025"/>
                </a:lnTo>
                <a:lnTo>
                  <a:pt x="779462" y="2059025"/>
                </a:lnTo>
                <a:close/>
              </a:path>
              <a:path w="2045969" h="2059304">
                <a:moveTo>
                  <a:pt x="801052" y="955154"/>
                </a:moveTo>
                <a:lnTo>
                  <a:pt x="799096" y="908215"/>
                </a:lnTo>
                <a:lnTo>
                  <a:pt x="791375" y="865047"/>
                </a:lnTo>
                <a:lnTo>
                  <a:pt x="779678" y="827481"/>
                </a:lnTo>
                <a:lnTo>
                  <a:pt x="735190" y="732497"/>
                </a:lnTo>
                <a:lnTo>
                  <a:pt x="722071" y="702995"/>
                </a:lnTo>
                <a:lnTo>
                  <a:pt x="701903" y="635635"/>
                </a:lnTo>
                <a:lnTo>
                  <a:pt x="694702" y="556323"/>
                </a:lnTo>
                <a:lnTo>
                  <a:pt x="693229" y="503199"/>
                </a:lnTo>
                <a:lnTo>
                  <a:pt x="692873" y="444868"/>
                </a:lnTo>
                <a:lnTo>
                  <a:pt x="693394" y="384175"/>
                </a:lnTo>
                <a:lnTo>
                  <a:pt x="694537" y="323938"/>
                </a:lnTo>
                <a:lnTo>
                  <a:pt x="697750" y="216204"/>
                </a:lnTo>
                <a:lnTo>
                  <a:pt x="696810" y="201333"/>
                </a:lnTo>
                <a:lnTo>
                  <a:pt x="677164" y="162420"/>
                </a:lnTo>
                <a:lnTo>
                  <a:pt x="638949" y="141376"/>
                </a:lnTo>
                <a:lnTo>
                  <a:pt x="624103" y="139890"/>
                </a:lnTo>
                <a:lnTo>
                  <a:pt x="595896" y="145415"/>
                </a:lnTo>
                <a:lnTo>
                  <a:pt x="572770" y="160553"/>
                </a:lnTo>
                <a:lnTo>
                  <a:pt x="556882" y="183184"/>
                </a:lnTo>
                <a:lnTo>
                  <a:pt x="550468" y="211201"/>
                </a:lnTo>
                <a:lnTo>
                  <a:pt x="536384" y="645731"/>
                </a:lnTo>
                <a:lnTo>
                  <a:pt x="534847" y="652373"/>
                </a:lnTo>
                <a:lnTo>
                  <a:pt x="531075" y="657809"/>
                </a:lnTo>
                <a:lnTo>
                  <a:pt x="525602" y="661289"/>
                </a:lnTo>
                <a:lnTo>
                  <a:pt x="518947" y="662063"/>
                </a:lnTo>
                <a:lnTo>
                  <a:pt x="509625" y="661758"/>
                </a:lnTo>
                <a:lnTo>
                  <a:pt x="502323" y="653973"/>
                </a:lnTo>
                <a:lnTo>
                  <a:pt x="504913" y="574065"/>
                </a:lnTo>
                <a:lnTo>
                  <a:pt x="479996" y="547941"/>
                </a:lnTo>
                <a:lnTo>
                  <a:pt x="445757" y="510819"/>
                </a:lnTo>
                <a:lnTo>
                  <a:pt x="406996" y="466801"/>
                </a:lnTo>
                <a:lnTo>
                  <a:pt x="368503" y="419925"/>
                </a:lnTo>
                <a:lnTo>
                  <a:pt x="335076" y="374281"/>
                </a:lnTo>
                <a:lnTo>
                  <a:pt x="311505" y="333933"/>
                </a:lnTo>
                <a:lnTo>
                  <a:pt x="302590" y="302958"/>
                </a:lnTo>
                <a:lnTo>
                  <a:pt x="314794" y="257302"/>
                </a:lnTo>
                <a:lnTo>
                  <a:pt x="341922" y="220510"/>
                </a:lnTo>
                <a:lnTo>
                  <a:pt x="369658" y="195592"/>
                </a:lnTo>
                <a:lnTo>
                  <a:pt x="383743" y="185572"/>
                </a:lnTo>
                <a:lnTo>
                  <a:pt x="390004" y="183197"/>
                </a:lnTo>
                <a:lnTo>
                  <a:pt x="396468" y="183400"/>
                </a:lnTo>
                <a:lnTo>
                  <a:pt x="383870" y="227418"/>
                </a:lnTo>
                <a:lnTo>
                  <a:pt x="362229" y="248323"/>
                </a:lnTo>
                <a:lnTo>
                  <a:pt x="336346" y="302971"/>
                </a:lnTo>
                <a:lnTo>
                  <a:pt x="353491" y="341668"/>
                </a:lnTo>
                <a:lnTo>
                  <a:pt x="397179" y="401586"/>
                </a:lnTo>
                <a:lnTo>
                  <a:pt x="450964" y="420903"/>
                </a:lnTo>
                <a:lnTo>
                  <a:pt x="508723" y="404571"/>
                </a:lnTo>
                <a:lnTo>
                  <a:pt x="463804" y="109207"/>
                </a:lnTo>
                <a:lnTo>
                  <a:pt x="439153" y="64973"/>
                </a:lnTo>
                <a:lnTo>
                  <a:pt x="391121" y="47840"/>
                </a:lnTo>
                <a:lnTo>
                  <a:pt x="374294" y="50241"/>
                </a:lnTo>
                <a:lnTo>
                  <a:pt x="302323" y="89560"/>
                </a:lnTo>
                <a:lnTo>
                  <a:pt x="250063" y="124574"/>
                </a:lnTo>
                <a:lnTo>
                  <a:pt x="203022" y="160324"/>
                </a:lnTo>
                <a:lnTo>
                  <a:pt x="162877" y="195326"/>
                </a:lnTo>
                <a:lnTo>
                  <a:pt x="131318" y="228130"/>
                </a:lnTo>
                <a:lnTo>
                  <a:pt x="100698" y="281254"/>
                </a:lnTo>
                <a:lnTo>
                  <a:pt x="101955" y="333641"/>
                </a:lnTo>
                <a:lnTo>
                  <a:pt x="113372" y="395516"/>
                </a:lnTo>
                <a:lnTo>
                  <a:pt x="128993" y="454875"/>
                </a:lnTo>
                <a:lnTo>
                  <a:pt x="142875" y="499706"/>
                </a:lnTo>
                <a:lnTo>
                  <a:pt x="149047" y="517969"/>
                </a:lnTo>
                <a:lnTo>
                  <a:pt x="150012" y="524611"/>
                </a:lnTo>
                <a:lnTo>
                  <a:pt x="133146" y="540524"/>
                </a:lnTo>
                <a:lnTo>
                  <a:pt x="126199" y="540524"/>
                </a:lnTo>
                <a:lnTo>
                  <a:pt x="95453" y="460679"/>
                </a:lnTo>
                <a:lnTo>
                  <a:pt x="79463" y="398576"/>
                </a:lnTo>
                <a:lnTo>
                  <a:pt x="68059" y="333413"/>
                </a:lnTo>
                <a:lnTo>
                  <a:pt x="67233" y="276809"/>
                </a:lnTo>
                <a:lnTo>
                  <a:pt x="77787" y="246507"/>
                </a:lnTo>
                <a:lnTo>
                  <a:pt x="100495" y="212890"/>
                </a:lnTo>
                <a:lnTo>
                  <a:pt x="133235" y="177203"/>
                </a:lnTo>
                <a:lnTo>
                  <a:pt x="173875" y="140665"/>
                </a:lnTo>
                <a:lnTo>
                  <a:pt x="220306" y="104533"/>
                </a:lnTo>
                <a:lnTo>
                  <a:pt x="270383" y="70040"/>
                </a:lnTo>
                <a:lnTo>
                  <a:pt x="321983" y="38417"/>
                </a:lnTo>
                <a:lnTo>
                  <a:pt x="302539" y="23342"/>
                </a:lnTo>
                <a:lnTo>
                  <a:pt x="277685" y="9029"/>
                </a:lnTo>
                <a:lnTo>
                  <a:pt x="249275" y="0"/>
                </a:lnTo>
                <a:lnTo>
                  <a:pt x="219176" y="711"/>
                </a:lnTo>
                <a:lnTo>
                  <a:pt x="151434" y="54305"/>
                </a:lnTo>
                <a:lnTo>
                  <a:pt x="111010" y="102412"/>
                </a:lnTo>
                <a:lnTo>
                  <a:pt x="71666" y="155803"/>
                </a:lnTo>
                <a:lnTo>
                  <a:pt x="37477" y="207759"/>
                </a:lnTo>
                <a:lnTo>
                  <a:pt x="12496" y="251548"/>
                </a:lnTo>
                <a:lnTo>
                  <a:pt x="0" y="311670"/>
                </a:lnTo>
                <a:lnTo>
                  <a:pt x="4648" y="358216"/>
                </a:lnTo>
                <a:lnTo>
                  <a:pt x="13195" y="413842"/>
                </a:lnTo>
                <a:lnTo>
                  <a:pt x="24066" y="472287"/>
                </a:lnTo>
                <a:lnTo>
                  <a:pt x="35712" y="527265"/>
                </a:lnTo>
                <a:lnTo>
                  <a:pt x="46532" y="572528"/>
                </a:lnTo>
                <a:lnTo>
                  <a:pt x="62484" y="613803"/>
                </a:lnTo>
                <a:lnTo>
                  <a:pt x="95707" y="686079"/>
                </a:lnTo>
                <a:lnTo>
                  <a:pt x="117576" y="731558"/>
                </a:lnTo>
                <a:lnTo>
                  <a:pt x="169405" y="836637"/>
                </a:lnTo>
                <a:lnTo>
                  <a:pt x="228790" y="954443"/>
                </a:lnTo>
                <a:lnTo>
                  <a:pt x="291846" y="1077671"/>
                </a:lnTo>
                <a:lnTo>
                  <a:pt x="323545" y="1139024"/>
                </a:lnTo>
                <a:lnTo>
                  <a:pt x="329082" y="1151509"/>
                </a:lnTo>
                <a:lnTo>
                  <a:pt x="333108" y="1164564"/>
                </a:lnTo>
                <a:lnTo>
                  <a:pt x="335546" y="1178026"/>
                </a:lnTo>
                <a:lnTo>
                  <a:pt x="336372" y="1191691"/>
                </a:lnTo>
                <a:lnTo>
                  <a:pt x="336372" y="1235621"/>
                </a:lnTo>
                <a:lnTo>
                  <a:pt x="758317" y="1235621"/>
                </a:lnTo>
                <a:lnTo>
                  <a:pt x="773531" y="1166774"/>
                </a:lnTo>
                <a:lnTo>
                  <a:pt x="782891" y="1117612"/>
                </a:lnTo>
                <a:lnTo>
                  <a:pt x="791540" y="1063510"/>
                </a:lnTo>
                <a:lnTo>
                  <a:pt x="798068" y="1008138"/>
                </a:lnTo>
                <a:lnTo>
                  <a:pt x="801052" y="955154"/>
                </a:lnTo>
                <a:close/>
              </a:path>
              <a:path w="2045969" h="2059304">
                <a:moveTo>
                  <a:pt x="842073" y="1269390"/>
                </a:moveTo>
                <a:lnTo>
                  <a:pt x="223037" y="1269390"/>
                </a:lnTo>
                <a:lnTo>
                  <a:pt x="223037" y="1415008"/>
                </a:lnTo>
                <a:lnTo>
                  <a:pt x="842073" y="1415008"/>
                </a:lnTo>
                <a:lnTo>
                  <a:pt x="842073" y="1269390"/>
                </a:lnTo>
                <a:close/>
              </a:path>
              <a:path w="2045969" h="2059304">
                <a:moveTo>
                  <a:pt x="922388" y="1320850"/>
                </a:moveTo>
                <a:lnTo>
                  <a:pt x="875855" y="1320850"/>
                </a:lnTo>
                <a:lnTo>
                  <a:pt x="875855" y="1363522"/>
                </a:lnTo>
                <a:lnTo>
                  <a:pt x="922388" y="1363522"/>
                </a:lnTo>
                <a:lnTo>
                  <a:pt x="922388" y="1320850"/>
                </a:lnTo>
                <a:close/>
              </a:path>
              <a:path w="2045969" h="2059304">
                <a:moveTo>
                  <a:pt x="1089825" y="1289672"/>
                </a:moveTo>
                <a:lnTo>
                  <a:pt x="956170" y="1289672"/>
                </a:lnTo>
                <a:lnTo>
                  <a:pt x="956170" y="1394714"/>
                </a:lnTo>
                <a:lnTo>
                  <a:pt x="1089825" y="1394714"/>
                </a:lnTo>
                <a:lnTo>
                  <a:pt x="1089825" y="1289672"/>
                </a:lnTo>
                <a:close/>
              </a:path>
              <a:path w="2045969" h="2059304">
                <a:moveTo>
                  <a:pt x="1170139" y="1320850"/>
                </a:moveTo>
                <a:lnTo>
                  <a:pt x="1123594" y="1320850"/>
                </a:lnTo>
                <a:lnTo>
                  <a:pt x="1123594" y="1363522"/>
                </a:lnTo>
                <a:lnTo>
                  <a:pt x="1170139" y="1363522"/>
                </a:lnTo>
                <a:lnTo>
                  <a:pt x="1170139" y="1320850"/>
                </a:lnTo>
                <a:close/>
              </a:path>
              <a:path w="2045969" h="2059304">
                <a:moveTo>
                  <a:pt x="1709610" y="1448777"/>
                </a:moveTo>
                <a:lnTo>
                  <a:pt x="1290637" y="1448777"/>
                </a:lnTo>
                <a:lnTo>
                  <a:pt x="1266507" y="2059025"/>
                </a:lnTo>
                <a:lnTo>
                  <a:pt x="1709610" y="2059025"/>
                </a:lnTo>
                <a:lnTo>
                  <a:pt x="1709610" y="1448777"/>
                </a:lnTo>
                <a:close/>
              </a:path>
              <a:path w="2045969" h="2059304">
                <a:moveTo>
                  <a:pt x="1822958" y="1269390"/>
                </a:moveTo>
                <a:lnTo>
                  <a:pt x="1203909" y="1269390"/>
                </a:lnTo>
                <a:lnTo>
                  <a:pt x="1203909" y="1415008"/>
                </a:lnTo>
                <a:lnTo>
                  <a:pt x="1822958" y="1415008"/>
                </a:lnTo>
                <a:lnTo>
                  <a:pt x="1822958" y="1269390"/>
                </a:lnTo>
                <a:close/>
              </a:path>
              <a:path w="2045969" h="2059304">
                <a:moveTo>
                  <a:pt x="2045970" y="311670"/>
                </a:moveTo>
                <a:lnTo>
                  <a:pt x="2033473" y="251536"/>
                </a:lnTo>
                <a:lnTo>
                  <a:pt x="2008505" y="207746"/>
                </a:lnTo>
                <a:lnTo>
                  <a:pt x="1974303" y="155803"/>
                </a:lnTo>
                <a:lnTo>
                  <a:pt x="1934959" y="102412"/>
                </a:lnTo>
                <a:lnTo>
                  <a:pt x="1894535" y="54292"/>
                </a:lnTo>
                <a:lnTo>
                  <a:pt x="1857121" y="18148"/>
                </a:lnTo>
                <a:lnTo>
                  <a:pt x="1796745" y="12"/>
                </a:lnTo>
                <a:lnTo>
                  <a:pt x="1768360" y="9067"/>
                </a:lnTo>
                <a:lnTo>
                  <a:pt x="1743494" y="23368"/>
                </a:lnTo>
                <a:lnTo>
                  <a:pt x="1724012" y="38442"/>
                </a:lnTo>
                <a:lnTo>
                  <a:pt x="1775625" y="70053"/>
                </a:lnTo>
                <a:lnTo>
                  <a:pt x="1825688" y="104546"/>
                </a:lnTo>
                <a:lnTo>
                  <a:pt x="1872107" y="140677"/>
                </a:lnTo>
                <a:lnTo>
                  <a:pt x="1912747" y="177203"/>
                </a:lnTo>
                <a:lnTo>
                  <a:pt x="1945487" y="212890"/>
                </a:lnTo>
                <a:lnTo>
                  <a:pt x="1968182" y="246507"/>
                </a:lnTo>
                <a:lnTo>
                  <a:pt x="1978736" y="276809"/>
                </a:lnTo>
                <a:lnTo>
                  <a:pt x="1977910" y="333413"/>
                </a:lnTo>
                <a:lnTo>
                  <a:pt x="1966506" y="398576"/>
                </a:lnTo>
                <a:lnTo>
                  <a:pt x="1950504" y="460679"/>
                </a:lnTo>
                <a:lnTo>
                  <a:pt x="1935924" y="508127"/>
                </a:lnTo>
                <a:lnTo>
                  <a:pt x="1919770" y="540524"/>
                </a:lnTo>
                <a:lnTo>
                  <a:pt x="1910956" y="540524"/>
                </a:lnTo>
                <a:lnTo>
                  <a:pt x="1903095" y="499706"/>
                </a:lnTo>
                <a:lnTo>
                  <a:pt x="1916976" y="454875"/>
                </a:lnTo>
                <a:lnTo>
                  <a:pt x="1932597" y="395516"/>
                </a:lnTo>
                <a:lnTo>
                  <a:pt x="1944014" y="333641"/>
                </a:lnTo>
                <a:lnTo>
                  <a:pt x="1945271" y="281254"/>
                </a:lnTo>
                <a:lnTo>
                  <a:pt x="1935937" y="257263"/>
                </a:lnTo>
                <a:lnTo>
                  <a:pt x="1883092" y="195338"/>
                </a:lnTo>
                <a:lnTo>
                  <a:pt x="1842947" y="160337"/>
                </a:lnTo>
                <a:lnTo>
                  <a:pt x="1795894" y="124587"/>
                </a:lnTo>
                <a:lnTo>
                  <a:pt x="1743621" y="89573"/>
                </a:lnTo>
                <a:lnTo>
                  <a:pt x="1687817" y="56756"/>
                </a:lnTo>
                <a:lnTo>
                  <a:pt x="1654835" y="47853"/>
                </a:lnTo>
                <a:lnTo>
                  <a:pt x="1637919" y="49568"/>
                </a:lnTo>
                <a:lnTo>
                  <a:pt x="1595132" y="77444"/>
                </a:lnTo>
                <a:lnTo>
                  <a:pt x="1537220" y="404571"/>
                </a:lnTo>
                <a:lnTo>
                  <a:pt x="1564170" y="415975"/>
                </a:lnTo>
                <a:lnTo>
                  <a:pt x="1624774" y="416915"/>
                </a:lnTo>
                <a:lnTo>
                  <a:pt x="1673186" y="369697"/>
                </a:lnTo>
                <a:lnTo>
                  <a:pt x="1705063" y="318935"/>
                </a:lnTo>
                <a:lnTo>
                  <a:pt x="1701927" y="274332"/>
                </a:lnTo>
                <a:lnTo>
                  <a:pt x="1662061" y="227418"/>
                </a:lnTo>
                <a:lnTo>
                  <a:pt x="1644154" y="214134"/>
                </a:lnTo>
                <a:lnTo>
                  <a:pt x="1639316" y="209499"/>
                </a:lnTo>
                <a:lnTo>
                  <a:pt x="1655953" y="183210"/>
                </a:lnTo>
                <a:lnTo>
                  <a:pt x="1662201" y="185572"/>
                </a:lnTo>
                <a:lnTo>
                  <a:pt x="1676273" y="195592"/>
                </a:lnTo>
                <a:lnTo>
                  <a:pt x="1704009" y="220510"/>
                </a:lnTo>
                <a:lnTo>
                  <a:pt x="1731137" y="257302"/>
                </a:lnTo>
                <a:lnTo>
                  <a:pt x="1743354" y="302958"/>
                </a:lnTo>
                <a:lnTo>
                  <a:pt x="1734426" y="333921"/>
                </a:lnTo>
                <a:lnTo>
                  <a:pt x="1710855" y="374269"/>
                </a:lnTo>
                <a:lnTo>
                  <a:pt x="1677428" y="419912"/>
                </a:lnTo>
                <a:lnTo>
                  <a:pt x="1638947" y="466788"/>
                </a:lnTo>
                <a:lnTo>
                  <a:pt x="1600187" y="510819"/>
                </a:lnTo>
                <a:lnTo>
                  <a:pt x="1565948" y="547928"/>
                </a:lnTo>
                <a:lnTo>
                  <a:pt x="1541018" y="574065"/>
                </a:lnTo>
                <a:lnTo>
                  <a:pt x="1543621" y="653973"/>
                </a:lnTo>
                <a:lnTo>
                  <a:pt x="1536306" y="661771"/>
                </a:lnTo>
                <a:lnTo>
                  <a:pt x="1526984" y="662063"/>
                </a:lnTo>
                <a:lnTo>
                  <a:pt x="1517802" y="663105"/>
                </a:lnTo>
                <a:lnTo>
                  <a:pt x="1509864" y="655053"/>
                </a:lnTo>
                <a:lnTo>
                  <a:pt x="1495475" y="211213"/>
                </a:lnTo>
                <a:lnTo>
                  <a:pt x="1489049" y="183197"/>
                </a:lnTo>
                <a:lnTo>
                  <a:pt x="1473161" y="160553"/>
                </a:lnTo>
                <a:lnTo>
                  <a:pt x="1450035" y="145415"/>
                </a:lnTo>
                <a:lnTo>
                  <a:pt x="1421828" y="139890"/>
                </a:lnTo>
                <a:lnTo>
                  <a:pt x="1406994" y="141376"/>
                </a:lnTo>
                <a:lnTo>
                  <a:pt x="1368767" y="162420"/>
                </a:lnTo>
                <a:lnTo>
                  <a:pt x="1349133" y="201333"/>
                </a:lnTo>
                <a:lnTo>
                  <a:pt x="1348193" y="216204"/>
                </a:lnTo>
                <a:lnTo>
                  <a:pt x="1351407" y="323938"/>
                </a:lnTo>
                <a:lnTo>
                  <a:pt x="1352550" y="384175"/>
                </a:lnTo>
                <a:lnTo>
                  <a:pt x="1353058" y="444868"/>
                </a:lnTo>
                <a:lnTo>
                  <a:pt x="1352702" y="503199"/>
                </a:lnTo>
                <a:lnTo>
                  <a:pt x="1351241" y="556323"/>
                </a:lnTo>
                <a:lnTo>
                  <a:pt x="1348435" y="601408"/>
                </a:lnTo>
                <a:lnTo>
                  <a:pt x="1335290" y="671055"/>
                </a:lnTo>
                <a:lnTo>
                  <a:pt x="1310754" y="732510"/>
                </a:lnTo>
                <a:lnTo>
                  <a:pt x="1280769" y="793381"/>
                </a:lnTo>
                <a:lnTo>
                  <a:pt x="1266266" y="827493"/>
                </a:lnTo>
                <a:lnTo>
                  <a:pt x="1254569" y="865035"/>
                </a:lnTo>
                <a:lnTo>
                  <a:pt x="1246835" y="908202"/>
                </a:lnTo>
                <a:lnTo>
                  <a:pt x="1244879" y="955154"/>
                </a:lnTo>
                <a:lnTo>
                  <a:pt x="1247876" y="1008151"/>
                </a:lnTo>
                <a:lnTo>
                  <a:pt x="1254404" y="1063536"/>
                </a:lnTo>
                <a:lnTo>
                  <a:pt x="1263053" y="1117638"/>
                </a:lnTo>
                <a:lnTo>
                  <a:pt x="1272413" y="1166799"/>
                </a:lnTo>
                <a:lnTo>
                  <a:pt x="1281061" y="1207350"/>
                </a:lnTo>
                <a:lnTo>
                  <a:pt x="1287614" y="1235621"/>
                </a:lnTo>
                <a:lnTo>
                  <a:pt x="1709559" y="1235621"/>
                </a:lnTo>
                <a:lnTo>
                  <a:pt x="1709559" y="1191691"/>
                </a:lnTo>
                <a:lnTo>
                  <a:pt x="1710385" y="1178026"/>
                </a:lnTo>
                <a:lnTo>
                  <a:pt x="1712823" y="1164564"/>
                </a:lnTo>
                <a:lnTo>
                  <a:pt x="1716836" y="1151509"/>
                </a:lnTo>
                <a:lnTo>
                  <a:pt x="1722374" y="1139024"/>
                </a:lnTo>
                <a:lnTo>
                  <a:pt x="1785810" y="1015834"/>
                </a:lnTo>
                <a:lnTo>
                  <a:pt x="1847519" y="894410"/>
                </a:lnTo>
                <a:lnTo>
                  <a:pt x="1903615" y="782053"/>
                </a:lnTo>
                <a:lnTo>
                  <a:pt x="1928342" y="731558"/>
                </a:lnTo>
                <a:lnTo>
                  <a:pt x="1950212" y="686079"/>
                </a:lnTo>
                <a:lnTo>
                  <a:pt x="1968741" y="646518"/>
                </a:lnTo>
                <a:lnTo>
                  <a:pt x="1993811" y="588835"/>
                </a:lnTo>
                <a:lnTo>
                  <a:pt x="2010232" y="527265"/>
                </a:lnTo>
                <a:lnTo>
                  <a:pt x="2021878" y="472287"/>
                </a:lnTo>
                <a:lnTo>
                  <a:pt x="2032774" y="413842"/>
                </a:lnTo>
                <a:lnTo>
                  <a:pt x="2041321" y="358216"/>
                </a:lnTo>
                <a:lnTo>
                  <a:pt x="2045970" y="31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89456" y="5704857"/>
            <a:ext cx="1913889" cy="1701800"/>
          </a:xfrm>
          <a:custGeom>
            <a:avLst/>
            <a:gdLst/>
            <a:ahLst/>
            <a:cxnLst/>
            <a:rect l="l" t="t" r="r" b="b"/>
            <a:pathLst>
              <a:path w="1913889" h="1701800">
                <a:moveTo>
                  <a:pt x="1176336" y="12700"/>
                </a:moveTo>
                <a:lnTo>
                  <a:pt x="826044" y="12700"/>
                </a:lnTo>
                <a:lnTo>
                  <a:pt x="876615" y="0"/>
                </a:lnTo>
                <a:lnTo>
                  <a:pt x="1126826" y="0"/>
                </a:lnTo>
                <a:lnTo>
                  <a:pt x="1176336" y="12700"/>
                </a:lnTo>
                <a:close/>
              </a:path>
              <a:path w="1913889" h="1701800">
                <a:moveTo>
                  <a:pt x="1275152" y="25400"/>
                </a:moveTo>
                <a:lnTo>
                  <a:pt x="724807" y="25400"/>
                </a:lnTo>
                <a:lnTo>
                  <a:pt x="775442" y="12700"/>
                </a:lnTo>
                <a:lnTo>
                  <a:pt x="1225778" y="12700"/>
                </a:lnTo>
                <a:lnTo>
                  <a:pt x="1275152" y="25400"/>
                </a:lnTo>
                <a:close/>
              </a:path>
              <a:path w="1913889" h="1701800">
                <a:moveTo>
                  <a:pt x="923389" y="1282700"/>
                </a:moveTo>
                <a:lnTo>
                  <a:pt x="564256" y="1282700"/>
                </a:lnTo>
                <a:lnTo>
                  <a:pt x="552826" y="1117600"/>
                </a:lnTo>
                <a:lnTo>
                  <a:pt x="542217" y="952500"/>
                </a:lnTo>
                <a:lnTo>
                  <a:pt x="532531" y="812800"/>
                </a:lnTo>
                <a:lnTo>
                  <a:pt x="523873" y="685800"/>
                </a:lnTo>
                <a:lnTo>
                  <a:pt x="519963" y="622300"/>
                </a:lnTo>
                <a:lnTo>
                  <a:pt x="516348" y="571500"/>
                </a:lnTo>
                <a:lnTo>
                  <a:pt x="513042" y="533400"/>
                </a:lnTo>
                <a:lnTo>
                  <a:pt x="510059" y="482600"/>
                </a:lnTo>
                <a:lnTo>
                  <a:pt x="507410" y="444500"/>
                </a:lnTo>
                <a:lnTo>
                  <a:pt x="505109" y="419100"/>
                </a:lnTo>
                <a:lnTo>
                  <a:pt x="503170" y="393700"/>
                </a:lnTo>
                <a:lnTo>
                  <a:pt x="501604" y="381000"/>
                </a:lnTo>
                <a:lnTo>
                  <a:pt x="500425" y="368300"/>
                </a:lnTo>
                <a:lnTo>
                  <a:pt x="499647" y="355600"/>
                </a:lnTo>
                <a:lnTo>
                  <a:pt x="499153" y="355600"/>
                </a:lnTo>
                <a:lnTo>
                  <a:pt x="498642" y="342900"/>
                </a:lnTo>
                <a:lnTo>
                  <a:pt x="498920" y="342900"/>
                </a:lnTo>
                <a:lnTo>
                  <a:pt x="500795" y="330200"/>
                </a:lnTo>
                <a:lnTo>
                  <a:pt x="502997" y="317500"/>
                </a:lnTo>
                <a:lnTo>
                  <a:pt x="506347" y="317500"/>
                </a:lnTo>
                <a:lnTo>
                  <a:pt x="514888" y="304800"/>
                </a:lnTo>
                <a:lnTo>
                  <a:pt x="531621" y="266700"/>
                </a:lnTo>
                <a:lnTo>
                  <a:pt x="555209" y="228600"/>
                </a:lnTo>
                <a:lnTo>
                  <a:pt x="583453" y="177800"/>
                </a:lnTo>
                <a:lnTo>
                  <a:pt x="614156" y="127000"/>
                </a:lnTo>
                <a:lnTo>
                  <a:pt x="645117" y="76200"/>
                </a:lnTo>
                <a:lnTo>
                  <a:pt x="674140" y="25400"/>
                </a:lnTo>
                <a:lnTo>
                  <a:pt x="1276110" y="25400"/>
                </a:lnTo>
                <a:lnTo>
                  <a:pt x="1289025" y="50800"/>
                </a:lnTo>
                <a:lnTo>
                  <a:pt x="1343706" y="139700"/>
                </a:lnTo>
                <a:lnTo>
                  <a:pt x="1379022" y="190500"/>
                </a:lnTo>
                <a:lnTo>
                  <a:pt x="1386135" y="203200"/>
                </a:lnTo>
                <a:lnTo>
                  <a:pt x="946649" y="203200"/>
                </a:lnTo>
                <a:lnTo>
                  <a:pt x="939183" y="381000"/>
                </a:lnTo>
                <a:lnTo>
                  <a:pt x="775410" y="393700"/>
                </a:lnTo>
                <a:lnTo>
                  <a:pt x="763541" y="469900"/>
                </a:lnTo>
                <a:lnTo>
                  <a:pt x="935093" y="469900"/>
                </a:lnTo>
                <a:lnTo>
                  <a:pt x="919178" y="838200"/>
                </a:lnTo>
                <a:lnTo>
                  <a:pt x="999485" y="850900"/>
                </a:lnTo>
                <a:lnTo>
                  <a:pt x="1426989" y="850900"/>
                </a:lnTo>
                <a:lnTo>
                  <a:pt x="1425334" y="863600"/>
                </a:lnTo>
                <a:lnTo>
                  <a:pt x="1424855" y="863600"/>
                </a:lnTo>
                <a:lnTo>
                  <a:pt x="1422936" y="876300"/>
                </a:lnTo>
                <a:lnTo>
                  <a:pt x="1068402" y="876300"/>
                </a:lnTo>
                <a:lnTo>
                  <a:pt x="1067349" y="889000"/>
                </a:lnTo>
                <a:lnTo>
                  <a:pt x="865289" y="889000"/>
                </a:lnTo>
                <a:lnTo>
                  <a:pt x="866054" y="901700"/>
                </a:lnTo>
                <a:lnTo>
                  <a:pt x="1419097" y="901700"/>
                </a:lnTo>
                <a:lnTo>
                  <a:pt x="1415257" y="927100"/>
                </a:lnTo>
                <a:lnTo>
                  <a:pt x="812453" y="927100"/>
                </a:lnTo>
                <a:lnTo>
                  <a:pt x="812165" y="939800"/>
                </a:lnTo>
                <a:lnTo>
                  <a:pt x="1413338" y="939800"/>
                </a:lnTo>
                <a:lnTo>
                  <a:pt x="1407579" y="977900"/>
                </a:lnTo>
                <a:lnTo>
                  <a:pt x="1204991" y="977900"/>
                </a:lnTo>
                <a:lnTo>
                  <a:pt x="1197621" y="990600"/>
                </a:lnTo>
                <a:lnTo>
                  <a:pt x="1192548" y="990600"/>
                </a:lnTo>
                <a:lnTo>
                  <a:pt x="1196185" y="1003300"/>
                </a:lnTo>
                <a:lnTo>
                  <a:pt x="1403740" y="1003300"/>
                </a:lnTo>
                <a:lnTo>
                  <a:pt x="1401887" y="1016000"/>
                </a:lnTo>
                <a:lnTo>
                  <a:pt x="1119803" y="1016000"/>
                </a:lnTo>
                <a:lnTo>
                  <a:pt x="1117027" y="1028700"/>
                </a:lnTo>
                <a:lnTo>
                  <a:pt x="1115760" y="1028700"/>
                </a:lnTo>
                <a:lnTo>
                  <a:pt x="1116656" y="1041400"/>
                </a:lnTo>
                <a:lnTo>
                  <a:pt x="1123823" y="1041400"/>
                </a:lnTo>
                <a:lnTo>
                  <a:pt x="1128034" y="1054100"/>
                </a:lnTo>
                <a:lnTo>
                  <a:pt x="1076251" y="1054100"/>
                </a:lnTo>
                <a:lnTo>
                  <a:pt x="1076825" y="1066800"/>
                </a:lnTo>
                <a:lnTo>
                  <a:pt x="1380538" y="1066800"/>
                </a:lnTo>
                <a:lnTo>
                  <a:pt x="1380442" y="1079500"/>
                </a:lnTo>
                <a:lnTo>
                  <a:pt x="1370966" y="1079500"/>
                </a:lnTo>
                <a:lnTo>
                  <a:pt x="1364362" y="1092200"/>
                </a:lnTo>
                <a:lnTo>
                  <a:pt x="1215903" y="1092200"/>
                </a:lnTo>
                <a:lnTo>
                  <a:pt x="1217722" y="1104900"/>
                </a:lnTo>
                <a:lnTo>
                  <a:pt x="862226" y="1104900"/>
                </a:lnTo>
                <a:lnTo>
                  <a:pt x="866437" y="1117600"/>
                </a:lnTo>
                <a:lnTo>
                  <a:pt x="1387061" y="1117600"/>
                </a:lnTo>
                <a:lnTo>
                  <a:pt x="1381501" y="1155700"/>
                </a:lnTo>
                <a:lnTo>
                  <a:pt x="1329425" y="1155700"/>
                </a:lnTo>
                <a:lnTo>
                  <a:pt x="1328180" y="1168400"/>
                </a:lnTo>
                <a:lnTo>
                  <a:pt x="1101903" y="1168400"/>
                </a:lnTo>
                <a:lnTo>
                  <a:pt x="1101329" y="1181100"/>
                </a:lnTo>
                <a:lnTo>
                  <a:pt x="1377795" y="1181100"/>
                </a:lnTo>
                <a:lnTo>
                  <a:pt x="1372235" y="1219200"/>
                </a:lnTo>
                <a:lnTo>
                  <a:pt x="1055289" y="1219200"/>
                </a:lnTo>
                <a:lnTo>
                  <a:pt x="1055767" y="1231900"/>
                </a:lnTo>
                <a:lnTo>
                  <a:pt x="1176276" y="1231900"/>
                </a:lnTo>
                <a:lnTo>
                  <a:pt x="1179530" y="1244600"/>
                </a:lnTo>
                <a:lnTo>
                  <a:pt x="1368528" y="1244600"/>
                </a:lnTo>
                <a:lnTo>
                  <a:pt x="1364822" y="1270000"/>
                </a:lnTo>
                <a:lnTo>
                  <a:pt x="920805" y="1270000"/>
                </a:lnTo>
                <a:lnTo>
                  <a:pt x="923389" y="1282700"/>
                </a:lnTo>
                <a:close/>
              </a:path>
              <a:path w="1913889" h="1701800">
                <a:moveTo>
                  <a:pt x="1019299" y="393700"/>
                </a:moveTo>
                <a:lnTo>
                  <a:pt x="1026956" y="215900"/>
                </a:lnTo>
                <a:lnTo>
                  <a:pt x="946649" y="203200"/>
                </a:lnTo>
                <a:lnTo>
                  <a:pt x="1386135" y="203200"/>
                </a:lnTo>
                <a:lnTo>
                  <a:pt x="1414588" y="254000"/>
                </a:lnTo>
                <a:lnTo>
                  <a:pt x="1446607" y="304800"/>
                </a:lnTo>
                <a:lnTo>
                  <a:pt x="1471278" y="342900"/>
                </a:lnTo>
                <a:lnTo>
                  <a:pt x="1469655" y="381000"/>
                </a:lnTo>
                <a:lnTo>
                  <a:pt x="1172447" y="381000"/>
                </a:lnTo>
                <a:lnTo>
                  <a:pt x="1019299" y="393700"/>
                </a:lnTo>
                <a:close/>
              </a:path>
              <a:path w="1913889" h="1701800">
                <a:moveTo>
                  <a:pt x="1426989" y="850900"/>
                </a:moveTo>
                <a:lnTo>
                  <a:pt x="999485" y="850900"/>
                </a:lnTo>
                <a:lnTo>
                  <a:pt x="1015853" y="469900"/>
                </a:lnTo>
                <a:lnTo>
                  <a:pt x="1176467" y="457200"/>
                </a:lnTo>
                <a:lnTo>
                  <a:pt x="1172447" y="381000"/>
                </a:lnTo>
                <a:lnTo>
                  <a:pt x="1469655" y="381000"/>
                </a:lnTo>
                <a:lnTo>
                  <a:pt x="1466914" y="444500"/>
                </a:lnTo>
                <a:lnTo>
                  <a:pt x="1464662" y="495300"/>
                </a:lnTo>
                <a:lnTo>
                  <a:pt x="1462338" y="546100"/>
                </a:lnTo>
                <a:lnTo>
                  <a:pt x="1459923" y="596900"/>
                </a:lnTo>
                <a:lnTo>
                  <a:pt x="1457399" y="647700"/>
                </a:lnTo>
                <a:lnTo>
                  <a:pt x="1447229" y="711200"/>
                </a:lnTo>
                <a:lnTo>
                  <a:pt x="1439779" y="762000"/>
                </a:lnTo>
                <a:lnTo>
                  <a:pt x="1342634" y="762000"/>
                </a:lnTo>
                <a:lnTo>
                  <a:pt x="1343591" y="774700"/>
                </a:lnTo>
                <a:lnTo>
                  <a:pt x="1364840" y="774700"/>
                </a:lnTo>
                <a:lnTo>
                  <a:pt x="1368191" y="787400"/>
                </a:lnTo>
                <a:lnTo>
                  <a:pt x="1198865" y="787400"/>
                </a:lnTo>
                <a:lnTo>
                  <a:pt x="1199918" y="800100"/>
                </a:lnTo>
                <a:lnTo>
                  <a:pt x="1269218" y="800100"/>
                </a:lnTo>
                <a:lnTo>
                  <a:pt x="1269697" y="812800"/>
                </a:lnTo>
                <a:lnTo>
                  <a:pt x="1432746" y="812800"/>
                </a:lnTo>
                <a:lnTo>
                  <a:pt x="1430299" y="825500"/>
                </a:lnTo>
                <a:lnTo>
                  <a:pt x="1426989" y="850900"/>
                </a:lnTo>
                <a:close/>
              </a:path>
              <a:path w="1913889" h="1701800">
                <a:moveTo>
                  <a:pt x="935093" y="469900"/>
                </a:moveTo>
                <a:lnTo>
                  <a:pt x="763541" y="469900"/>
                </a:lnTo>
                <a:lnTo>
                  <a:pt x="935641" y="457200"/>
                </a:lnTo>
                <a:lnTo>
                  <a:pt x="935093" y="469900"/>
                </a:lnTo>
                <a:close/>
              </a:path>
              <a:path w="1913889" h="1701800">
                <a:moveTo>
                  <a:pt x="1436054" y="787400"/>
                </a:moveTo>
                <a:lnTo>
                  <a:pt x="1397767" y="787400"/>
                </a:lnTo>
                <a:lnTo>
                  <a:pt x="1394322" y="774700"/>
                </a:lnTo>
                <a:lnTo>
                  <a:pt x="1350100" y="774700"/>
                </a:lnTo>
                <a:lnTo>
                  <a:pt x="1349142" y="762000"/>
                </a:lnTo>
                <a:lnTo>
                  <a:pt x="1439779" y="762000"/>
                </a:lnTo>
                <a:lnTo>
                  <a:pt x="1436054" y="787400"/>
                </a:lnTo>
                <a:close/>
              </a:path>
              <a:path w="1913889" h="1701800">
                <a:moveTo>
                  <a:pt x="1433470" y="800100"/>
                </a:moveTo>
                <a:lnTo>
                  <a:pt x="1209203" y="800100"/>
                </a:lnTo>
                <a:lnTo>
                  <a:pt x="1208724" y="787400"/>
                </a:lnTo>
                <a:lnTo>
                  <a:pt x="1432896" y="787400"/>
                </a:lnTo>
                <a:lnTo>
                  <a:pt x="1433470" y="800100"/>
                </a:lnTo>
                <a:close/>
              </a:path>
              <a:path w="1913889" h="1701800">
                <a:moveTo>
                  <a:pt x="1432746" y="812800"/>
                </a:moveTo>
                <a:lnTo>
                  <a:pt x="1272760" y="812800"/>
                </a:lnTo>
                <a:lnTo>
                  <a:pt x="1273621" y="800100"/>
                </a:lnTo>
                <a:lnTo>
                  <a:pt x="1435193" y="800100"/>
                </a:lnTo>
                <a:lnTo>
                  <a:pt x="1432746" y="812800"/>
                </a:lnTo>
                <a:close/>
              </a:path>
              <a:path w="1913889" h="1701800">
                <a:moveTo>
                  <a:pt x="1199823" y="889000"/>
                </a:moveTo>
                <a:lnTo>
                  <a:pt x="1085727" y="889000"/>
                </a:lnTo>
                <a:lnTo>
                  <a:pt x="1084100" y="876300"/>
                </a:lnTo>
                <a:lnTo>
                  <a:pt x="1202024" y="876300"/>
                </a:lnTo>
                <a:lnTo>
                  <a:pt x="1199823" y="889000"/>
                </a:lnTo>
                <a:close/>
              </a:path>
              <a:path w="1913889" h="1701800">
                <a:moveTo>
                  <a:pt x="1419097" y="901700"/>
                </a:moveTo>
                <a:lnTo>
                  <a:pt x="1308080" y="901700"/>
                </a:lnTo>
                <a:lnTo>
                  <a:pt x="1309994" y="889000"/>
                </a:lnTo>
                <a:lnTo>
                  <a:pt x="1218775" y="889000"/>
                </a:lnTo>
                <a:lnTo>
                  <a:pt x="1217243" y="876300"/>
                </a:lnTo>
                <a:lnTo>
                  <a:pt x="1422936" y="876300"/>
                </a:lnTo>
                <a:lnTo>
                  <a:pt x="1419097" y="901700"/>
                </a:lnTo>
                <a:close/>
              </a:path>
              <a:path w="1913889" h="1701800">
                <a:moveTo>
                  <a:pt x="1207480" y="901700"/>
                </a:moveTo>
                <a:lnTo>
                  <a:pt x="869787" y="901700"/>
                </a:lnTo>
                <a:lnTo>
                  <a:pt x="871223" y="889000"/>
                </a:lnTo>
                <a:lnTo>
                  <a:pt x="1203364" y="889000"/>
                </a:lnTo>
                <a:lnTo>
                  <a:pt x="1207480" y="901700"/>
                </a:lnTo>
                <a:close/>
              </a:path>
              <a:path w="1913889" h="1701800">
                <a:moveTo>
                  <a:pt x="1308080" y="901700"/>
                </a:moveTo>
                <a:lnTo>
                  <a:pt x="1207480" y="901700"/>
                </a:lnTo>
                <a:lnTo>
                  <a:pt x="1218009" y="889000"/>
                </a:lnTo>
                <a:lnTo>
                  <a:pt x="1306261" y="889000"/>
                </a:lnTo>
                <a:lnTo>
                  <a:pt x="1308080" y="901700"/>
                </a:lnTo>
                <a:close/>
              </a:path>
              <a:path w="1913889" h="1701800">
                <a:moveTo>
                  <a:pt x="1032891" y="939800"/>
                </a:moveTo>
                <a:lnTo>
                  <a:pt x="822982" y="939800"/>
                </a:lnTo>
                <a:lnTo>
                  <a:pt x="821354" y="927100"/>
                </a:lnTo>
                <a:lnTo>
                  <a:pt x="1034518" y="927100"/>
                </a:lnTo>
                <a:lnTo>
                  <a:pt x="1032891" y="939800"/>
                </a:lnTo>
                <a:close/>
              </a:path>
              <a:path w="1913889" h="1701800">
                <a:moveTo>
                  <a:pt x="1258689" y="939800"/>
                </a:moveTo>
                <a:lnTo>
                  <a:pt x="1047057" y="939800"/>
                </a:lnTo>
                <a:lnTo>
                  <a:pt x="1044568" y="927100"/>
                </a:lnTo>
                <a:lnTo>
                  <a:pt x="1258019" y="927100"/>
                </a:lnTo>
                <a:lnTo>
                  <a:pt x="1258689" y="939800"/>
                </a:lnTo>
                <a:close/>
              </a:path>
              <a:path w="1913889" h="1701800">
                <a:moveTo>
                  <a:pt x="1413338" y="939800"/>
                </a:moveTo>
                <a:lnTo>
                  <a:pt x="1265677" y="939800"/>
                </a:lnTo>
                <a:lnTo>
                  <a:pt x="1265485" y="927100"/>
                </a:lnTo>
                <a:lnTo>
                  <a:pt x="1415257" y="927100"/>
                </a:lnTo>
                <a:lnTo>
                  <a:pt x="1413338" y="939800"/>
                </a:lnTo>
                <a:close/>
              </a:path>
              <a:path w="1913889" h="1701800">
                <a:moveTo>
                  <a:pt x="1326266" y="990600"/>
                </a:moveTo>
                <a:lnTo>
                  <a:pt x="1209969" y="990600"/>
                </a:lnTo>
                <a:lnTo>
                  <a:pt x="1204991" y="977900"/>
                </a:lnTo>
                <a:lnTo>
                  <a:pt x="1325596" y="977900"/>
                </a:lnTo>
                <a:lnTo>
                  <a:pt x="1326266" y="990600"/>
                </a:lnTo>
                <a:close/>
              </a:path>
              <a:path w="1913889" h="1701800">
                <a:moveTo>
                  <a:pt x="1403740" y="1003300"/>
                </a:moveTo>
                <a:lnTo>
                  <a:pt x="1210447" y="1003300"/>
                </a:lnTo>
                <a:lnTo>
                  <a:pt x="1212649" y="990600"/>
                </a:lnTo>
                <a:lnTo>
                  <a:pt x="1328659" y="990600"/>
                </a:lnTo>
                <a:lnTo>
                  <a:pt x="1332105" y="977900"/>
                </a:lnTo>
                <a:lnTo>
                  <a:pt x="1407579" y="977900"/>
                </a:lnTo>
                <a:lnTo>
                  <a:pt x="1403740" y="1003300"/>
                </a:lnTo>
                <a:close/>
              </a:path>
              <a:path w="1913889" h="1701800">
                <a:moveTo>
                  <a:pt x="1387061" y="1117600"/>
                </a:moveTo>
                <a:lnTo>
                  <a:pt x="1170054" y="1117600"/>
                </a:lnTo>
                <a:lnTo>
                  <a:pt x="1171394" y="1104900"/>
                </a:lnTo>
                <a:lnTo>
                  <a:pt x="1220593" y="1104900"/>
                </a:lnTo>
                <a:lnTo>
                  <a:pt x="1224039" y="1092200"/>
                </a:lnTo>
                <a:lnTo>
                  <a:pt x="1374125" y="1092200"/>
                </a:lnTo>
                <a:lnTo>
                  <a:pt x="1370966" y="1079500"/>
                </a:lnTo>
                <a:lnTo>
                  <a:pt x="1383218" y="1079500"/>
                </a:lnTo>
                <a:lnTo>
                  <a:pt x="1383218" y="1066800"/>
                </a:lnTo>
                <a:lnTo>
                  <a:pt x="1085248" y="1066800"/>
                </a:lnTo>
                <a:lnTo>
                  <a:pt x="1084961" y="1054100"/>
                </a:lnTo>
                <a:lnTo>
                  <a:pt x="1132820" y="1054100"/>
                </a:lnTo>
                <a:lnTo>
                  <a:pt x="1135883" y="1041400"/>
                </a:lnTo>
                <a:lnTo>
                  <a:pt x="1140190" y="1041400"/>
                </a:lnTo>
                <a:lnTo>
                  <a:pt x="1138563" y="1028700"/>
                </a:lnTo>
                <a:lnTo>
                  <a:pt x="1135117" y="1028700"/>
                </a:lnTo>
                <a:lnTo>
                  <a:pt x="1131863" y="1016000"/>
                </a:lnTo>
                <a:lnTo>
                  <a:pt x="1401887" y="1016000"/>
                </a:lnTo>
                <a:lnTo>
                  <a:pt x="1387061" y="1117600"/>
                </a:lnTo>
                <a:close/>
              </a:path>
              <a:path w="1913889" h="1701800">
                <a:moveTo>
                  <a:pt x="1155697" y="1117600"/>
                </a:moveTo>
                <a:lnTo>
                  <a:pt x="876009" y="1117600"/>
                </a:lnTo>
                <a:lnTo>
                  <a:pt x="875052" y="1104900"/>
                </a:lnTo>
                <a:lnTo>
                  <a:pt x="1153017" y="1104900"/>
                </a:lnTo>
                <a:lnTo>
                  <a:pt x="1155697" y="1117600"/>
                </a:lnTo>
                <a:close/>
              </a:path>
              <a:path w="1913889" h="1701800">
                <a:moveTo>
                  <a:pt x="1377795" y="1181100"/>
                </a:moveTo>
                <a:lnTo>
                  <a:pt x="1103435" y="1181100"/>
                </a:lnTo>
                <a:lnTo>
                  <a:pt x="1101903" y="1168400"/>
                </a:lnTo>
                <a:lnTo>
                  <a:pt x="1334306" y="1168400"/>
                </a:lnTo>
                <a:lnTo>
                  <a:pt x="1334306" y="1155700"/>
                </a:lnTo>
                <a:lnTo>
                  <a:pt x="1381501" y="1155700"/>
                </a:lnTo>
                <a:lnTo>
                  <a:pt x="1377795" y="1181100"/>
                </a:lnTo>
                <a:close/>
              </a:path>
              <a:path w="1913889" h="1701800">
                <a:moveTo>
                  <a:pt x="1368528" y="1244600"/>
                </a:moveTo>
                <a:lnTo>
                  <a:pt x="1266538" y="1244600"/>
                </a:lnTo>
                <a:lnTo>
                  <a:pt x="1268644" y="1231900"/>
                </a:lnTo>
                <a:lnTo>
                  <a:pt x="1062372" y="1231900"/>
                </a:lnTo>
                <a:lnTo>
                  <a:pt x="1062085" y="1219200"/>
                </a:lnTo>
                <a:lnTo>
                  <a:pt x="1372235" y="1219200"/>
                </a:lnTo>
                <a:lnTo>
                  <a:pt x="1368528" y="1244600"/>
                </a:lnTo>
                <a:close/>
              </a:path>
              <a:path w="1913889" h="1701800">
                <a:moveTo>
                  <a:pt x="1253999" y="1244600"/>
                </a:moveTo>
                <a:lnTo>
                  <a:pt x="1182306" y="1244600"/>
                </a:lnTo>
                <a:lnTo>
                  <a:pt x="1185273" y="1231900"/>
                </a:lnTo>
                <a:lnTo>
                  <a:pt x="1252754" y="1231900"/>
                </a:lnTo>
                <a:lnTo>
                  <a:pt x="1253999" y="1244600"/>
                </a:lnTo>
                <a:close/>
              </a:path>
              <a:path w="1913889" h="1701800">
                <a:moveTo>
                  <a:pt x="1140669" y="1358900"/>
                </a:moveTo>
                <a:lnTo>
                  <a:pt x="354634" y="1358900"/>
                </a:lnTo>
                <a:lnTo>
                  <a:pt x="359803" y="1295400"/>
                </a:lnTo>
                <a:lnTo>
                  <a:pt x="381021" y="1295400"/>
                </a:lnTo>
                <a:lnTo>
                  <a:pt x="402194" y="1282700"/>
                </a:lnTo>
                <a:lnTo>
                  <a:pt x="935354" y="1282700"/>
                </a:lnTo>
                <a:lnTo>
                  <a:pt x="934301" y="1270000"/>
                </a:lnTo>
                <a:lnTo>
                  <a:pt x="1364822" y="1270000"/>
                </a:lnTo>
                <a:lnTo>
                  <a:pt x="1355555" y="1333500"/>
                </a:lnTo>
                <a:lnTo>
                  <a:pt x="1569580" y="1346200"/>
                </a:lnTo>
                <a:lnTo>
                  <a:pt x="1140190" y="1346200"/>
                </a:lnTo>
                <a:lnTo>
                  <a:pt x="1140669" y="1358900"/>
                </a:lnTo>
                <a:close/>
              </a:path>
              <a:path w="1913889" h="1701800">
                <a:moveTo>
                  <a:pt x="1678125" y="1498600"/>
                </a:moveTo>
                <a:lnTo>
                  <a:pt x="164582" y="1498600"/>
                </a:lnTo>
                <a:lnTo>
                  <a:pt x="179949" y="1485900"/>
                </a:lnTo>
                <a:lnTo>
                  <a:pt x="180686" y="1473200"/>
                </a:lnTo>
                <a:lnTo>
                  <a:pt x="182689" y="1460500"/>
                </a:lnTo>
                <a:lnTo>
                  <a:pt x="185858" y="1447800"/>
                </a:lnTo>
                <a:lnTo>
                  <a:pt x="190095" y="1435100"/>
                </a:lnTo>
                <a:lnTo>
                  <a:pt x="209780" y="1422400"/>
                </a:lnTo>
                <a:lnTo>
                  <a:pt x="229339" y="1397000"/>
                </a:lnTo>
                <a:lnTo>
                  <a:pt x="248755" y="1384300"/>
                </a:lnTo>
                <a:lnTo>
                  <a:pt x="268009" y="1358900"/>
                </a:lnTo>
                <a:lnTo>
                  <a:pt x="1150528" y="1358900"/>
                </a:lnTo>
                <a:lnTo>
                  <a:pt x="1150815" y="1346200"/>
                </a:lnTo>
                <a:lnTo>
                  <a:pt x="1569580" y="1346200"/>
                </a:lnTo>
                <a:lnTo>
                  <a:pt x="1567156" y="1371600"/>
                </a:lnTo>
                <a:lnTo>
                  <a:pt x="1438543" y="1371600"/>
                </a:lnTo>
                <a:lnTo>
                  <a:pt x="1439117" y="1384300"/>
                </a:lnTo>
                <a:lnTo>
                  <a:pt x="1039591" y="1384300"/>
                </a:lnTo>
                <a:lnTo>
                  <a:pt x="1038921" y="1397000"/>
                </a:lnTo>
                <a:lnTo>
                  <a:pt x="1082377" y="1397000"/>
                </a:lnTo>
                <a:lnTo>
                  <a:pt x="1080654" y="1409700"/>
                </a:lnTo>
                <a:lnTo>
                  <a:pt x="1227964" y="1409700"/>
                </a:lnTo>
                <a:lnTo>
                  <a:pt x="1226241" y="1422400"/>
                </a:lnTo>
                <a:lnTo>
                  <a:pt x="1561636" y="1422400"/>
                </a:lnTo>
                <a:lnTo>
                  <a:pt x="1561636" y="1435100"/>
                </a:lnTo>
                <a:lnTo>
                  <a:pt x="1227581" y="1435100"/>
                </a:lnTo>
                <a:lnTo>
                  <a:pt x="1228155" y="1447800"/>
                </a:lnTo>
                <a:lnTo>
                  <a:pt x="1450603" y="1447800"/>
                </a:lnTo>
                <a:lnTo>
                  <a:pt x="1451561" y="1460500"/>
                </a:lnTo>
                <a:lnTo>
                  <a:pt x="1694241" y="1460500"/>
                </a:lnTo>
                <a:lnTo>
                  <a:pt x="1711578" y="1473200"/>
                </a:lnTo>
                <a:lnTo>
                  <a:pt x="1720282" y="1485900"/>
                </a:lnTo>
                <a:lnTo>
                  <a:pt x="1677455" y="1485900"/>
                </a:lnTo>
                <a:lnTo>
                  <a:pt x="1678125" y="1498600"/>
                </a:lnTo>
                <a:close/>
              </a:path>
              <a:path w="1913889" h="1701800">
                <a:moveTo>
                  <a:pt x="1562306" y="1422400"/>
                </a:moveTo>
                <a:lnTo>
                  <a:pt x="1242609" y="1422400"/>
                </a:lnTo>
                <a:lnTo>
                  <a:pt x="1239737" y="1409700"/>
                </a:lnTo>
                <a:lnTo>
                  <a:pt x="1360054" y="1409700"/>
                </a:lnTo>
                <a:lnTo>
                  <a:pt x="1359288" y="1397000"/>
                </a:lnTo>
                <a:lnTo>
                  <a:pt x="1049067" y="1397000"/>
                </a:lnTo>
                <a:lnTo>
                  <a:pt x="1048110" y="1384300"/>
                </a:lnTo>
                <a:lnTo>
                  <a:pt x="1447062" y="1384300"/>
                </a:lnTo>
                <a:lnTo>
                  <a:pt x="1446583" y="1371600"/>
                </a:lnTo>
                <a:lnTo>
                  <a:pt x="1567156" y="1371600"/>
                </a:lnTo>
                <a:lnTo>
                  <a:pt x="1562306" y="1422400"/>
                </a:lnTo>
                <a:close/>
              </a:path>
              <a:path w="1913889" h="1701800">
                <a:moveTo>
                  <a:pt x="1351918" y="1409700"/>
                </a:moveTo>
                <a:lnTo>
                  <a:pt x="1087833" y="1409700"/>
                </a:lnTo>
                <a:lnTo>
                  <a:pt x="1087354" y="1397000"/>
                </a:lnTo>
                <a:lnTo>
                  <a:pt x="1351153" y="1397000"/>
                </a:lnTo>
                <a:lnTo>
                  <a:pt x="1351918" y="1409700"/>
                </a:lnTo>
                <a:close/>
              </a:path>
              <a:path w="1913889" h="1701800">
                <a:moveTo>
                  <a:pt x="1641539" y="1447800"/>
                </a:moveTo>
                <a:lnTo>
                  <a:pt x="1236674" y="1447800"/>
                </a:lnTo>
                <a:lnTo>
                  <a:pt x="1236195" y="1435100"/>
                </a:lnTo>
                <a:lnTo>
                  <a:pt x="1623829" y="1435100"/>
                </a:lnTo>
                <a:lnTo>
                  <a:pt x="1641539" y="1447800"/>
                </a:lnTo>
                <a:close/>
              </a:path>
              <a:path w="1913889" h="1701800">
                <a:moveTo>
                  <a:pt x="1483913" y="1460500"/>
                </a:moveTo>
                <a:lnTo>
                  <a:pt x="1455102" y="1460500"/>
                </a:lnTo>
                <a:lnTo>
                  <a:pt x="1455964" y="1447800"/>
                </a:lnTo>
                <a:lnTo>
                  <a:pt x="1486210" y="1447800"/>
                </a:lnTo>
                <a:lnTo>
                  <a:pt x="1483913" y="1460500"/>
                </a:lnTo>
                <a:close/>
              </a:path>
              <a:path w="1913889" h="1701800">
                <a:moveTo>
                  <a:pt x="1530049" y="1460500"/>
                </a:moveTo>
                <a:lnTo>
                  <a:pt x="1491666" y="1460500"/>
                </a:lnTo>
                <a:lnTo>
                  <a:pt x="1488699" y="1447800"/>
                </a:lnTo>
                <a:lnTo>
                  <a:pt x="1531198" y="1447800"/>
                </a:lnTo>
                <a:lnTo>
                  <a:pt x="1530049" y="1460500"/>
                </a:lnTo>
                <a:close/>
              </a:path>
              <a:path w="1913889" h="1701800">
                <a:moveTo>
                  <a:pt x="1647686" y="1460500"/>
                </a:moveTo>
                <a:lnTo>
                  <a:pt x="1542588" y="1460500"/>
                </a:lnTo>
                <a:lnTo>
                  <a:pt x="1540482" y="1447800"/>
                </a:lnTo>
                <a:lnTo>
                  <a:pt x="1647495" y="1447800"/>
                </a:lnTo>
                <a:lnTo>
                  <a:pt x="1647686" y="1460500"/>
                </a:lnTo>
                <a:close/>
              </a:path>
              <a:path w="1913889" h="1701800">
                <a:moveTo>
                  <a:pt x="1694241" y="1460500"/>
                </a:moveTo>
                <a:lnTo>
                  <a:pt x="1648931" y="1460500"/>
                </a:lnTo>
                <a:lnTo>
                  <a:pt x="1647495" y="1447800"/>
                </a:lnTo>
                <a:lnTo>
                  <a:pt x="1676976" y="1447800"/>
                </a:lnTo>
                <a:lnTo>
                  <a:pt x="1694241" y="1460500"/>
                </a:lnTo>
                <a:close/>
              </a:path>
              <a:path w="1913889" h="1701800">
                <a:moveTo>
                  <a:pt x="1728987" y="1498600"/>
                </a:moveTo>
                <a:lnTo>
                  <a:pt x="1683868" y="1498600"/>
                </a:lnTo>
                <a:lnTo>
                  <a:pt x="1683198" y="1485900"/>
                </a:lnTo>
                <a:lnTo>
                  <a:pt x="1720282" y="1485900"/>
                </a:lnTo>
                <a:lnTo>
                  <a:pt x="1728987" y="1498600"/>
                </a:lnTo>
                <a:close/>
              </a:path>
              <a:path w="1913889" h="1701800">
                <a:moveTo>
                  <a:pt x="1072709" y="1663700"/>
                </a:moveTo>
                <a:lnTo>
                  <a:pt x="0" y="1663700"/>
                </a:lnTo>
                <a:lnTo>
                  <a:pt x="10398" y="1638300"/>
                </a:lnTo>
                <a:lnTo>
                  <a:pt x="20950" y="1625600"/>
                </a:lnTo>
                <a:lnTo>
                  <a:pt x="31699" y="1600200"/>
                </a:lnTo>
                <a:lnTo>
                  <a:pt x="42690" y="1574800"/>
                </a:lnTo>
                <a:lnTo>
                  <a:pt x="77076" y="1549400"/>
                </a:lnTo>
                <a:lnTo>
                  <a:pt x="94216" y="1524000"/>
                </a:lnTo>
                <a:lnTo>
                  <a:pt x="111319" y="1511300"/>
                </a:lnTo>
                <a:lnTo>
                  <a:pt x="129863" y="1498600"/>
                </a:lnTo>
                <a:lnTo>
                  <a:pt x="1725122" y="1498600"/>
                </a:lnTo>
                <a:lnTo>
                  <a:pt x="1726175" y="1511300"/>
                </a:lnTo>
                <a:lnTo>
                  <a:pt x="1252372" y="1511300"/>
                </a:lnTo>
                <a:lnTo>
                  <a:pt x="1249500" y="1524000"/>
                </a:lnTo>
                <a:lnTo>
                  <a:pt x="1753199" y="1524000"/>
                </a:lnTo>
                <a:lnTo>
                  <a:pt x="1757633" y="1536700"/>
                </a:lnTo>
                <a:lnTo>
                  <a:pt x="1286926" y="1536700"/>
                </a:lnTo>
                <a:lnTo>
                  <a:pt x="1283863" y="1549400"/>
                </a:lnTo>
                <a:lnTo>
                  <a:pt x="1658790" y="1549400"/>
                </a:lnTo>
                <a:lnTo>
                  <a:pt x="1659460" y="1562100"/>
                </a:lnTo>
                <a:lnTo>
                  <a:pt x="1022553" y="1562100"/>
                </a:lnTo>
                <a:lnTo>
                  <a:pt x="1022170" y="1574800"/>
                </a:lnTo>
                <a:lnTo>
                  <a:pt x="1768770" y="1574800"/>
                </a:lnTo>
                <a:lnTo>
                  <a:pt x="1774130" y="1587500"/>
                </a:lnTo>
                <a:lnTo>
                  <a:pt x="1845727" y="1587500"/>
                </a:lnTo>
                <a:lnTo>
                  <a:pt x="1862468" y="1600200"/>
                </a:lnTo>
                <a:lnTo>
                  <a:pt x="1535314" y="1600200"/>
                </a:lnTo>
                <a:lnTo>
                  <a:pt x="1535409" y="1612900"/>
                </a:lnTo>
                <a:lnTo>
                  <a:pt x="1879371" y="1612900"/>
                </a:lnTo>
                <a:lnTo>
                  <a:pt x="1913591" y="1638300"/>
                </a:lnTo>
                <a:lnTo>
                  <a:pt x="1806621" y="1638300"/>
                </a:lnTo>
                <a:lnTo>
                  <a:pt x="1753215" y="1651000"/>
                </a:lnTo>
                <a:lnTo>
                  <a:pt x="1071848" y="1651000"/>
                </a:lnTo>
                <a:lnTo>
                  <a:pt x="1072709" y="1663700"/>
                </a:lnTo>
                <a:close/>
              </a:path>
              <a:path w="1913889" h="1701800">
                <a:moveTo>
                  <a:pt x="1729611" y="1499053"/>
                </a:moveTo>
                <a:lnTo>
                  <a:pt x="1728987" y="1498600"/>
                </a:lnTo>
                <a:lnTo>
                  <a:pt x="1729621" y="1498600"/>
                </a:lnTo>
                <a:lnTo>
                  <a:pt x="1729611" y="1499053"/>
                </a:lnTo>
                <a:close/>
              </a:path>
              <a:path w="1913889" h="1701800">
                <a:moveTo>
                  <a:pt x="1746467" y="1511300"/>
                </a:moveTo>
                <a:lnTo>
                  <a:pt x="1729334" y="1511300"/>
                </a:lnTo>
                <a:lnTo>
                  <a:pt x="1729611" y="1499053"/>
                </a:lnTo>
                <a:lnTo>
                  <a:pt x="1746467" y="1511300"/>
                </a:lnTo>
                <a:close/>
              </a:path>
              <a:path w="1913889" h="1701800">
                <a:moveTo>
                  <a:pt x="1543449" y="1524000"/>
                </a:moveTo>
                <a:lnTo>
                  <a:pt x="1254669" y="1524000"/>
                </a:lnTo>
                <a:lnTo>
                  <a:pt x="1252372" y="1511300"/>
                </a:lnTo>
                <a:lnTo>
                  <a:pt x="1545938" y="1511300"/>
                </a:lnTo>
                <a:lnTo>
                  <a:pt x="1543449" y="1524000"/>
                </a:lnTo>
                <a:close/>
              </a:path>
              <a:path w="1913889" h="1701800">
                <a:moveTo>
                  <a:pt x="1753199" y="1524000"/>
                </a:moveTo>
                <a:lnTo>
                  <a:pt x="1549575" y="1524000"/>
                </a:lnTo>
                <a:lnTo>
                  <a:pt x="1549192" y="1511300"/>
                </a:lnTo>
                <a:lnTo>
                  <a:pt x="1748764" y="1511300"/>
                </a:lnTo>
                <a:lnTo>
                  <a:pt x="1753199" y="1524000"/>
                </a:lnTo>
                <a:close/>
              </a:path>
              <a:path w="1913889" h="1701800">
                <a:moveTo>
                  <a:pt x="1765898" y="1574800"/>
                </a:moveTo>
                <a:lnTo>
                  <a:pt x="1023127" y="1574800"/>
                </a:lnTo>
                <a:lnTo>
                  <a:pt x="1023032" y="1562100"/>
                </a:lnTo>
                <a:lnTo>
                  <a:pt x="1666351" y="1562100"/>
                </a:lnTo>
                <a:lnTo>
                  <a:pt x="1667978" y="1549400"/>
                </a:lnTo>
                <a:lnTo>
                  <a:pt x="1299465" y="1549400"/>
                </a:lnTo>
                <a:lnTo>
                  <a:pt x="1299752" y="1536700"/>
                </a:lnTo>
                <a:lnTo>
                  <a:pt x="1757633" y="1536700"/>
                </a:lnTo>
                <a:lnTo>
                  <a:pt x="1762787" y="1549400"/>
                </a:lnTo>
                <a:lnTo>
                  <a:pt x="1765213" y="1562100"/>
                </a:lnTo>
                <a:lnTo>
                  <a:pt x="1765898" y="1574800"/>
                </a:lnTo>
                <a:close/>
              </a:path>
              <a:path w="1913889" h="1701800">
                <a:moveTo>
                  <a:pt x="1813147" y="1587500"/>
                </a:moveTo>
                <a:lnTo>
                  <a:pt x="1774130" y="1587500"/>
                </a:lnTo>
                <a:lnTo>
                  <a:pt x="1780064" y="1574800"/>
                </a:lnTo>
                <a:lnTo>
                  <a:pt x="1796745" y="1574800"/>
                </a:lnTo>
                <a:lnTo>
                  <a:pt x="1813147" y="1587500"/>
                </a:lnTo>
                <a:close/>
              </a:path>
              <a:path w="1913889" h="1701800">
                <a:moveTo>
                  <a:pt x="1879371" y="1612900"/>
                </a:moveTo>
                <a:lnTo>
                  <a:pt x="1541918" y="1612900"/>
                </a:lnTo>
                <a:lnTo>
                  <a:pt x="1541440" y="1600200"/>
                </a:lnTo>
                <a:lnTo>
                  <a:pt x="1862468" y="1600200"/>
                </a:lnTo>
                <a:lnTo>
                  <a:pt x="1879371" y="1612900"/>
                </a:lnTo>
                <a:close/>
              </a:path>
              <a:path w="1913889" h="1701800">
                <a:moveTo>
                  <a:pt x="1646724" y="1663700"/>
                </a:moveTo>
                <a:lnTo>
                  <a:pt x="1079122" y="1663700"/>
                </a:lnTo>
                <a:lnTo>
                  <a:pt x="1078548" y="1651000"/>
                </a:lnTo>
                <a:lnTo>
                  <a:pt x="1699906" y="1651000"/>
                </a:lnTo>
                <a:lnTo>
                  <a:pt x="1646724" y="1663700"/>
                </a:lnTo>
                <a:close/>
              </a:path>
              <a:path w="1913889" h="1701800">
                <a:moveTo>
                  <a:pt x="1516505" y="1676400"/>
                </a:moveTo>
                <a:lnTo>
                  <a:pt x="117252" y="1676400"/>
                </a:lnTo>
                <a:lnTo>
                  <a:pt x="39108" y="1663700"/>
                </a:lnTo>
                <a:lnTo>
                  <a:pt x="1577047" y="1663700"/>
                </a:lnTo>
                <a:lnTo>
                  <a:pt x="1516505" y="1676400"/>
                </a:lnTo>
                <a:close/>
              </a:path>
              <a:path w="1913889" h="1701800">
                <a:moveTo>
                  <a:pt x="1293817" y="1689100"/>
                </a:moveTo>
                <a:lnTo>
                  <a:pt x="309275" y="1689100"/>
                </a:lnTo>
                <a:lnTo>
                  <a:pt x="258262" y="1676400"/>
                </a:lnTo>
                <a:lnTo>
                  <a:pt x="1292956" y="1676400"/>
                </a:lnTo>
                <a:lnTo>
                  <a:pt x="1293817" y="1689100"/>
                </a:lnTo>
                <a:close/>
              </a:path>
              <a:path w="1913889" h="1701800">
                <a:moveTo>
                  <a:pt x="1307649" y="1689100"/>
                </a:moveTo>
                <a:lnTo>
                  <a:pt x="1299465" y="1689100"/>
                </a:lnTo>
                <a:lnTo>
                  <a:pt x="1301762" y="1676400"/>
                </a:lnTo>
                <a:lnTo>
                  <a:pt x="1359863" y="1676400"/>
                </a:lnTo>
                <a:lnTo>
                  <a:pt x="1307649" y="1689100"/>
                </a:lnTo>
                <a:close/>
              </a:path>
              <a:path w="1913889" h="1701800">
                <a:moveTo>
                  <a:pt x="1113509" y="1701800"/>
                </a:moveTo>
                <a:lnTo>
                  <a:pt x="965218" y="1701800"/>
                </a:lnTo>
                <a:lnTo>
                  <a:pt x="914721" y="1689100"/>
                </a:lnTo>
                <a:lnTo>
                  <a:pt x="1160818" y="1689100"/>
                </a:lnTo>
                <a:lnTo>
                  <a:pt x="1113509" y="17018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79899" y="8528629"/>
            <a:ext cx="2177770" cy="1286125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493914" y="1292350"/>
            <a:ext cx="10476865" cy="8567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67435">
              <a:lnSpc>
                <a:spcPct val="100000"/>
              </a:lnSpc>
              <a:spcBef>
                <a:spcPts val="95"/>
              </a:spcBef>
            </a:pPr>
            <a:r>
              <a:rPr dirty="0" sz="6600" spc="1065" b="1">
                <a:solidFill>
                  <a:srgbClr val="647593"/>
                </a:solidFill>
                <a:latin typeface="Calibri"/>
                <a:cs typeface="Calibri"/>
              </a:rPr>
              <a:t>Para</a:t>
            </a:r>
            <a:r>
              <a:rPr dirty="0" sz="6600" spc="32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6600" spc="850" b="1">
                <a:solidFill>
                  <a:srgbClr val="647593"/>
                </a:solidFill>
                <a:latin typeface="Calibri"/>
                <a:cs typeface="Calibri"/>
              </a:rPr>
              <a:t>memorizar:</a:t>
            </a:r>
            <a:endParaRPr sz="6600">
              <a:latin typeface="Calibri"/>
              <a:cs typeface="Calibri"/>
            </a:endParaRPr>
          </a:p>
          <a:p>
            <a:pPr marL="12700" marR="5080">
              <a:lnSpc>
                <a:spcPct val="126600"/>
              </a:lnSpc>
              <a:spcBef>
                <a:spcPts val="6015"/>
              </a:spcBef>
            </a:pPr>
            <a:r>
              <a:rPr dirty="0" sz="3900" spc="335" b="1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dirty="0" sz="3900" spc="3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65" b="1">
                <a:solidFill>
                  <a:srgbClr val="FFFFFF"/>
                </a:solidFill>
                <a:latin typeface="Calibri"/>
                <a:cs typeface="Calibri"/>
              </a:rPr>
              <a:t>Entonces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7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00" b="1">
                <a:solidFill>
                  <a:srgbClr val="FFFFFF"/>
                </a:solidFill>
                <a:latin typeface="Calibri"/>
                <a:cs typeface="Calibri"/>
              </a:rPr>
              <a:t>otro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00" b="1">
                <a:solidFill>
                  <a:srgbClr val="FFFFFF"/>
                </a:solidFill>
                <a:latin typeface="Calibri"/>
                <a:cs typeface="Calibri"/>
              </a:rPr>
              <a:t>ángel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5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40" b="1">
                <a:solidFill>
                  <a:srgbClr val="FFFFFF"/>
                </a:solidFill>
                <a:latin typeface="Calibri"/>
                <a:cs typeface="Calibri"/>
              </a:rPr>
              <a:t>subía </a:t>
            </a:r>
            <a:r>
              <a:rPr dirty="0" sz="3900" spc="45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05" b="1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8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34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05" b="1">
                <a:solidFill>
                  <a:srgbClr val="FFFFFF"/>
                </a:solidFill>
                <a:latin typeface="Calibri"/>
                <a:cs typeface="Calibri"/>
              </a:rPr>
              <a:t>sello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5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40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30" b="1">
                <a:solidFill>
                  <a:srgbClr val="FFFFFF"/>
                </a:solidFill>
                <a:latin typeface="Calibri"/>
                <a:cs typeface="Calibri"/>
              </a:rPr>
              <a:t>vivo.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80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3900" spc="550" b="1">
                <a:solidFill>
                  <a:srgbClr val="FFFFFF"/>
                </a:solidFill>
                <a:latin typeface="Calibri"/>
                <a:cs typeface="Calibri"/>
              </a:rPr>
              <a:t>clamó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720" b="1">
                <a:solidFill>
                  <a:srgbClr val="FFFFFF"/>
                </a:solidFill>
                <a:latin typeface="Calibri"/>
                <a:cs typeface="Calibri"/>
              </a:rPr>
              <a:t>gran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50" b="1">
                <a:solidFill>
                  <a:srgbClr val="FFFFFF"/>
                </a:solidFill>
                <a:latin typeface="Calibri"/>
                <a:cs typeface="Calibri"/>
              </a:rPr>
              <a:t>voz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40" b="1">
                <a:solidFill>
                  <a:srgbClr val="FFFFFF"/>
                </a:solidFill>
                <a:latin typeface="Calibri"/>
                <a:cs typeface="Calibri"/>
              </a:rPr>
              <a:t>cuatro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40" b="1">
                <a:solidFill>
                  <a:srgbClr val="FFFFFF"/>
                </a:solidFill>
                <a:latin typeface="Calibri"/>
                <a:cs typeface="Calibri"/>
              </a:rPr>
              <a:t>ángeles, </a:t>
            </a:r>
            <a:r>
              <a:rPr dirty="0" sz="3900" spc="495" b="1">
                <a:solidFill>
                  <a:srgbClr val="FFFFFF"/>
                </a:solidFill>
                <a:latin typeface="Calibri"/>
                <a:cs typeface="Calibri"/>
              </a:rPr>
              <a:t>quienes</a:t>
            </a:r>
            <a:r>
              <a:rPr dirty="0" sz="3900" spc="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20" b="1">
                <a:solidFill>
                  <a:srgbClr val="FFFFFF"/>
                </a:solidFill>
                <a:latin typeface="Calibri"/>
                <a:cs typeface="Calibri"/>
              </a:rPr>
              <a:t>habían</a:t>
            </a:r>
            <a:r>
              <a:rPr dirty="0" sz="3900" spc="4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00" b="1">
                <a:solidFill>
                  <a:srgbClr val="FFFFFF"/>
                </a:solidFill>
                <a:latin typeface="Calibri"/>
                <a:cs typeface="Calibri"/>
              </a:rPr>
              <a:t>recibido</a:t>
            </a:r>
            <a:r>
              <a:rPr dirty="0" sz="3900" spc="4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95" b="1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dirty="0" sz="3900" spc="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09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3900" spc="700" b="1">
                <a:solidFill>
                  <a:srgbClr val="FFFFFF"/>
                </a:solidFill>
                <a:latin typeface="Calibri"/>
                <a:cs typeface="Calibri"/>
              </a:rPr>
              <a:t>dañar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2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60" b="1">
                <a:solidFill>
                  <a:srgbClr val="FFFFFF"/>
                </a:solidFill>
                <a:latin typeface="Calibri"/>
                <a:cs typeface="Calibri"/>
              </a:rPr>
              <a:t>Tierra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2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34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55" b="1">
                <a:solidFill>
                  <a:srgbClr val="FFFFFF"/>
                </a:solidFill>
                <a:latin typeface="Calibri"/>
                <a:cs typeface="Calibri"/>
              </a:rPr>
              <a:t>mar,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2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385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25" b="1">
                <a:solidFill>
                  <a:srgbClr val="FFFFFF"/>
                </a:solidFill>
                <a:latin typeface="Calibri"/>
                <a:cs typeface="Calibri"/>
              </a:rPr>
              <a:t>dijo: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65" b="1">
                <a:solidFill>
                  <a:srgbClr val="FFFFFF"/>
                </a:solidFill>
                <a:latin typeface="Calibri"/>
                <a:cs typeface="Calibri"/>
              </a:rPr>
              <a:t>‘No </a:t>
            </a:r>
            <a:r>
              <a:rPr dirty="0" sz="3900" spc="610" b="1">
                <a:solidFill>
                  <a:srgbClr val="FFFFFF"/>
                </a:solidFill>
                <a:latin typeface="Calibri"/>
                <a:cs typeface="Calibri"/>
              </a:rPr>
              <a:t>dañen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2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45" b="1">
                <a:solidFill>
                  <a:srgbClr val="FFFFFF"/>
                </a:solidFill>
                <a:latin typeface="Calibri"/>
                <a:cs typeface="Calibri"/>
              </a:rPr>
              <a:t>Tierra,</a:t>
            </a:r>
            <a:r>
              <a:rPr dirty="0" sz="3900" spc="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ni </a:t>
            </a:r>
            <a:r>
              <a:rPr dirty="0" sz="3900" spc="34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900" spc="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655" b="1">
                <a:solidFill>
                  <a:srgbClr val="FFFFFF"/>
                </a:solidFill>
                <a:latin typeface="Calibri"/>
                <a:cs typeface="Calibri"/>
              </a:rPr>
              <a:t>mar,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ni</a:t>
            </a:r>
            <a:r>
              <a:rPr dirty="0" sz="3900" spc="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3900" spc="545" b="1">
                <a:solidFill>
                  <a:srgbClr val="FFFFFF"/>
                </a:solidFill>
                <a:latin typeface="Calibri"/>
                <a:cs typeface="Calibri"/>
              </a:rPr>
              <a:t>árboles,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85" b="1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5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900" spc="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65" b="1">
                <a:solidFill>
                  <a:srgbClr val="FFFFFF"/>
                </a:solidFill>
                <a:latin typeface="Calibri"/>
                <a:cs typeface="Calibri"/>
              </a:rPr>
              <a:t>sellemos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8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45" b="1">
                <a:solidFill>
                  <a:srgbClr val="FFFFFF"/>
                </a:solidFill>
                <a:latin typeface="Calibri"/>
                <a:cs typeface="Calibri"/>
              </a:rPr>
              <a:t>sus </a:t>
            </a:r>
            <a:r>
              <a:rPr dirty="0" sz="3900" spc="455" b="1">
                <a:solidFill>
                  <a:srgbClr val="FFFFFF"/>
                </a:solidFill>
                <a:latin typeface="Calibri"/>
                <a:cs typeface="Calibri"/>
              </a:rPr>
              <a:t>frentes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4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15" b="1">
                <a:solidFill>
                  <a:srgbClr val="FFFFFF"/>
                </a:solidFill>
                <a:latin typeface="Calibri"/>
                <a:cs typeface="Calibri"/>
              </a:rPr>
              <a:t>siervos</a:t>
            </a:r>
            <a:r>
              <a:rPr dirty="0" sz="3900" spc="3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3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505" b="1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3900" spc="3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395" b="1">
                <a:solidFill>
                  <a:srgbClr val="FFFFFF"/>
                </a:solidFill>
                <a:latin typeface="Calibri"/>
                <a:cs typeface="Calibri"/>
              </a:rPr>
              <a:t>Dios.’» </a:t>
            </a:r>
            <a:r>
              <a:rPr dirty="0" sz="3900" spc="515" b="1">
                <a:solidFill>
                  <a:srgbClr val="FAD02B"/>
                </a:solidFill>
                <a:latin typeface="Calibri"/>
                <a:cs typeface="Calibri"/>
              </a:rPr>
              <a:t>(Apocalipsis</a:t>
            </a:r>
            <a:r>
              <a:rPr dirty="0" sz="3900" spc="405" b="1">
                <a:solidFill>
                  <a:srgbClr val="FAD02B"/>
                </a:solidFill>
                <a:latin typeface="Calibri"/>
                <a:cs typeface="Calibri"/>
              </a:rPr>
              <a:t> </a:t>
            </a:r>
            <a:r>
              <a:rPr dirty="0" sz="3900" spc="650" b="1">
                <a:solidFill>
                  <a:srgbClr val="FAD02B"/>
                </a:solidFill>
                <a:latin typeface="Calibri"/>
                <a:cs typeface="Calibri"/>
              </a:rPr>
              <a:t>7:2,</a:t>
            </a:r>
            <a:r>
              <a:rPr dirty="0" sz="3900" spc="405" b="1">
                <a:solidFill>
                  <a:srgbClr val="FAD02B"/>
                </a:solidFill>
                <a:latin typeface="Calibri"/>
                <a:cs typeface="Calibri"/>
              </a:rPr>
              <a:t> </a:t>
            </a:r>
            <a:r>
              <a:rPr dirty="0" sz="3900" spc="520" b="1">
                <a:solidFill>
                  <a:srgbClr val="FAD02B"/>
                </a:solidFill>
                <a:latin typeface="Calibri"/>
                <a:cs typeface="Calibri"/>
              </a:rPr>
              <a:t>3)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9310" y="185465"/>
            <a:ext cx="351218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685">
                <a:solidFill>
                  <a:srgbClr val="647593"/>
                </a:solidFill>
              </a:rPr>
              <a:t>LECCIÓN</a:t>
            </a:r>
            <a:r>
              <a:rPr dirty="0" sz="4500" spc="240">
                <a:solidFill>
                  <a:srgbClr val="647593"/>
                </a:solidFill>
              </a:rPr>
              <a:t> </a:t>
            </a:r>
            <a:r>
              <a:rPr dirty="0" sz="4500" spc="305">
                <a:solidFill>
                  <a:srgbClr val="647593"/>
                </a:solidFill>
              </a:rPr>
              <a:t>12</a:t>
            </a:r>
            <a:endParaRPr sz="4500"/>
          </a:p>
        </p:txBody>
      </p:sp>
      <p:sp>
        <p:nvSpPr>
          <p:cNvPr id="14" name="object 14" descr=""/>
          <p:cNvSpPr txBox="1"/>
          <p:nvPr/>
        </p:nvSpPr>
        <p:spPr>
          <a:xfrm>
            <a:off x="4142529" y="195053"/>
            <a:ext cx="1149985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440" b="1">
                <a:solidFill>
                  <a:srgbClr val="647593"/>
                </a:solidFill>
                <a:latin typeface="Calibri"/>
                <a:cs typeface="Calibri"/>
              </a:rPr>
              <a:t>EL</a:t>
            </a:r>
            <a:r>
              <a:rPr dirty="0" sz="3500" spc="335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600" b="1">
                <a:solidFill>
                  <a:srgbClr val="647593"/>
                </a:solidFill>
                <a:latin typeface="Calibri"/>
                <a:cs typeface="Calibri"/>
              </a:rPr>
              <a:t>SELLO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380" b="1">
                <a:solidFill>
                  <a:srgbClr val="647593"/>
                </a:solidFill>
                <a:latin typeface="Calibri"/>
                <a:cs typeface="Calibri"/>
              </a:rPr>
              <a:t>DE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535" b="1">
                <a:solidFill>
                  <a:srgbClr val="647593"/>
                </a:solidFill>
                <a:latin typeface="Calibri"/>
                <a:cs typeface="Calibri"/>
              </a:rPr>
              <a:t>DIOS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745" b="1">
                <a:solidFill>
                  <a:srgbClr val="647593"/>
                </a:solidFill>
                <a:latin typeface="Calibri"/>
                <a:cs typeface="Calibri"/>
              </a:rPr>
              <a:t>Y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590" b="1">
                <a:solidFill>
                  <a:srgbClr val="647593"/>
                </a:solidFill>
                <a:latin typeface="Calibri"/>
                <a:cs typeface="Calibri"/>
              </a:rPr>
              <a:t>LA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625" b="1">
                <a:solidFill>
                  <a:srgbClr val="647593"/>
                </a:solidFill>
                <a:latin typeface="Calibri"/>
                <a:cs typeface="Calibri"/>
              </a:rPr>
              <a:t>MARCA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380" b="1">
                <a:solidFill>
                  <a:srgbClr val="647593"/>
                </a:solidFill>
                <a:latin typeface="Calibri"/>
                <a:cs typeface="Calibri"/>
              </a:rPr>
              <a:t>DE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590" b="1">
                <a:solidFill>
                  <a:srgbClr val="647593"/>
                </a:solidFill>
                <a:latin typeface="Calibri"/>
                <a:cs typeface="Calibri"/>
              </a:rPr>
              <a:t>LA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480" b="1">
                <a:solidFill>
                  <a:srgbClr val="647593"/>
                </a:solidFill>
                <a:latin typeface="Calibri"/>
                <a:cs typeface="Calibri"/>
              </a:rPr>
              <a:t>BESTIA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470" b="1">
                <a:solidFill>
                  <a:srgbClr val="647593"/>
                </a:solidFill>
                <a:latin typeface="Calibri"/>
                <a:cs typeface="Calibri"/>
              </a:rPr>
              <a:t>-</a:t>
            </a:r>
            <a:r>
              <a:rPr dirty="0" sz="3500" spc="340" b="1">
                <a:solidFill>
                  <a:srgbClr val="647593"/>
                </a:solidFill>
                <a:latin typeface="Calibri"/>
                <a:cs typeface="Calibri"/>
              </a:rPr>
              <a:t> </a:t>
            </a:r>
            <a:r>
              <a:rPr dirty="0" sz="3500" spc="155" b="1">
                <a:solidFill>
                  <a:srgbClr val="647593"/>
                </a:solidFill>
                <a:latin typeface="Calibri"/>
                <a:cs typeface="Calibri"/>
              </a:rPr>
              <a:t>II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076407" y="1913330"/>
            <a:ext cx="21551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I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N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30" b="1">
                <a:solidFill>
                  <a:srgbClr val="0091CC"/>
                </a:solidFill>
                <a:latin typeface="Open Sans"/>
                <a:cs typeface="Open Sans"/>
              </a:rPr>
              <a:t>F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O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L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40" b="1">
                <a:solidFill>
                  <a:srgbClr val="0091CC"/>
                </a:solidFill>
                <a:latin typeface="Open Sans"/>
                <a:cs typeface="Open Sans"/>
              </a:rPr>
              <a:t>E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I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Ó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50" b="1">
                <a:solidFill>
                  <a:srgbClr val="0091CC"/>
                </a:solidFill>
                <a:latin typeface="Open Sans"/>
                <a:cs typeface="Open Sans"/>
              </a:rPr>
              <a:t>N</a:t>
            </a:r>
            <a:endParaRPr sz="1900">
              <a:latin typeface="Open Sans"/>
              <a:cs typeface="Open Sans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20376" y="1026714"/>
            <a:ext cx="486978" cy="361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015292" y="1"/>
            <a:ext cx="2273300" cy="2630805"/>
          </a:xfrm>
          <a:custGeom>
            <a:avLst/>
            <a:gdLst/>
            <a:ahLst/>
            <a:cxnLst/>
            <a:rect l="l" t="t" r="r" b="b"/>
            <a:pathLst>
              <a:path w="2273300" h="2630805">
                <a:moveTo>
                  <a:pt x="2211910" y="2630285"/>
                </a:moveTo>
                <a:lnTo>
                  <a:pt x="199998" y="2630285"/>
                </a:lnTo>
                <a:lnTo>
                  <a:pt x="154220" y="2624989"/>
                </a:lnTo>
                <a:lnTo>
                  <a:pt x="112154" y="2609913"/>
                </a:lnTo>
                <a:lnTo>
                  <a:pt x="75015" y="2586268"/>
                </a:lnTo>
                <a:lnTo>
                  <a:pt x="44017" y="2555269"/>
                </a:lnTo>
                <a:lnTo>
                  <a:pt x="20372" y="2518130"/>
                </a:lnTo>
                <a:lnTo>
                  <a:pt x="5295" y="2476065"/>
                </a:lnTo>
                <a:lnTo>
                  <a:pt x="0" y="2430286"/>
                </a:lnTo>
                <a:lnTo>
                  <a:pt x="0" y="21699"/>
                </a:lnTo>
                <a:lnTo>
                  <a:pt x="2510" y="0"/>
                </a:lnTo>
                <a:lnTo>
                  <a:pt x="2272706" y="0"/>
                </a:lnTo>
                <a:lnTo>
                  <a:pt x="2272706" y="2619607"/>
                </a:lnTo>
                <a:lnTo>
                  <a:pt x="2257688" y="2624989"/>
                </a:lnTo>
                <a:lnTo>
                  <a:pt x="2211910" y="263028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"/>
            <a:ext cx="3801745" cy="1048385"/>
          </a:xfrm>
          <a:custGeom>
            <a:avLst/>
            <a:gdLst/>
            <a:ahLst/>
            <a:cxnLst/>
            <a:rect l="l" t="t" r="r" b="b"/>
            <a:pathLst>
              <a:path w="3801745" h="1048385">
                <a:moveTo>
                  <a:pt x="3603431" y="1048018"/>
                </a:moveTo>
                <a:lnTo>
                  <a:pt x="15253" y="1048018"/>
                </a:lnTo>
                <a:lnTo>
                  <a:pt x="0" y="1046253"/>
                </a:lnTo>
                <a:lnTo>
                  <a:pt x="0" y="0"/>
                </a:lnTo>
                <a:lnTo>
                  <a:pt x="3801621" y="0"/>
                </a:lnTo>
                <a:lnTo>
                  <a:pt x="3801621" y="863654"/>
                </a:lnTo>
                <a:lnTo>
                  <a:pt x="3798134" y="893797"/>
                </a:lnTo>
                <a:lnTo>
                  <a:pt x="3783057" y="935863"/>
                </a:lnTo>
                <a:lnTo>
                  <a:pt x="3759413" y="973002"/>
                </a:lnTo>
                <a:lnTo>
                  <a:pt x="3728414" y="1004001"/>
                </a:lnTo>
                <a:lnTo>
                  <a:pt x="3691275" y="1027645"/>
                </a:lnTo>
                <a:lnTo>
                  <a:pt x="3649209" y="1042722"/>
                </a:lnTo>
                <a:lnTo>
                  <a:pt x="3603431" y="104801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249511"/>
            <a:ext cx="15840710" cy="1381125"/>
          </a:xfrm>
          <a:custGeom>
            <a:avLst/>
            <a:gdLst/>
            <a:ahLst/>
            <a:cxnLst/>
            <a:rect l="l" t="t" r="r" b="b"/>
            <a:pathLst>
              <a:path w="15840710" h="1381125">
                <a:moveTo>
                  <a:pt x="15643391" y="1380776"/>
                </a:moveTo>
                <a:lnTo>
                  <a:pt x="13171" y="1380776"/>
                </a:lnTo>
                <a:lnTo>
                  <a:pt x="0" y="1379252"/>
                </a:lnTo>
                <a:lnTo>
                  <a:pt x="0" y="1523"/>
                </a:lnTo>
                <a:lnTo>
                  <a:pt x="13171" y="0"/>
                </a:lnTo>
                <a:lnTo>
                  <a:pt x="15643392" y="0"/>
                </a:lnTo>
                <a:lnTo>
                  <a:pt x="15689169" y="5295"/>
                </a:lnTo>
                <a:lnTo>
                  <a:pt x="15731235" y="20372"/>
                </a:lnTo>
                <a:lnTo>
                  <a:pt x="15768374" y="44016"/>
                </a:lnTo>
                <a:lnTo>
                  <a:pt x="15799372" y="75015"/>
                </a:lnTo>
                <a:lnTo>
                  <a:pt x="15823017" y="112154"/>
                </a:lnTo>
                <a:lnTo>
                  <a:pt x="15838094" y="154220"/>
                </a:lnTo>
                <a:lnTo>
                  <a:pt x="15840273" y="173054"/>
                </a:lnTo>
                <a:lnTo>
                  <a:pt x="15840273" y="1207721"/>
                </a:lnTo>
                <a:lnTo>
                  <a:pt x="15823017" y="1268621"/>
                </a:lnTo>
                <a:lnTo>
                  <a:pt x="15799372" y="1305760"/>
                </a:lnTo>
                <a:lnTo>
                  <a:pt x="15768374" y="1336759"/>
                </a:lnTo>
                <a:lnTo>
                  <a:pt x="15731235" y="1360404"/>
                </a:lnTo>
                <a:lnTo>
                  <a:pt x="15689169" y="1375481"/>
                </a:lnTo>
                <a:lnTo>
                  <a:pt x="15643391" y="1380776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941163" y="1"/>
            <a:ext cx="11902440" cy="1046480"/>
          </a:xfrm>
          <a:custGeom>
            <a:avLst/>
            <a:gdLst/>
            <a:ahLst/>
            <a:cxnLst/>
            <a:rect l="l" t="t" r="r" b="b"/>
            <a:pathLst>
              <a:path w="11902440" h="1046480">
                <a:moveTo>
                  <a:pt x="11718099" y="1046182"/>
                </a:moveTo>
                <a:lnTo>
                  <a:pt x="184127" y="1046182"/>
                </a:lnTo>
                <a:lnTo>
                  <a:pt x="154220" y="1042722"/>
                </a:lnTo>
                <a:lnTo>
                  <a:pt x="112154" y="1027645"/>
                </a:lnTo>
                <a:lnTo>
                  <a:pt x="75015" y="1004000"/>
                </a:lnTo>
                <a:lnTo>
                  <a:pt x="44016" y="973002"/>
                </a:lnTo>
                <a:lnTo>
                  <a:pt x="20372" y="935863"/>
                </a:lnTo>
                <a:lnTo>
                  <a:pt x="5295" y="893797"/>
                </a:lnTo>
                <a:lnTo>
                  <a:pt x="0" y="848021"/>
                </a:lnTo>
                <a:lnTo>
                  <a:pt x="0" y="21697"/>
                </a:lnTo>
                <a:lnTo>
                  <a:pt x="2509" y="0"/>
                </a:lnTo>
                <a:lnTo>
                  <a:pt x="11899716" y="0"/>
                </a:lnTo>
                <a:lnTo>
                  <a:pt x="11902226" y="21697"/>
                </a:lnTo>
                <a:lnTo>
                  <a:pt x="11902226" y="848021"/>
                </a:lnTo>
                <a:lnTo>
                  <a:pt x="11896930" y="893797"/>
                </a:lnTo>
                <a:lnTo>
                  <a:pt x="11881854" y="935863"/>
                </a:lnTo>
                <a:lnTo>
                  <a:pt x="11858209" y="973002"/>
                </a:lnTo>
                <a:lnTo>
                  <a:pt x="11827210" y="1004000"/>
                </a:lnTo>
                <a:lnTo>
                  <a:pt x="11790071" y="1027645"/>
                </a:lnTo>
                <a:lnTo>
                  <a:pt x="11748006" y="1042722"/>
                </a:lnTo>
                <a:lnTo>
                  <a:pt x="11718099" y="104618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0" y="8660777"/>
            <a:ext cx="18288000" cy="1626235"/>
            <a:chOff x="0" y="8660777"/>
            <a:chExt cx="18288000" cy="1626235"/>
          </a:xfrm>
        </p:grpSpPr>
        <p:sp>
          <p:nvSpPr>
            <p:cNvPr id="8" name="object 8" descr=""/>
            <p:cNvSpPr/>
            <p:nvPr/>
          </p:nvSpPr>
          <p:spPr>
            <a:xfrm>
              <a:off x="0" y="8660777"/>
              <a:ext cx="18288000" cy="1280160"/>
            </a:xfrm>
            <a:custGeom>
              <a:avLst/>
              <a:gdLst/>
              <a:ahLst/>
              <a:cxnLst/>
              <a:rect l="l" t="t" r="r" b="b"/>
              <a:pathLst>
                <a:path w="18288000" h="1280159">
                  <a:moveTo>
                    <a:pt x="0" y="1279787"/>
                  </a:moveTo>
                  <a:lnTo>
                    <a:pt x="18287999" y="1279787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1279787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9940565"/>
              <a:ext cx="18288000" cy="346710"/>
            </a:xfrm>
            <a:custGeom>
              <a:avLst/>
              <a:gdLst/>
              <a:ahLst/>
              <a:cxnLst/>
              <a:rect l="l" t="t" r="r" b="b"/>
              <a:pathLst>
                <a:path w="18288000" h="346709">
                  <a:moveTo>
                    <a:pt x="18287999" y="346434"/>
                  </a:moveTo>
                  <a:lnTo>
                    <a:pt x="0" y="346434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346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364658" y="3676360"/>
            <a:ext cx="1128395" cy="12712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 marL="115570">
              <a:lnSpc>
                <a:spcPts val="3779"/>
              </a:lnSpc>
            </a:pPr>
            <a:r>
              <a:rPr dirty="0" sz="3350" spc="625" b="1">
                <a:latin typeface="Calibri"/>
                <a:cs typeface="Calibri"/>
              </a:rPr>
              <a:t>a</a:t>
            </a:r>
            <a:r>
              <a:rPr dirty="0" sz="3350" spc="150" b="1">
                <a:latin typeface="Calibri"/>
                <a:cs typeface="Calibri"/>
              </a:rPr>
              <a:t> </a:t>
            </a:r>
            <a:r>
              <a:rPr dirty="0" sz="3350" spc="365" b="1">
                <a:latin typeface="Calibri"/>
                <a:cs typeface="Calibri"/>
              </a:rPr>
              <a:t>la</a:t>
            </a:r>
            <a:endParaRPr sz="3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3350" spc="315" b="1">
                <a:latin typeface="Calibri"/>
                <a:cs typeface="Calibri"/>
              </a:rPr>
              <a:t>Biblia</a:t>
            </a:r>
            <a:endParaRPr sz="33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01386" y="3126500"/>
            <a:ext cx="5313045" cy="5029200"/>
            <a:chOff x="801386" y="3126500"/>
            <a:chExt cx="5313045" cy="5029200"/>
          </a:xfrm>
        </p:grpSpPr>
        <p:sp>
          <p:nvSpPr>
            <p:cNvPr id="12" name="object 12" descr=""/>
            <p:cNvSpPr/>
            <p:nvPr/>
          </p:nvSpPr>
          <p:spPr>
            <a:xfrm>
              <a:off x="801386" y="3283308"/>
              <a:ext cx="4498340" cy="4872355"/>
            </a:xfrm>
            <a:custGeom>
              <a:avLst/>
              <a:gdLst/>
              <a:ahLst/>
              <a:cxnLst/>
              <a:rect l="l" t="t" r="r" b="b"/>
              <a:pathLst>
                <a:path w="4498340" h="4872355">
                  <a:moveTo>
                    <a:pt x="4293723" y="4872247"/>
                  </a:moveTo>
                  <a:lnTo>
                    <a:pt x="204076" y="4872247"/>
                  </a:lnTo>
                  <a:lnTo>
                    <a:pt x="193310" y="4868138"/>
                  </a:lnTo>
                  <a:lnTo>
                    <a:pt x="152280" y="4845371"/>
                  </a:lnTo>
                  <a:lnTo>
                    <a:pt x="115039" y="4817265"/>
                  </a:lnTo>
                  <a:lnTo>
                    <a:pt x="82102" y="4784342"/>
                  </a:lnTo>
                  <a:lnTo>
                    <a:pt x="53982" y="4747123"/>
                  </a:lnTo>
                  <a:lnTo>
                    <a:pt x="31197" y="4706129"/>
                  </a:lnTo>
                  <a:lnTo>
                    <a:pt x="14261" y="4661881"/>
                  </a:lnTo>
                  <a:lnTo>
                    <a:pt x="3690" y="4614900"/>
                  </a:lnTo>
                  <a:lnTo>
                    <a:pt x="0" y="4565708"/>
                  </a:lnTo>
                  <a:lnTo>
                    <a:pt x="0" y="2602490"/>
                  </a:lnTo>
                  <a:lnTo>
                    <a:pt x="5581" y="2574670"/>
                  </a:lnTo>
                  <a:lnTo>
                    <a:pt x="20818" y="2551937"/>
                  </a:lnTo>
                  <a:lnTo>
                    <a:pt x="43455" y="2536601"/>
                  </a:lnTo>
                  <a:lnTo>
                    <a:pt x="71233" y="2530976"/>
                  </a:lnTo>
                  <a:lnTo>
                    <a:pt x="98989" y="2536601"/>
                  </a:lnTo>
                  <a:lnTo>
                    <a:pt x="121576" y="2551937"/>
                  </a:lnTo>
                  <a:lnTo>
                    <a:pt x="136764" y="2574670"/>
                  </a:lnTo>
                  <a:lnTo>
                    <a:pt x="142322" y="2602490"/>
                  </a:lnTo>
                  <a:lnTo>
                    <a:pt x="142322" y="4565708"/>
                  </a:lnTo>
                  <a:lnTo>
                    <a:pt x="146225" y="4604026"/>
                  </a:lnTo>
                  <a:lnTo>
                    <a:pt x="175250" y="4672231"/>
                  </a:lnTo>
                  <a:lnTo>
                    <a:pt x="227270" y="4724155"/>
                  </a:lnTo>
                  <a:lnTo>
                    <a:pt x="295484" y="4752999"/>
                  </a:lnTo>
                  <a:lnTo>
                    <a:pt x="333971" y="4756895"/>
                  </a:lnTo>
                  <a:lnTo>
                    <a:pt x="4163909" y="4756895"/>
                  </a:lnTo>
                  <a:lnTo>
                    <a:pt x="4202233" y="4752999"/>
                  </a:lnTo>
                  <a:lnTo>
                    <a:pt x="4270447" y="4724155"/>
                  </a:lnTo>
                  <a:lnTo>
                    <a:pt x="4322378" y="4672231"/>
                  </a:lnTo>
                  <a:lnTo>
                    <a:pt x="4351226" y="4604026"/>
                  </a:lnTo>
                  <a:lnTo>
                    <a:pt x="4355123" y="4565708"/>
                  </a:lnTo>
                  <a:lnTo>
                    <a:pt x="4355123" y="333488"/>
                  </a:lnTo>
                  <a:lnTo>
                    <a:pt x="4351226" y="295232"/>
                  </a:lnTo>
                  <a:lnTo>
                    <a:pt x="4322378" y="226986"/>
                  </a:lnTo>
                  <a:lnTo>
                    <a:pt x="4270447" y="175042"/>
                  </a:lnTo>
                  <a:lnTo>
                    <a:pt x="4202233" y="146198"/>
                  </a:lnTo>
                  <a:lnTo>
                    <a:pt x="4163909" y="142302"/>
                  </a:lnTo>
                  <a:lnTo>
                    <a:pt x="333971" y="142302"/>
                  </a:lnTo>
                  <a:lnTo>
                    <a:pt x="295484" y="146198"/>
                  </a:lnTo>
                  <a:lnTo>
                    <a:pt x="227270" y="175042"/>
                  </a:lnTo>
                  <a:lnTo>
                    <a:pt x="175250" y="226986"/>
                  </a:lnTo>
                  <a:lnTo>
                    <a:pt x="146225" y="295232"/>
                  </a:lnTo>
                  <a:lnTo>
                    <a:pt x="142322" y="333488"/>
                  </a:lnTo>
                  <a:lnTo>
                    <a:pt x="142322" y="1903599"/>
                  </a:lnTo>
                  <a:lnTo>
                    <a:pt x="146225" y="1941917"/>
                  </a:lnTo>
                  <a:lnTo>
                    <a:pt x="175250" y="2010122"/>
                  </a:lnTo>
                  <a:lnTo>
                    <a:pt x="227311" y="2062107"/>
                  </a:lnTo>
                  <a:lnTo>
                    <a:pt x="295607" y="2090910"/>
                  </a:lnTo>
                  <a:lnTo>
                    <a:pt x="333971" y="2094786"/>
                  </a:lnTo>
                  <a:lnTo>
                    <a:pt x="713933" y="2094786"/>
                  </a:lnTo>
                  <a:lnTo>
                    <a:pt x="730009" y="2096683"/>
                  </a:lnTo>
                  <a:lnTo>
                    <a:pt x="745161" y="2102129"/>
                  </a:lnTo>
                  <a:lnTo>
                    <a:pt x="758735" y="2110758"/>
                  </a:lnTo>
                  <a:lnTo>
                    <a:pt x="770078" y="2122202"/>
                  </a:lnTo>
                  <a:lnTo>
                    <a:pt x="937644" y="2337468"/>
                  </a:lnTo>
                  <a:lnTo>
                    <a:pt x="1104775" y="2122202"/>
                  </a:lnTo>
                  <a:lnTo>
                    <a:pt x="1116119" y="2110758"/>
                  </a:lnTo>
                  <a:lnTo>
                    <a:pt x="1129693" y="2102129"/>
                  </a:lnTo>
                  <a:lnTo>
                    <a:pt x="1144844" y="2096683"/>
                  </a:lnTo>
                  <a:lnTo>
                    <a:pt x="1160921" y="2094786"/>
                  </a:lnTo>
                  <a:lnTo>
                    <a:pt x="3958622" y="2094786"/>
                  </a:lnTo>
                  <a:lnTo>
                    <a:pt x="3986401" y="2100427"/>
                  </a:lnTo>
                  <a:lnTo>
                    <a:pt x="4009037" y="2115765"/>
                  </a:lnTo>
                  <a:lnTo>
                    <a:pt x="4024275" y="2138419"/>
                  </a:lnTo>
                  <a:lnTo>
                    <a:pt x="4029856" y="2166009"/>
                  </a:lnTo>
                  <a:lnTo>
                    <a:pt x="4024275" y="2193829"/>
                  </a:lnTo>
                  <a:lnTo>
                    <a:pt x="4009037" y="2216562"/>
                  </a:lnTo>
                  <a:lnTo>
                    <a:pt x="3986401" y="2231898"/>
                  </a:lnTo>
                  <a:lnTo>
                    <a:pt x="3958622" y="2237523"/>
                  </a:lnTo>
                  <a:lnTo>
                    <a:pt x="1195595" y="2237523"/>
                  </a:lnTo>
                  <a:lnTo>
                    <a:pt x="1026578" y="2455110"/>
                  </a:lnTo>
                  <a:lnTo>
                    <a:pt x="1009152" y="2473297"/>
                  </a:lnTo>
                  <a:lnTo>
                    <a:pt x="987824" y="2487567"/>
                  </a:lnTo>
                  <a:lnTo>
                    <a:pt x="963639" y="2496887"/>
                  </a:lnTo>
                  <a:lnTo>
                    <a:pt x="937644" y="2500224"/>
                  </a:lnTo>
                  <a:lnTo>
                    <a:pt x="911406" y="2496887"/>
                  </a:lnTo>
                  <a:lnTo>
                    <a:pt x="887139" y="2487567"/>
                  </a:lnTo>
                  <a:lnTo>
                    <a:pt x="865892" y="2473297"/>
                  </a:lnTo>
                  <a:lnTo>
                    <a:pt x="848711" y="2455110"/>
                  </a:lnTo>
                  <a:lnTo>
                    <a:pt x="679259" y="2237523"/>
                  </a:lnTo>
                  <a:lnTo>
                    <a:pt x="333971" y="2237523"/>
                  </a:lnTo>
                  <a:lnTo>
                    <a:pt x="284670" y="2233833"/>
                  </a:lnTo>
                  <a:lnTo>
                    <a:pt x="237611" y="2223263"/>
                  </a:lnTo>
                  <a:lnTo>
                    <a:pt x="193310" y="2206330"/>
                  </a:lnTo>
                  <a:lnTo>
                    <a:pt x="152280" y="2183548"/>
                  </a:lnTo>
                  <a:lnTo>
                    <a:pt x="115039" y="2155433"/>
                  </a:lnTo>
                  <a:lnTo>
                    <a:pt x="82102" y="2122500"/>
                  </a:lnTo>
                  <a:lnTo>
                    <a:pt x="53982" y="2085264"/>
                  </a:lnTo>
                  <a:lnTo>
                    <a:pt x="31197" y="2044240"/>
                  </a:lnTo>
                  <a:lnTo>
                    <a:pt x="14261" y="1999945"/>
                  </a:lnTo>
                  <a:lnTo>
                    <a:pt x="3690" y="1952893"/>
                  </a:lnTo>
                  <a:lnTo>
                    <a:pt x="0" y="1903599"/>
                  </a:lnTo>
                  <a:lnTo>
                    <a:pt x="0" y="333488"/>
                  </a:lnTo>
                  <a:lnTo>
                    <a:pt x="3690" y="284303"/>
                  </a:lnTo>
                  <a:lnTo>
                    <a:pt x="14261" y="237339"/>
                  </a:lnTo>
                  <a:lnTo>
                    <a:pt x="31197" y="193115"/>
                  </a:lnTo>
                  <a:lnTo>
                    <a:pt x="53982" y="152147"/>
                  </a:lnTo>
                  <a:lnTo>
                    <a:pt x="82102" y="114952"/>
                  </a:lnTo>
                  <a:lnTo>
                    <a:pt x="115039" y="82049"/>
                  </a:lnTo>
                  <a:lnTo>
                    <a:pt x="152280" y="53954"/>
                  </a:lnTo>
                  <a:lnTo>
                    <a:pt x="193310" y="31184"/>
                  </a:lnTo>
                  <a:lnTo>
                    <a:pt x="237611" y="14257"/>
                  </a:lnTo>
                  <a:lnTo>
                    <a:pt x="284670" y="3690"/>
                  </a:lnTo>
                  <a:lnTo>
                    <a:pt x="333971" y="0"/>
                  </a:lnTo>
                  <a:lnTo>
                    <a:pt x="4163909" y="0"/>
                  </a:lnTo>
                  <a:lnTo>
                    <a:pt x="4213174" y="3690"/>
                  </a:lnTo>
                  <a:lnTo>
                    <a:pt x="4260204" y="14257"/>
                  </a:lnTo>
                  <a:lnTo>
                    <a:pt x="4304484" y="31184"/>
                  </a:lnTo>
                  <a:lnTo>
                    <a:pt x="4345499" y="53954"/>
                  </a:lnTo>
                  <a:lnTo>
                    <a:pt x="4382733" y="82049"/>
                  </a:lnTo>
                  <a:lnTo>
                    <a:pt x="4415671" y="114952"/>
                  </a:lnTo>
                  <a:lnTo>
                    <a:pt x="4443797" y="152147"/>
                  </a:lnTo>
                  <a:lnTo>
                    <a:pt x="4466597" y="193115"/>
                  </a:lnTo>
                  <a:lnTo>
                    <a:pt x="4483554" y="237339"/>
                  </a:lnTo>
                  <a:lnTo>
                    <a:pt x="4494154" y="284303"/>
                  </a:lnTo>
                  <a:lnTo>
                    <a:pt x="4497881" y="333488"/>
                  </a:lnTo>
                  <a:lnTo>
                    <a:pt x="4497881" y="4565708"/>
                  </a:lnTo>
                  <a:lnTo>
                    <a:pt x="4494154" y="4614900"/>
                  </a:lnTo>
                  <a:lnTo>
                    <a:pt x="4483554" y="4661881"/>
                  </a:lnTo>
                  <a:lnTo>
                    <a:pt x="4466597" y="4706129"/>
                  </a:lnTo>
                  <a:lnTo>
                    <a:pt x="4443797" y="4747123"/>
                  </a:lnTo>
                  <a:lnTo>
                    <a:pt x="4415671" y="4784342"/>
                  </a:lnTo>
                  <a:lnTo>
                    <a:pt x="4382733" y="4817265"/>
                  </a:lnTo>
                  <a:lnTo>
                    <a:pt x="4345499" y="4845371"/>
                  </a:lnTo>
                  <a:lnTo>
                    <a:pt x="4304484" y="4868138"/>
                  </a:lnTo>
                  <a:lnTo>
                    <a:pt x="4293723" y="4872247"/>
                  </a:lnTo>
                  <a:close/>
                </a:path>
              </a:pathLst>
            </a:custGeom>
            <a:solidFill>
              <a:srgbClr val="FDA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96569" y="3126500"/>
              <a:ext cx="2736850" cy="2736850"/>
            </a:xfrm>
            <a:custGeom>
              <a:avLst/>
              <a:gdLst/>
              <a:ahLst/>
              <a:cxnLst/>
              <a:rect l="l" t="t" r="r" b="b"/>
              <a:pathLst>
                <a:path w="2736850" h="2736850">
                  <a:moveTo>
                    <a:pt x="1368094" y="2736233"/>
                  </a:moveTo>
                  <a:lnTo>
                    <a:pt x="1316314" y="2735271"/>
                  </a:lnTo>
                  <a:lnTo>
                    <a:pt x="1265018" y="2732406"/>
                  </a:lnTo>
                  <a:lnTo>
                    <a:pt x="1214242" y="2727672"/>
                  </a:lnTo>
                  <a:lnTo>
                    <a:pt x="1164017" y="2721104"/>
                  </a:lnTo>
                  <a:lnTo>
                    <a:pt x="1114380" y="2712736"/>
                  </a:lnTo>
                  <a:lnTo>
                    <a:pt x="1065363" y="2702602"/>
                  </a:lnTo>
                  <a:lnTo>
                    <a:pt x="1017002" y="2690735"/>
                  </a:lnTo>
                  <a:lnTo>
                    <a:pt x="969329" y="2677170"/>
                  </a:lnTo>
                  <a:lnTo>
                    <a:pt x="922378" y="2661941"/>
                  </a:lnTo>
                  <a:lnTo>
                    <a:pt x="876185" y="2645082"/>
                  </a:lnTo>
                  <a:lnTo>
                    <a:pt x="830783" y="2626627"/>
                  </a:lnTo>
                  <a:lnTo>
                    <a:pt x="786206" y="2606610"/>
                  </a:lnTo>
                  <a:lnTo>
                    <a:pt x="742489" y="2585066"/>
                  </a:lnTo>
                  <a:lnTo>
                    <a:pt x="699664" y="2562027"/>
                  </a:lnTo>
                  <a:lnTo>
                    <a:pt x="657767" y="2537528"/>
                  </a:lnTo>
                  <a:lnTo>
                    <a:pt x="616831" y="2511604"/>
                  </a:lnTo>
                  <a:lnTo>
                    <a:pt x="576890" y="2484288"/>
                  </a:lnTo>
                  <a:lnTo>
                    <a:pt x="537979" y="2455615"/>
                  </a:lnTo>
                  <a:lnTo>
                    <a:pt x="500132" y="2425618"/>
                  </a:lnTo>
                  <a:lnTo>
                    <a:pt x="463382" y="2394331"/>
                  </a:lnTo>
                  <a:lnTo>
                    <a:pt x="475423" y="2394331"/>
                  </a:lnTo>
                  <a:lnTo>
                    <a:pt x="511828" y="2424848"/>
                  </a:lnTo>
                  <a:lnTo>
                    <a:pt x="549296" y="2454102"/>
                  </a:lnTo>
                  <a:lnTo>
                    <a:pt x="587792" y="2482062"/>
                  </a:lnTo>
                  <a:lnTo>
                    <a:pt x="627286" y="2508694"/>
                  </a:lnTo>
                  <a:lnTo>
                    <a:pt x="667743" y="2533965"/>
                  </a:lnTo>
                  <a:lnTo>
                    <a:pt x="709132" y="2557844"/>
                  </a:lnTo>
                  <a:lnTo>
                    <a:pt x="751420" y="2580297"/>
                  </a:lnTo>
                  <a:lnTo>
                    <a:pt x="794573" y="2601291"/>
                  </a:lnTo>
                  <a:lnTo>
                    <a:pt x="838561" y="2620794"/>
                  </a:lnTo>
                  <a:lnTo>
                    <a:pt x="883349" y="2638772"/>
                  </a:lnTo>
                  <a:lnTo>
                    <a:pt x="928905" y="2655194"/>
                  </a:lnTo>
                  <a:lnTo>
                    <a:pt x="975197" y="2670026"/>
                  </a:lnTo>
                  <a:lnTo>
                    <a:pt x="1022191" y="2683236"/>
                  </a:lnTo>
                  <a:lnTo>
                    <a:pt x="1069856" y="2694791"/>
                  </a:lnTo>
                  <a:lnTo>
                    <a:pt x="1118159" y="2704658"/>
                  </a:lnTo>
                  <a:lnTo>
                    <a:pt x="1167066" y="2712805"/>
                  </a:lnTo>
                  <a:lnTo>
                    <a:pt x="1216546" y="2719198"/>
                  </a:lnTo>
                  <a:lnTo>
                    <a:pt x="1266566" y="2723805"/>
                  </a:lnTo>
                  <a:lnTo>
                    <a:pt x="1317093" y="2726593"/>
                  </a:lnTo>
                  <a:lnTo>
                    <a:pt x="1368094" y="2727530"/>
                  </a:lnTo>
                  <a:lnTo>
                    <a:pt x="1523099" y="2727530"/>
                  </a:lnTo>
                  <a:lnTo>
                    <a:pt x="1522010" y="2727672"/>
                  </a:lnTo>
                  <a:lnTo>
                    <a:pt x="1471212" y="2732406"/>
                  </a:lnTo>
                  <a:lnTo>
                    <a:pt x="1419895" y="2735271"/>
                  </a:lnTo>
                  <a:lnTo>
                    <a:pt x="1368094" y="2736233"/>
                  </a:lnTo>
                  <a:close/>
                </a:path>
                <a:path w="2736850" h="2736850">
                  <a:moveTo>
                    <a:pt x="1523099" y="2727530"/>
                  </a:moveTo>
                  <a:lnTo>
                    <a:pt x="1368094" y="2727530"/>
                  </a:lnTo>
                  <a:lnTo>
                    <a:pt x="1419116" y="2726593"/>
                  </a:lnTo>
                  <a:lnTo>
                    <a:pt x="1469665" y="2723805"/>
                  </a:lnTo>
                  <a:lnTo>
                    <a:pt x="1519706" y="2719198"/>
                  </a:lnTo>
                  <a:lnTo>
                    <a:pt x="1569207" y="2712805"/>
                  </a:lnTo>
                  <a:lnTo>
                    <a:pt x="1618135" y="2704658"/>
                  </a:lnTo>
                  <a:lnTo>
                    <a:pt x="1666457" y="2694791"/>
                  </a:lnTo>
                  <a:lnTo>
                    <a:pt x="1714142" y="2683236"/>
                  </a:lnTo>
                  <a:lnTo>
                    <a:pt x="1761155" y="2670026"/>
                  </a:lnTo>
                  <a:lnTo>
                    <a:pt x="1807465" y="2655194"/>
                  </a:lnTo>
                  <a:lnTo>
                    <a:pt x="1853038" y="2638772"/>
                  </a:lnTo>
                  <a:lnTo>
                    <a:pt x="1897842" y="2620794"/>
                  </a:lnTo>
                  <a:lnTo>
                    <a:pt x="1941844" y="2601291"/>
                  </a:lnTo>
                  <a:lnTo>
                    <a:pt x="1985010" y="2580297"/>
                  </a:lnTo>
                  <a:lnTo>
                    <a:pt x="2027310" y="2557844"/>
                  </a:lnTo>
                  <a:lnTo>
                    <a:pt x="2068709" y="2533965"/>
                  </a:lnTo>
                  <a:lnTo>
                    <a:pt x="2109175" y="2508694"/>
                  </a:lnTo>
                  <a:lnTo>
                    <a:pt x="2148676" y="2482062"/>
                  </a:lnTo>
                  <a:lnTo>
                    <a:pt x="2187177" y="2454102"/>
                  </a:lnTo>
                  <a:lnTo>
                    <a:pt x="2224648" y="2424848"/>
                  </a:lnTo>
                  <a:lnTo>
                    <a:pt x="2261054" y="2394331"/>
                  </a:lnTo>
                  <a:lnTo>
                    <a:pt x="2273096" y="2394331"/>
                  </a:lnTo>
                  <a:lnTo>
                    <a:pt x="2236345" y="2425618"/>
                  </a:lnTo>
                  <a:lnTo>
                    <a:pt x="2198494" y="2455615"/>
                  </a:lnTo>
                  <a:lnTo>
                    <a:pt x="2159578" y="2484288"/>
                  </a:lnTo>
                  <a:lnTo>
                    <a:pt x="2119630" y="2511604"/>
                  </a:lnTo>
                  <a:lnTo>
                    <a:pt x="2078686" y="2537528"/>
                  </a:lnTo>
                  <a:lnTo>
                    <a:pt x="2036778" y="2562027"/>
                  </a:lnTo>
                  <a:lnTo>
                    <a:pt x="1993942" y="2585066"/>
                  </a:lnTo>
                  <a:lnTo>
                    <a:pt x="1950210" y="2606610"/>
                  </a:lnTo>
                  <a:lnTo>
                    <a:pt x="1905619" y="2626627"/>
                  </a:lnTo>
                  <a:lnTo>
                    <a:pt x="1860201" y="2645082"/>
                  </a:lnTo>
                  <a:lnTo>
                    <a:pt x="1813991" y="2661941"/>
                  </a:lnTo>
                  <a:lnTo>
                    <a:pt x="1767023" y="2677170"/>
                  </a:lnTo>
                  <a:lnTo>
                    <a:pt x="1719332" y="2690735"/>
                  </a:lnTo>
                  <a:lnTo>
                    <a:pt x="1670950" y="2702602"/>
                  </a:lnTo>
                  <a:lnTo>
                    <a:pt x="1621914" y="2712736"/>
                  </a:lnTo>
                  <a:lnTo>
                    <a:pt x="1572256" y="2721104"/>
                  </a:lnTo>
                  <a:lnTo>
                    <a:pt x="1523099" y="2727530"/>
                  </a:lnTo>
                  <a:close/>
                </a:path>
                <a:path w="2736850" h="2736850">
                  <a:moveTo>
                    <a:pt x="2412952" y="2251594"/>
                  </a:moveTo>
                  <a:lnTo>
                    <a:pt x="2402941" y="2251594"/>
                  </a:lnTo>
                  <a:lnTo>
                    <a:pt x="2434539" y="2213376"/>
                  </a:lnTo>
                  <a:lnTo>
                    <a:pt x="2464753" y="2174009"/>
                  </a:lnTo>
                  <a:lnTo>
                    <a:pt x="2493548" y="2133530"/>
                  </a:lnTo>
                  <a:lnTo>
                    <a:pt x="2520886" y="2091976"/>
                  </a:lnTo>
                  <a:lnTo>
                    <a:pt x="2546729" y="2049385"/>
                  </a:lnTo>
                  <a:lnTo>
                    <a:pt x="2571041" y="2005794"/>
                  </a:lnTo>
                  <a:lnTo>
                    <a:pt x="2593785" y="1961239"/>
                  </a:lnTo>
                  <a:lnTo>
                    <a:pt x="2614922" y="1915759"/>
                  </a:lnTo>
                  <a:lnTo>
                    <a:pt x="2634417" y="1869390"/>
                  </a:lnTo>
                  <a:lnTo>
                    <a:pt x="2652232" y="1822169"/>
                  </a:lnTo>
                  <a:lnTo>
                    <a:pt x="2668329" y="1774134"/>
                  </a:lnTo>
                  <a:lnTo>
                    <a:pt x="2682671" y="1725322"/>
                  </a:lnTo>
                  <a:lnTo>
                    <a:pt x="2695222" y="1675770"/>
                  </a:lnTo>
                  <a:lnTo>
                    <a:pt x="2705944" y="1625515"/>
                  </a:lnTo>
                  <a:lnTo>
                    <a:pt x="2714800" y="1574594"/>
                  </a:lnTo>
                  <a:lnTo>
                    <a:pt x="2721753" y="1523045"/>
                  </a:lnTo>
                  <a:lnTo>
                    <a:pt x="2726765" y="1470904"/>
                  </a:lnTo>
                  <a:lnTo>
                    <a:pt x="2729800" y="1418209"/>
                  </a:lnTo>
                  <a:lnTo>
                    <a:pt x="2730820" y="1364998"/>
                  </a:lnTo>
                  <a:lnTo>
                    <a:pt x="2729862" y="1313442"/>
                  </a:lnTo>
                  <a:lnTo>
                    <a:pt x="2727012" y="1262371"/>
                  </a:lnTo>
                  <a:lnTo>
                    <a:pt x="2722304" y="1211817"/>
                  </a:lnTo>
                  <a:lnTo>
                    <a:pt x="2715771" y="1161814"/>
                  </a:lnTo>
                  <a:lnTo>
                    <a:pt x="2707447" y="1112397"/>
                  </a:lnTo>
                  <a:lnTo>
                    <a:pt x="2697366" y="1063598"/>
                  </a:lnTo>
                  <a:lnTo>
                    <a:pt x="2685561" y="1015453"/>
                  </a:lnTo>
                  <a:lnTo>
                    <a:pt x="2672067" y="967995"/>
                  </a:lnTo>
                  <a:lnTo>
                    <a:pt x="2656918" y="921257"/>
                  </a:lnTo>
                  <a:lnTo>
                    <a:pt x="2640147" y="875274"/>
                  </a:lnTo>
                  <a:lnTo>
                    <a:pt x="2621787" y="830079"/>
                  </a:lnTo>
                  <a:lnTo>
                    <a:pt x="2601874" y="785707"/>
                  </a:lnTo>
                  <a:lnTo>
                    <a:pt x="2580440" y="742191"/>
                  </a:lnTo>
                  <a:lnTo>
                    <a:pt x="2557519" y="699565"/>
                  </a:lnTo>
                  <a:lnTo>
                    <a:pt x="2533146" y="657863"/>
                  </a:lnTo>
                  <a:lnTo>
                    <a:pt x="2507353" y="617119"/>
                  </a:lnTo>
                  <a:lnTo>
                    <a:pt x="2480176" y="577366"/>
                  </a:lnTo>
                  <a:lnTo>
                    <a:pt x="2451647" y="538639"/>
                  </a:lnTo>
                  <a:lnTo>
                    <a:pt x="2421801" y="500971"/>
                  </a:lnTo>
                  <a:lnTo>
                    <a:pt x="2390671" y="464397"/>
                  </a:lnTo>
                  <a:lnTo>
                    <a:pt x="2358291" y="428950"/>
                  </a:lnTo>
                  <a:lnTo>
                    <a:pt x="2324696" y="394664"/>
                  </a:lnTo>
                  <a:lnTo>
                    <a:pt x="2289918" y="361572"/>
                  </a:lnTo>
                  <a:lnTo>
                    <a:pt x="2253991" y="329710"/>
                  </a:lnTo>
                  <a:lnTo>
                    <a:pt x="2216950" y="299110"/>
                  </a:lnTo>
                  <a:lnTo>
                    <a:pt x="2222173" y="299110"/>
                  </a:lnTo>
                  <a:lnTo>
                    <a:pt x="2259249" y="329848"/>
                  </a:lnTo>
                  <a:lnTo>
                    <a:pt x="2295210" y="361845"/>
                  </a:lnTo>
                  <a:lnTo>
                    <a:pt x="2330022" y="395070"/>
                  </a:lnTo>
                  <a:lnTo>
                    <a:pt x="2363652" y="429486"/>
                  </a:lnTo>
                  <a:lnTo>
                    <a:pt x="2396066" y="465062"/>
                  </a:lnTo>
                  <a:lnTo>
                    <a:pt x="2427229" y="501763"/>
                  </a:lnTo>
                  <a:lnTo>
                    <a:pt x="2457107" y="539555"/>
                  </a:lnTo>
                  <a:lnTo>
                    <a:pt x="2485668" y="578405"/>
                  </a:lnTo>
                  <a:lnTo>
                    <a:pt x="2512876" y="618280"/>
                  </a:lnTo>
                  <a:lnTo>
                    <a:pt x="2538698" y="659144"/>
                  </a:lnTo>
                  <a:lnTo>
                    <a:pt x="2563100" y="700965"/>
                  </a:lnTo>
                  <a:lnTo>
                    <a:pt x="2586048" y="743710"/>
                  </a:lnTo>
                  <a:lnTo>
                    <a:pt x="2607508" y="787343"/>
                  </a:lnTo>
                  <a:lnTo>
                    <a:pt x="2627447" y="831832"/>
                  </a:lnTo>
                  <a:lnTo>
                    <a:pt x="2645829" y="877144"/>
                  </a:lnTo>
                  <a:lnTo>
                    <a:pt x="2662622" y="923243"/>
                  </a:lnTo>
                  <a:lnTo>
                    <a:pt x="2677791" y="970096"/>
                  </a:lnTo>
                  <a:lnTo>
                    <a:pt x="2691303" y="1017671"/>
                  </a:lnTo>
                  <a:lnTo>
                    <a:pt x="2703123" y="1065933"/>
                  </a:lnTo>
                  <a:lnTo>
                    <a:pt x="2713218" y="1114848"/>
                  </a:lnTo>
                  <a:lnTo>
                    <a:pt x="2721553" y="1164382"/>
                  </a:lnTo>
                  <a:lnTo>
                    <a:pt x="2728095" y="1214503"/>
                  </a:lnTo>
                  <a:lnTo>
                    <a:pt x="2732810" y="1265176"/>
                  </a:lnTo>
                  <a:lnTo>
                    <a:pt x="2735664" y="1316367"/>
                  </a:lnTo>
                  <a:lnTo>
                    <a:pt x="2736623" y="1368044"/>
                  </a:lnTo>
                  <a:lnTo>
                    <a:pt x="2735616" y="1420984"/>
                  </a:lnTo>
                  <a:lnTo>
                    <a:pt x="2732621" y="1473416"/>
                  </a:lnTo>
                  <a:lnTo>
                    <a:pt x="2727673" y="1525302"/>
                  </a:lnTo>
                  <a:lnTo>
                    <a:pt x="2720810" y="1576607"/>
                  </a:lnTo>
                  <a:lnTo>
                    <a:pt x="2712068" y="1627293"/>
                  </a:lnTo>
                  <a:lnTo>
                    <a:pt x="2701485" y="1677325"/>
                  </a:lnTo>
                  <a:lnTo>
                    <a:pt x="2689095" y="1726665"/>
                  </a:lnTo>
                  <a:lnTo>
                    <a:pt x="2674937" y="1775278"/>
                  </a:lnTo>
                  <a:lnTo>
                    <a:pt x="2659047" y="1823127"/>
                  </a:lnTo>
                  <a:lnTo>
                    <a:pt x="2641462" y="1870176"/>
                  </a:lnTo>
                  <a:lnTo>
                    <a:pt x="2622218" y="1916388"/>
                  </a:lnTo>
                  <a:lnTo>
                    <a:pt x="2601351" y="1961728"/>
                  </a:lnTo>
                  <a:lnTo>
                    <a:pt x="2578900" y="2006157"/>
                  </a:lnTo>
                  <a:lnTo>
                    <a:pt x="2554900" y="2049640"/>
                  </a:lnTo>
                  <a:lnTo>
                    <a:pt x="2529387" y="2092142"/>
                  </a:lnTo>
                  <a:lnTo>
                    <a:pt x="2502400" y="2133624"/>
                  </a:lnTo>
                  <a:lnTo>
                    <a:pt x="2473974" y="2174051"/>
                  </a:lnTo>
                  <a:lnTo>
                    <a:pt x="2444145" y="2213386"/>
                  </a:lnTo>
                  <a:lnTo>
                    <a:pt x="2412952" y="2251594"/>
                  </a:lnTo>
                  <a:close/>
                </a:path>
                <a:path w="2736850" h="2736850">
                  <a:moveTo>
                    <a:pt x="333536" y="2251594"/>
                  </a:moveTo>
                  <a:lnTo>
                    <a:pt x="323525" y="2251594"/>
                  </a:lnTo>
                  <a:lnTo>
                    <a:pt x="292325" y="2213376"/>
                  </a:lnTo>
                  <a:lnTo>
                    <a:pt x="262478" y="2174009"/>
                  </a:lnTo>
                  <a:lnTo>
                    <a:pt x="234026" y="2133530"/>
                  </a:lnTo>
                  <a:lnTo>
                    <a:pt x="207007" y="2091976"/>
                  </a:lnTo>
                  <a:lnTo>
                    <a:pt x="181603" y="2049640"/>
                  </a:lnTo>
                  <a:lnTo>
                    <a:pt x="157612" y="2006157"/>
                  </a:lnTo>
                  <a:lnTo>
                    <a:pt x="135170" y="1961728"/>
                  </a:lnTo>
                  <a:lnTo>
                    <a:pt x="114315" y="1916388"/>
                  </a:lnTo>
                  <a:lnTo>
                    <a:pt x="95082" y="1870176"/>
                  </a:lnTo>
                  <a:lnTo>
                    <a:pt x="77508" y="1823127"/>
                  </a:lnTo>
                  <a:lnTo>
                    <a:pt x="61630" y="1775278"/>
                  </a:lnTo>
                  <a:lnTo>
                    <a:pt x="47482" y="1726665"/>
                  </a:lnTo>
                  <a:lnTo>
                    <a:pt x="35103" y="1677325"/>
                  </a:lnTo>
                  <a:lnTo>
                    <a:pt x="24529" y="1627293"/>
                  </a:lnTo>
                  <a:lnTo>
                    <a:pt x="15796" y="1576607"/>
                  </a:lnTo>
                  <a:lnTo>
                    <a:pt x="8939" y="1525302"/>
                  </a:lnTo>
                  <a:lnTo>
                    <a:pt x="3997" y="1473416"/>
                  </a:lnTo>
                  <a:lnTo>
                    <a:pt x="1005" y="1420984"/>
                  </a:lnTo>
                  <a:lnTo>
                    <a:pt x="0" y="1368044"/>
                  </a:lnTo>
                  <a:lnTo>
                    <a:pt x="958" y="1316367"/>
                  </a:lnTo>
                  <a:lnTo>
                    <a:pt x="3810" y="1265176"/>
                  </a:lnTo>
                  <a:lnTo>
                    <a:pt x="8521" y="1214503"/>
                  </a:lnTo>
                  <a:lnTo>
                    <a:pt x="15059" y="1164382"/>
                  </a:lnTo>
                  <a:lnTo>
                    <a:pt x="23390" y="1114848"/>
                  </a:lnTo>
                  <a:lnTo>
                    <a:pt x="33478" y="1065933"/>
                  </a:lnTo>
                  <a:lnTo>
                    <a:pt x="45292" y="1017671"/>
                  </a:lnTo>
                  <a:lnTo>
                    <a:pt x="58796" y="970096"/>
                  </a:lnTo>
                  <a:lnTo>
                    <a:pt x="73958" y="923243"/>
                  </a:lnTo>
                  <a:lnTo>
                    <a:pt x="90742" y="877144"/>
                  </a:lnTo>
                  <a:lnTo>
                    <a:pt x="109116" y="831832"/>
                  </a:lnTo>
                  <a:lnTo>
                    <a:pt x="129046" y="787343"/>
                  </a:lnTo>
                  <a:lnTo>
                    <a:pt x="150497" y="743710"/>
                  </a:lnTo>
                  <a:lnTo>
                    <a:pt x="173437" y="700965"/>
                  </a:lnTo>
                  <a:lnTo>
                    <a:pt x="197830" y="659144"/>
                  </a:lnTo>
                  <a:lnTo>
                    <a:pt x="223644" y="618280"/>
                  </a:lnTo>
                  <a:lnTo>
                    <a:pt x="250844" y="578405"/>
                  </a:lnTo>
                  <a:lnTo>
                    <a:pt x="279398" y="539555"/>
                  </a:lnTo>
                  <a:lnTo>
                    <a:pt x="309270" y="501763"/>
                  </a:lnTo>
                  <a:lnTo>
                    <a:pt x="340427" y="465062"/>
                  </a:lnTo>
                  <a:lnTo>
                    <a:pt x="372835" y="429486"/>
                  </a:lnTo>
                  <a:lnTo>
                    <a:pt x="406461" y="395070"/>
                  </a:lnTo>
                  <a:lnTo>
                    <a:pt x="441270" y="361845"/>
                  </a:lnTo>
                  <a:lnTo>
                    <a:pt x="477229" y="329848"/>
                  </a:lnTo>
                  <a:lnTo>
                    <a:pt x="514304" y="299110"/>
                  </a:lnTo>
                  <a:lnTo>
                    <a:pt x="519527" y="299110"/>
                  </a:lnTo>
                  <a:lnTo>
                    <a:pt x="482502" y="329710"/>
                  </a:lnTo>
                  <a:lnTo>
                    <a:pt x="446589" y="361572"/>
                  </a:lnTo>
                  <a:lnTo>
                    <a:pt x="411822" y="394664"/>
                  </a:lnTo>
                  <a:lnTo>
                    <a:pt x="378235" y="428950"/>
                  </a:lnTo>
                  <a:lnTo>
                    <a:pt x="345862" y="464397"/>
                  </a:lnTo>
                  <a:lnTo>
                    <a:pt x="314737" y="500971"/>
                  </a:lnTo>
                  <a:lnTo>
                    <a:pt x="284893" y="538639"/>
                  </a:lnTo>
                  <a:lnTo>
                    <a:pt x="256366" y="577366"/>
                  </a:lnTo>
                  <a:lnTo>
                    <a:pt x="229188" y="617119"/>
                  </a:lnTo>
                  <a:lnTo>
                    <a:pt x="203394" y="657863"/>
                  </a:lnTo>
                  <a:lnTo>
                    <a:pt x="179018" y="699565"/>
                  </a:lnTo>
                  <a:lnTo>
                    <a:pt x="156094" y="742191"/>
                  </a:lnTo>
                  <a:lnTo>
                    <a:pt x="134656" y="785707"/>
                  </a:lnTo>
                  <a:lnTo>
                    <a:pt x="114737" y="830079"/>
                  </a:lnTo>
                  <a:lnTo>
                    <a:pt x="96372" y="875274"/>
                  </a:lnTo>
                  <a:lnTo>
                    <a:pt x="79595" y="921257"/>
                  </a:lnTo>
                  <a:lnTo>
                    <a:pt x="64440" y="967995"/>
                  </a:lnTo>
                  <a:lnTo>
                    <a:pt x="50940" y="1015453"/>
                  </a:lnTo>
                  <a:lnTo>
                    <a:pt x="39131" y="1063598"/>
                  </a:lnTo>
                  <a:lnTo>
                    <a:pt x="29044" y="1112397"/>
                  </a:lnTo>
                  <a:lnTo>
                    <a:pt x="20716" y="1161814"/>
                  </a:lnTo>
                  <a:lnTo>
                    <a:pt x="14179" y="1211817"/>
                  </a:lnTo>
                  <a:lnTo>
                    <a:pt x="9467" y="1262371"/>
                  </a:lnTo>
                  <a:lnTo>
                    <a:pt x="6616" y="1313442"/>
                  </a:lnTo>
                  <a:lnTo>
                    <a:pt x="5658" y="1364998"/>
                  </a:lnTo>
                  <a:lnTo>
                    <a:pt x="6677" y="1418209"/>
                  </a:lnTo>
                  <a:lnTo>
                    <a:pt x="9712" y="1470904"/>
                  </a:lnTo>
                  <a:lnTo>
                    <a:pt x="14724" y="1523045"/>
                  </a:lnTo>
                  <a:lnTo>
                    <a:pt x="21677" y="1574594"/>
                  </a:lnTo>
                  <a:lnTo>
                    <a:pt x="30533" y="1625515"/>
                  </a:lnTo>
                  <a:lnTo>
                    <a:pt x="41255" y="1675770"/>
                  </a:lnTo>
                  <a:lnTo>
                    <a:pt x="53806" y="1725322"/>
                  </a:lnTo>
                  <a:lnTo>
                    <a:pt x="68149" y="1774134"/>
                  </a:lnTo>
                  <a:lnTo>
                    <a:pt x="84246" y="1822169"/>
                  </a:lnTo>
                  <a:lnTo>
                    <a:pt x="102060" y="1869390"/>
                  </a:lnTo>
                  <a:lnTo>
                    <a:pt x="121555" y="1915759"/>
                  </a:lnTo>
                  <a:lnTo>
                    <a:pt x="142693" y="1961239"/>
                  </a:lnTo>
                  <a:lnTo>
                    <a:pt x="165436" y="2005794"/>
                  </a:lnTo>
                  <a:lnTo>
                    <a:pt x="189748" y="2049385"/>
                  </a:lnTo>
                  <a:lnTo>
                    <a:pt x="215700" y="2092142"/>
                  </a:lnTo>
                  <a:lnTo>
                    <a:pt x="242996" y="2133624"/>
                  </a:lnTo>
                  <a:lnTo>
                    <a:pt x="271757" y="2174051"/>
                  </a:lnTo>
                  <a:lnTo>
                    <a:pt x="301947" y="2213386"/>
                  </a:lnTo>
                  <a:lnTo>
                    <a:pt x="333536" y="2251594"/>
                  </a:lnTo>
                  <a:close/>
                </a:path>
                <a:path w="2736850" h="2736850">
                  <a:moveTo>
                    <a:pt x="738161" y="156807"/>
                  </a:moveTo>
                  <a:lnTo>
                    <a:pt x="731778" y="156807"/>
                  </a:lnTo>
                  <a:lnTo>
                    <a:pt x="776101" y="134486"/>
                  </a:lnTo>
                  <a:lnTo>
                    <a:pt x="821330" y="113740"/>
                  </a:lnTo>
                  <a:lnTo>
                    <a:pt x="867429" y="94608"/>
                  </a:lnTo>
                  <a:lnTo>
                    <a:pt x="914359" y="77124"/>
                  </a:lnTo>
                  <a:lnTo>
                    <a:pt x="962084" y="61326"/>
                  </a:lnTo>
                  <a:lnTo>
                    <a:pt x="1010568" y="47250"/>
                  </a:lnTo>
                  <a:lnTo>
                    <a:pt x="1059774" y="34933"/>
                  </a:lnTo>
                  <a:lnTo>
                    <a:pt x="1109664" y="24411"/>
                  </a:lnTo>
                  <a:lnTo>
                    <a:pt x="1160201" y="15720"/>
                  </a:lnTo>
                  <a:lnTo>
                    <a:pt x="1211350" y="8897"/>
                  </a:lnTo>
                  <a:lnTo>
                    <a:pt x="1263073" y="3978"/>
                  </a:lnTo>
                  <a:lnTo>
                    <a:pt x="1315333" y="1000"/>
                  </a:lnTo>
                  <a:lnTo>
                    <a:pt x="1368094" y="0"/>
                  </a:lnTo>
                  <a:lnTo>
                    <a:pt x="1420885" y="1000"/>
                  </a:lnTo>
                  <a:lnTo>
                    <a:pt x="1451706" y="2756"/>
                  </a:lnTo>
                  <a:lnTo>
                    <a:pt x="1368094" y="2756"/>
                  </a:lnTo>
                  <a:lnTo>
                    <a:pt x="1315871" y="3736"/>
                  </a:lnTo>
                  <a:lnTo>
                    <a:pt x="1264151" y="6655"/>
                  </a:lnTo>
                  <a:lnTo>
                    <a:pt x="1212968" y="11477"/>
                  </a:lnTo>
                  <a:lnTo>
                    <a:pt x="1162356" y="18168"/>
                  </a:lnTo>
                  <a:lnTo>
                    <a:pt x="1112349" y="26693"/>
                  </a:lnTo>
                  <a:lnTo>
                    <a:pt x="1062981" y="37019"/>
                  </a:lnTo>
                  <a:lnTo>
                    <a:pt x="1014286" y="49110"/>
                  </a:lnTo>
                  <a:lnTo>
                    <a:pt x="966298" y="62933"/>
                  </a:lnTo>
                  <a:lnTo>
                    <a:pt x="919052" y="78452"/>
                  </a:lnTo>
                  <a:lnTo>
                    <a:pt x="872581" y="95634"/>
                  </a:lnTo>
                  <a:lnTo>
                    <a:pt x="826919" y="114443"/>
                  </a:lnTo>
                  <a:lnTo>
                    <a:pt x="782101" y="134846"/>
                  </a:lnTo>
                  <a:lnTo>
                    <a:pt x="738161" y="156807"/>
                  </a:lnTo>
                  <a:close/>
                </a:path>
                <a:path w="2736850" h="2736850">
                  <a:moveTo>
                    <a:pt x="2004700" y="156807"/>
                  </a:moveTo>
                  <a:lnTo>
                    <a:pt x="1998171" y="156807"/>
                  </a:lnTo>
                  <a:lnTo>
                    <a:pt x="1954257" y="134846"/>
                  </a:lnTo>
                  <a:lnTo>
                    <a:pt x="1909452" y="114443"/>
                  </a:lnTo>
                  <a:lnTo>
                    <a:pt x="1863791" y="95634"/>
                  </a:lnTo>
                  <a:lnTo>
                    <a:pt x="1817312" y="78452"/>
                  </a:lnTo>
                  <a:lnTo>
                    <a:pt x="1770050" y="62933"/>
                  </a:lnTo>
                  <a:lnTo>
                    <a:pt x="1722041" y="49110"/>
                  </a:lnTo>
                  <a:lnTo>
                    <a:pt x="1673321" y="37019"/>
                  </a:lnTo>
                  <a:lnTo>
                    <a:pt x="1623926" y="26693"/>
                  </a:lnTo>
                  <a:lnTo>
                    <a:pt x="1573893" y="18168"/>
                  </a:lnTo>
                  <a:lnTo>
                    <a:pt x="1523257" y="11477"/>
                  </a:lnTo>
                  <a:lnTo>
                    <a:pt x="1472054" y="6655"/>
                  </a:lnTo>
                  <a:lnTo>
                    <a:pt x="1420321" y="3736"/>
                  </a:lnTo>
                  <a:lnTo>
                    <a:pt x="1368094" y="2756"/>
                  </a:lnTo>
                  <a:lnTo>
                    <a:pt x="1451706" y="2756"/>
                  </a:lnTo>
                  <a:lnTo>
                    <a:pt x="1524918" y="8897"/>
                  </a:lnTo>
                  <a:lnTo>
                    <a:pt x="1576087" y="15720"/>
                  </a:lnTo>
                  <a:lnTo>
                    <a:pt x="1626643" y="24411"/>
                  </a:lnTo>
                  <a:lnTo>
                    <a:pt x="1676550" y="34933"/>
                  </a:lnTo>
                  <a:lnTo>
                    <a:pt x="1725772" y="47250"/>
                  </a:lnTo>
                  <a:lnTo>
                    <a:pt x="1774273" y="61326"/>
                  </a:lnTo>
                  <a:lnTo>
                    <a:pt x="1822017" y="77124"/>
                  </a:lnTo>
                  <a:lnTo>
                    <a:pt x="1868968" y="94608"/>
                  </a:lnTo>
                  <a:lnTo>
                    <a:pt x="1915089" y="113740"/>
                  </a:lnTo>
                  <a:lnTo>
                    <a:pt x="1960345" y="134486"/>
                  </a:lnTo>
                  <a:lnTo>
                    <a:pt x="2004700" y="156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20095" y="3283307"/>
              <a:ext cx="2089785" cy="2237740"/>
            </a:xfrm>
            <a:custGeom>
              <a:avLst/>
              <a:gdLst/>
              <a:ahLst/>
              <a:cxnLst/>
              <a:rect l="l" t="t" r="r" b="b"/>
              <a:pathLst>
                <a:path w="2089785" h="2237740">
                  <a:moveTo>
                    <a:pt x="1949570" y="2237523"/>
                  </a:moveTo>
                  <a:lnTo>
                    <a:pt x="1937528" y="2237523"/>
                  </a:lnTo>
                  <a:lnTo>
                    <a:pt x="1975063" y="2203777"/>
                  </a:lnTo>
                  <a:lnTo>
                    <a:pt x="2011242" y="2168711"/>
                  </a:lnTo>
                  <a:lnTo>
                    <a:pt x="2046036" y="2132367"/>
                  </a:lnTo>
                  <a:lnTo>
                    <a:pt x="2079415" y="2094786"/>
                  </a:lnTo>
                  <a:lnTo>
                    <a:pt x="2089426" y="2094786"/>
                  </a:lnTo>
                  <a:lnTo>
                    <a:pt x="2056357" y="2132449"/>
                  </a:lnTo>
                  <a:lnTo>
                    <a:pt x="2021999" y="2168820"/>
                  </a:lnTo>
                  <a:lnTo>
                    <a:pt x="1986390" y="2203858"/>
                  </a:lnTo>
                  <a:lnTo>
                    <a:pt x="1949570" y="2237523"/>
                  </a:lnTo>
                  <a:close/>
                </a:path>
                <a:path w="2089785" h="2237740">
                  <a:moveTo>
                    <a:pt x="151897" y="2237523"/>
                  </a:moveTo>
                  <a:lnTo>
                    <a:pt x="139856" y="2237523"/>
                  </a:lnTo>
                  <a:lnTo>
                    <a:pt x="103028" y="2203777"/>
                  </a:lnTo>
                  <a:lnTo>
                    <a:pt x="67425" y="2168711"/>
                  </a:lnTo>
                  <a:lnTo>
                    <a:pt x="33073" y="2132367"/>
                  </a:lnTo>
                  <a:lnTo>
                    <a:pt x="0" y="2094786"/>
                  </a:lnTo>
                  <a:lnTo>
                    <a:pt x="10010" y="2094786"/>
                  </a:lnTo>
                  <a:lnTo>
                    <a:pt x="43462" y="2132449"/>
                  </a:lnTo>
                  <a:lnTo>
                    <a:pt x="78288" y="2168820"/>
                  </a:lnTo>
                  <a:lnTo>
                    <a:pt x="114446" y="2203858"/>
                  </a:lnTo>
                  <a:lnTo>
                    <a:pt x="151897" y="2237523"/>
                  </a:lnTo>
                  <a:close/>
                </a:path>
                <a:path w="2089785" h="2237740">
                  <a:moveTo>
                    <a:pt x="1898647" y="142302"/>
                  </a:moveTo>
                  <a:lnTo>
                    <a:pt x="1893424" y="142302"/>
                  </a:lnTo>
                  <a:lnTo>
                    <a:pt x="1852050" y="110610"/>
                  </a:lnTo>
                  <a:lnTo>
                    <a:pt x="1809436" y="80493"/>
                  </a:lnTo>
                  <a:lnTo>
                    <a:pt x="1765632" y="51991"/>
                  </a:lnTo>
                  <a:lnTo>
                    <a:pt x="1720685" y="25146"/>
                  </a:lnTo>
                  <a:lnTo>
                    <a:pt x="1674645" y="0"/>
                  </a:lnTo>
                  <a:lnTo>
                    <a:pt x="1681174" y="0"/>
                  </a:lnTo>
                  <a:lnTo>
                    <a:pt x="1726939" y="25215"/>
                  </a:lnTo>
                  <a:lnTo>
                    <a:pt x="1771596" y="52095"/>
                  </a:lnTo>
                  <a:lnTo>
                    <a:pt x="1815119" y="80597"/>
                  </a:lnTo>
                  <a:lnTo>
                    <a:pt x="1857478" y="110680"/>
                  </a:lnTo>
                  <a:lnTo>
                    <a:pt x="1898647" y="142302"/>
                  </a:lnTo>
                  <a:close/>
                </a:path>
                <a:path w="2089785" h="2237740">
                  <a:moveTo>
                    <a:pt x="196001" y="142302"/>
                  </a:moveTo>
                  <a:lnTo>
                    <a:pt x="190778" y="142302"/>
                  </a:lnTo>
                  <a:lnTo>
                    <a:pt x="232045" y="110610"/>
                  </a:lnTo>
                  <a:lnTo>
                    <a:pt x="274307" y="80597"/>
                  </a:lnTo>
                  <a:lnTo>
                    <a:pt x="317829" y="52095"/>
                  </a:lnTo>
                  <a:lnTo>
                    <a:pt x="362613" y="25146"/>
                  </a:lnTo>
                  <a:lnTo>
                    <a:pt x="408252" y="0"/>
                  </a:lnTo>
                  <a:lnTo>
                    <a:pt x="414635" y="0"/>
                  </a:lnTo>
                  <a:lnTo>
                    <a:pt x="368494" y="25215"/>
                  </a:lnTo>
                  <a:lnTo>
                    <a:pt x="323700" y="51991"/>
                  </a:lnTo>
                  <a:lnTo>
                    <a:pt x="279938" y="80493"/>
                  </a:lnTo>
                  <a:lnTo>
                    <a:pt x="237269" y="110680"/>
                  </a:lnTo>
                  <a:lnTo>
                    <a:pt x="196001" y="142302"/>
                  </a:lnTo>
                  <a:close/>
                </a:path>
              </a:pathLst>
            </a:custGeom>
            <a:solidFill>
              <a:srgbClr val="FDA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02227" y="3129256"/>
              <a:ext cx="2725420" cy="2724785"/>
            </a:xfrm>
            <a:custGeom>
              <a:avLst/>
              <a:gdLst/>
              <a:ahLst/>
              <a:cxnLst/>
              <a:rect l="l" t="t" r="r" b="b"/>
              <a:pathLst>
                <a:path w="2725420" h="2724785">
                  <a:moveTo>
                    <a:pt x="1362436" y="2724774"/>
                  </a:moveTo>
                  <a:lnTo>
                    <a:pt x="1311434" y="2723837"/>
                  </a:lnTo>
                  <a:lnTo>
                    <a:pt x="1260908" y="2721049"/>
                  </a:lnTo>
                  <a:lnTo>
                    <a:pt x="1210888" y="2716442"/>
                  </a:lnTo>
                  <a:lnTo>
                    <a:pt x="1161408" y="2710048"/>
                  </a:lnTo>
                  <a:lnTo>
                    <a:pt x="1112501" y="2701902"/>
                  </a:lnTo>
                  <a:lnTo>
                    <a:pt x="1064198" y="2692035"/>
                  </a:lnTo>
                  <a:lnTo>
                    <a:pt x="1016533" y="2680480"/>
                  </a:lnTo>
                  <a:lnTo>
                    <a:pt x="969539" y="2667270"/>
                  </a:lnTo>
                  <a:lnTo>
                    <a:pt x="923247" y="2652438"/>
                  </a:lnTo>
                  <a:lnTo>
                    <a:pt x="877691" y="2636016"/>
                  </a:lnTo>
                  <a:lnTo>
                    <a:pt x="832903" y="2618037"/>
                  </a:lnTo>
                  <a:lnTo>
                    <a:pt x="788915" y="2598535"/>
                  </a:lnTo>
                  <a:lnTo>
                    <a:pt x="745762" y="2577541"/>
                  </a:lnTo>
                  <a:lnTo>
                    <a:pt x="703474" y="2555088"/>
                  </a:lnTo>
                  <a:lnTo>
                    <a:pt x="662085" y="2531209"/>
                  </a:lnTo>
                  <a:lnTo>
                    <a:pt x="621628" y="2505938"/>
                  </a:lnTo>
                  <a:lnTo>
                    <a:pt x="582134" y="2479306"/>
                  </a:lnTo>
                  <a:lnTo>
                    <a:pt x="543638" y="2451346"/>
                  </a:lnTo>
                  <a:lnTo>
                    <a:pt x="506170" y="2422091"/>
                  </a:lnTo>
                  <a:lnTo>
                    <a:pt x="469765" y="2391575"/>
                  </a:lnTo>
                  <a:lnTo>
                    <a:pt x="481952" y="2391575"/>
                  </a:lnTo>
                  <a:lnTo>
                    <a:pt x="519940" y="2422853"/>
                  </a:lnTo>
                  <a:lnTo>
                    <a:pt x="559066" y="2452761"/>
                  </a:lnTo>
                  <a:lnTo>
                    <a:pt x="599292" y="2481263"/>
                  </a:lnTo>
                  <a:lnTo>
                    <a:pt x="640582" y="2508322"/>
                  </a:lnTo>
                  <a:lnTo>
                    <a:pt x="682898" y="2533900"/>
                  </a:lnTo>
                  <a:lnTo>
                    <a:pt x="726204" y="2557962"/>
                  </a:lnTo>
                  <a:lnTo>
                    <a:pt x="770463" y="2580471"/>
                  </a:lnTo>
                  <a:lnTo>
                    <a:pt x="815637" y="2601389"/>
                  </a:lnTo>
                  <a:lnTo>
                    <a:pt x="861691" y="2620682"/>
                  </a:lnTo>
                  <a:lnTo>
                    <a:pt x="908586" y="2638310"/>
                  </a:lnTo>
                  <a:lnTo>
                    <a:pt x="956286" y="2654239"/>
                  </a:lnTo>
                  <a:lnTo>
                    <a:pt x="1004754" y="2668431"/>
                  </a:lnTo>
                  <a:lnTo>
                    <a:pt x="1053954" y="2680850"/>
                  </a:lnTo>
                  <a:lnTo>
                    <a:pt x="1103847" y="2691459"/>
                  </a:lnTo>
                  <a:lnTo>
                    <a:pt x="1154398" y="2700221"/>
                  </a:lnTo>
                  <a:lnTo>
                    <a:pt x="1205569" y="2707100"/>
                  </a:lnTo>
                  <a:lnTo>
                    <a:pt x="1257324" y="2712059"/>
                  </a:lnTo>
                  <a:lnTo>
                    <a:pt x="1309625" y="2715061"/>
                  </a:lnTo>
                  <a:lnTo>
                    <a:pt x="1362436" y="2716070"/>
                  </a:lnTo>
                  <a:lnTo>
                    <a:pt x="1516924" y="2716070"/>
                  </a:lnTo>
                  <a:lnTo>
                    <a:pt x="1514048" y="2716442"/>
                  </a:lnTo>
                  <a:lnTo>
                    <a:pt x="1464007" y="2721049"/>
                  </a:lnTo>
                  <a:lnTo>
                    <a:pt x="1413458" y="2723837"/>
                  </a:lnTo>
                  <a:lnTo>
                    <a:pt x="1362436" y="2724774"/>
                  </a:lnTo>
                  <a:close/>
                </a:path>
                <a:path w="2725420" h="2724785">
                  <a:moveTo>
                    <a:pt x="1516924" y="2716070"/>
                  </a:moveTo>
                  <a:lnTo>
                    <a:pt x="1362436" y="2716070"/>
                  </a:lnTo>
                  <a:lnTo>
                    <a:pt x="1415246" y="2715061"/>
                  </a:lnTo>
                  <a:lnTo>
                    <a:pt x="1467547" y="2712059"/>
                  </a:lnTo>
                  <a:lnTo>
                    <a:pt x="1519302" y="2707100"/>
                  </a:lnTo>
                  <a:lnTo>
                    <a:pt x="1570474" y="2700221"/>
                  </a:lnTo>
                  <a:lnTo>
                    <a:pt x="1621026" y="2691459"/>
                  </a:lnTo>
                  <a:lnTo>
                    <a:pt x="1670922" y="2680850"/>
                  </a:lnTo>
                  <a:lnTo>
                    <a:pt x="1720124" y="2668431"/>
                  </a:lnTo>
                  <a:lnTo>
                    <a:pt x="1768596" y="2654239"/>
                  </a:lnTo>
                  <a:lnTo>
                    <a:pt x="1816301" y="2638310"/>
                  </a:lnTo>
                  <a:lnTo>
                    <a:pt x="1863202" y="2620682"/>
                  </a:lnTo>
                  <a:lnTo>
                    <a:pt x="1909262" y="2601389"/>
                  </a:lnTo>
                  <a:lnTo>
                    <a:pt x="1954445" y="2580471"/>
                  </a:lnTo>
                  <a:lnTo>
                    <a:pt x="1998713" y="2557962"/>
                  </a:lnTo>
                  <a:lnTo>
                    <a:pt x="2042031" y="2533900"/>
                  </a:lnTo>
                  <a:lnTo>
                    <a:pt x="2084361" y="2508322"/>
                  </a:lnTo>
                  <a:lnTo>
                    <a:pt x="2125666" y="2481263"/>
                  </a:lnTo>
                  <a:lnTo>
                    <a:pt x="2165909" y="2452761"/>
                  </a:lnTo>
                  <a:lnTo>
                    <a:pt x="2205054" y="2422853"/>
                  </a:lnTo>
                  <a:lnTo>
                    <a:pt x="2243064" y="2391575"/>
                  </a:lnTo>
                  <a:lnTo>
                    <a:pt x="2255396" y="2391575"/>
                  </a:lnTo>
                  <a:lnTo>
                    <a:pt x="2218990" y="2422091"/>
                  </a:lnTo>
                  <a:lnTo>
                    <a:pt x="2181519" y="2451346"/>
                  </a:lnTo>
                  <a:lnTo>
                    <a:pt x="2143017" y="2479306"/>
                  </a:lnTo>
                  <a:lnTo>
                    <a:pt x="2103517" y="2505938"/>
                  </a:lnTo>
                  <a:lnTo>
                    <a:pt x="2063051" y="2531209"/>
                  </a:lnTo>
                  <a:lnTo>
                    <a:pt x="2021652" y="2555088"/>
                  </a:lnTo>
                  <a:lnTo>
                    <a:pt x="1979352" y="2577541"/>
                  </a:lnTo>
                  <a:lnTo>
                    <a:pt x="1936185" y="2598535"/>
                  </a:lnTo>
                  <a:lnTo>
                    <a:pt x="1892184" y="2618037"/>
                  </a:lnTo>
                  <a:lnTo>
                    <a:pt x="1847380" y="2636016"/>
                  </a:lnTo>
                  <a:lnTo>
                    <a:pt x="1801807" y="2652438"/>
                  </a:lnTo>
                  <a:lnTo>
                    <a:pt x="1755497" y="2667270"/>
                  </a:lnTo>
                  <a:lnTo>
                    <a:pt x="1708484" y="2680480"/>
                  </a:lnTo>
                  <a:lnTo>
                    <a:pt x="1660799" y="2692035"/>
                  </a:lnTo>
                  <a:lnTo>
                    <a:pt x="1612477" y="2701902"/>
                  </a:lnTo>
                  <a:lnTo>
                    <a:pt x="1563549" y="2710048"/>
                  </a:lnTo>
                  <a:lnTo>
                    <a:pt x="1516924" y="2716070"/>
                  </a:lnTo>
                  <a:close/>
                </a:path>
                <a:path w="2725420" h="2724785">
                  <a:moveTo>
                    <a:pt x="2397283" y="2248838"/>
                  </a:moveTo>
                  <a:lnTo>
                    <a:pt x="2387128" y="2248838"/>
                  </a:lnTo>
                  <a:lnTo>
                    <a:pt x="2417564" y="2212569"/>
                  </a:lnTo>
                  <a:lnTo>
                    <a:pt x="2446742" y="2175241"/>
                  </a:lnTo>
                  <a:lnTo>
                    <a:pt x="2474630" y="2136886"/>
                  </a:lnTo>
                  <a:lnTo>
                    <a:pt x="2501194" y="2097537"/>
                  </a:lnTo>
                  <a:lnTo>
                    <a:pt x="2526401" y="2057227"/>
                  </a:lnTo>
                  <a:lnTo>
                    <a:pt x="2550220" y="2015988"/>
                  </a:lnTo>
                  <a:lnTo>
                    <a:pt x="2572617" y="1973854"/>
                  </a:lnTo>
                  <a:lnTo>
                    <a:pt x="2593560" y="1930856"/>
                  </a:lnTo>
                  <a:lnTo>
                    <a:pt x="2613016" y="1887028"/>
                  </a:lnTo>
                  <a:lnTo>
                    <a:pt x="2630951" y="1842402"/>
                  </a:lnTo>
                  <a:lnTo>
                    <a:pt x="2647334" y="1797012"/>
                  </a:lnTo>
                  <a:lnTo>
                    <a:pt x="2662131" y="1750890"/>
                  </a:lnTo>
                  <a:lnTo>
                    <a:pt x="2675310" y="1704068"/>
                  </a:lnTo>
                  <a:lnTo>
                    <a:pt x="2686839" y="1656580"/>
                  </a:lnTo>
                  <a:lnTo>
                    <a:pt x="2696683" y="1608457"/>
                  </a:lnTo>
                  <a:lnTo>
                    <a:pt x="2704811" y="1559734"/>
                  </a:lnTo>
                  <a:lnTo>
                    <a:pt x="2711190" y="1510443"/>
                  </a:lnTo>
                  <a:lnTo>
                    <a:pt x="2715787" y="1460616"/>
                  </a:lnTo>
                  <a:lnTo>
                    <a:pt x="2718569" y="1410286"/>
                  </a:lnTo>
                  <a:lnTo>
                    <a:pt x="2719504" y="1359485"/>
                  </a:lnTo>
                  <a:lnTo>
                    <a:pt x="2718545" y="1308035"/>
                  </a:lnTo>
                  <a:lnTo>
                    <a:pt x="2715694" y="1257068"/>
                  </a:lnTo>
                  <a:lnTo>
                    <a:pt x="2710982" y="1206618"/>
                  </a:lnTo>
                  <a:lnTo>
                    <a:pt x="2704445" y="1156720"/>
                  </a:lnTo>
                  <a:lnTo>
                    <a:pt x="2696117" y="1107408"/>
                  </a:lnTo>
                  <a:lnTo>
                    <a:pt x="2686031" y="1058715"/>
                  </a:lnTo>
                  <a:lnTo>
                    <a:pt x="2674221" y="1010675"/>
                  </a:lnTo>
                  <a:lnTo>
                    <a:pt x="2660721" y="963323"/>
                  </a:lnTo>
                  <a:lnTo>
                    <a:pt x="2645566" y="916692"/>
                  </a:lnTo>
                  <a:lnTo>
                    <a:pt x="2628789" y="870816"/>
                  </a:lnTo>
                  <a:lnTo>
                    <a:pt x="2610424" y="825728"/>
                  </a:lnTo>
                  <a:lnTo>
                    <a:pt x="2590505" y="781464"/>
                  </a:lnTo>
                  <a:lnTo>
                    <a:pt x="2569067" y="738057"/>
                  </a:lnTo>
                  <a:lnTo>
                    <a:pt x="2546143" y="695541"/>
                  </a:lnTo>
                  <a:lnTo>
                    <a:pt x="2521767" y="653949"/>
                  </a:lnTo>
                  <a:lnTo>
                    <a:pt x="2495973" y="613316"/>
                  </a:lnTo>
                  <a:lnTo>
                    <a:pt x="2468795" y="573675"/>
                  </a:lnTo>
                  <a:lnTo>
                    <a:pt x="2440268" y="535061"/>
                  </a:lnTo>
                  <a:lnTo>
                    <a:pt x="2410425" y="497507"/>
                  </a:lnTo>
                  <a:lnTo>
                    <a:pt x="2379299" y="461048"/>
                  </a:lnTo>
                  <a:lnTo>
                    <a:pt x="2346926" y="425717"/>
                  </a:lnTo>
                  <a:lnTo>
                    <a:pt x="2313339" y="391548"/>
                  </a:lnTo>
                  <a:lnTo>
                    <a:pt x="2278572" y="358575"/>
                  </a:lnTo>
                  <a:lnTo>
                    <a:pt x="2242659" y="326832"/>
                  </a:lnTo>
                  <a:lnTo>
                    <a:pt x="2205634" y="296354"/>
                  </a:lnTo>
                  <a:lnTo>
                    <a:pt x="2211292" y="296354"/>
                  </a:lnTo>
                  <a:lnTo>
                    <a:pt x="2248333" y="326954"/>
                  </a:lnTo>
                  <a:lnTo>
                    <a:pt x="2284260" y="358816"/>
                  </a:lnTo>
                  <a:lnTo>
                    <a:pt x="2319038" y="391908"/>
                  </a:lnTo>
                  <a:lnTo>
                    <a:pt x="2352633" y="426194"/>
                  </a:lnTo>
                  <a:lnTo>
                    <a:pt x="2385013" y="461641"/>
                  </a:lnTo>
                  <a:lnTo>
                    <a:pt x="2416143" y="498215"/>
                  </a:lnTo>
                  <a:lnTo>
                    <a:pt x="2445989" y="535883"/>
                  </a:lnTo>
                  <a:lnTo>
                    <a:pt x="2474518" y="574610"/>
                  </a:lnTo>
                  <a:lnTo>
                    <a:pt x="2501695" y="614363"/>
                  </a:lnTo>
                  <a:lnTo>
                    <a:pt x="2527488" y="655107"/>
                  </a:lnTo>
                  <a:lnTo>
                    <a:pt x="2551861" y="696809"/>
                  </a:lnTo>
                  <a:lnTo>
                    <a:pt x="2574782" y="739435"/>
                  </a:lnTo>
                  <a:lnTo>
                    <a:pt x="2596216" y="782951"/>
                  </a:lnTo>
                  <a:lnTo>
                    <a:pt x="2616129" y="827323"/>
                  </a:lnTo>
                  <a:lnTo>
                    <a:pt x="2634489" y="872518"/>
                  </a:lnTo>
                  <a:lnTo>
                    <a:pt x="2651260" y="918501"/>
                  </a:lnTo>
                  <a:lnTo>
                    <a:pt x="2666409" y="965239"/>
                  </a:lnTo>
                  <a:lnTo>
                    <a:pt x="2679903" y="1012697"/>
                  </a:lnTo>
                  <a:lnTo>
                    <a:pt x="2691708" y="1060842"/>
                  </a:lnTo>
                  <a:lnTo>
                    <a:pt x="2701789" y="1109641"/>
                  </a:lnTo>
                  <a:lnTo>
                    <a:pt x="2710113" y="1159058"/>
                  </a:lnTo>
                  <a:lnTo>
                    <a:pt x="2716646" y="1209061"/>
                  </a:lnTo>
                  <a:lnTo>
                    <a:pt x="2721354" y="1259615"/>
                  </a:lnTo>
                  <a:lnTo>
                    <a:pt x="2724204" y="1310686"/>
                  </a:lnTo>
                  <a:lnTo>
                    <a:pt x="2725162" y="1362242"/>
                  </a:lnTo>
                  <a:lnTo>
                    <a:pt x="2724142" y="1415453"/>
                  </a:lnTo>
                  <a:lnTo>
                    <a:pt x="2721107" y="1468148"/>
                  </a:lnTo>
                  <a:lnTo>
                    <a:pt x="2716095" y="1520289"/>
                  </a:lnTo>
                  <a:lnTo>
                    <a:pt x="2709142" y="1571838"/>
                  </a:lnTo>
                  <a:lnTo>
                    <a:pt x="2700286" y="1622759"/>
                  </a:lnTo>
                  <a:lnTo>
                    <a:pt x="2689564" y="1673014"/>
                  </a:lnTo>
                  <a:lnTo>
                    <a:pt x="2677013" y="1722566"/>
                  </a:lnTo>
                  <a:lnTo>
                    <a:pt x="2662671" y="1771378"/>
                  </a:lnTo>
                  <a:lnTo>
                    <a:pt x="2646574" y="1819413"/>
                  </a:lnTo>
                  <a:lnTo>
                    <a:pt x="2628759" y="1866634"/>
                  </a:lnTo>
                  <a:lnTo>
                    <a:pt x="2609264" y="1913003"/>
                  </a:lnTo>
                  <a:lnTo>
                    <a:pt x="2588127" y="1958483"/>
                  </a:lnTo>
                  <a:lnTo>
                    <a:pt x="2565383" y="2003038"/>
                  </a:lnTo>
                  <a:lnTo>
                    <a:pt x="2541071" y="2046629"/>
                  </a:lnTo>
                  <a:lnTo>
                    <a:pt x="2515228" y="2089220"/>
                  </a:lnTo>
                  <a:lnTo>
                    <a:pt x="2487890" y="2130774"/>
                  </a:lnTo>
                  <a:lnTo>
                    <a:pt x="2459095" y="2171252"/>
                  </a:lnTo>
                  <a:lnTo>
                    <a:pt x="2428881" y="2210619"/>
                  </a:lnTo>
                  <a:lnTo>
                    <a:pt x="2397283" y="2248838"/>
                  </a:lnTo>
                  <a:close/>
                </a:path>
                <a:path w="2725420" h="2724785">
                  <a:moveTo>
                    <a:pt x="338033" y="2248838"/>
                  </a:moveTo>
                  <a:lnTo>
                    <a:pt x="327878" y="2248838"/>
                  </a:lnTo>
                  <a:lnTo>
                    <a:pt x="296281" y="2210619"/>
                  </a:lnTo>
                  <a:lnTo>
                    <a:pt x="266066" y="2171252"/>
                  </a:lnTo>
                  <a:lnTo>
                    <a:pt x="237271" y="2130774"/>
                  </a:lnTo>
                  <a:lnTo>
                    <a:pt x="209933" y="2089220"/>
                  </a:lnTo>
                  <a:lnTo>
                    <a:pt x="184090" y="2046629"/>
                  </a:lnTo>
                  <a:lnTo>
                    <a:pt x="159778" y="2003038"/>
                  </a:lnTo>
                  <a:lnTo>
                    <a:pt x="137035" y="1958483"/>
                  </a:lnTo>
                  <a:lnTo>
                    <a:pt x="115897" y="1913003"/>
                  </a:lnTo>
                  <a:lnTo>
                    <a:pt x="96402" y="1866634"/>
                  </a:lnTo>
                  <a:lnTo>
                    <a:pt x="78588" y="1819413"/>
                  </a:lnTo>
                  <a:lnTo>
                    <a:pt x="62491" y="1771378"/>
                  </a:lnTo>
                  <a:lnTo>
                    <a:pt x="48148" y="1722566"/>
                  </a:lnTo>
                  <a:lnTo>
                    <a:pt x="35597" y="1673014"/>
                  </a:lnTo>
                  <a:lnTo>
                    <a:pt x="24875" y="1622759"/>
                  </a:lnTo>
                  <a:lnTo>
                    <a:pt x="16019" y="1571838"/>
                  </a:lnTo>
                  <a:lnTo>
                    <a:pt x="9066" y="1520289"/>
                  </a:lnTo>
                  <a:lnTo>
                    <a:pt x="4054" y="1468148"/>
                  </a:lnTo>
                  <a:lnTo>
                    <a:pt x="1019" y="1415453"/>
                  </a:lnTo>
                  <a:lnTo>
                    <a:pt x="0" y="1362242"/>
                  </a:lnTo>
                  <a:lnTo>
                    <a:pt x="958" y="1310686"/>
                  </a:lnTo>
                  <a:lnTo>
                    <a:pt x="3809" y="1259615"/>
                  </a:lnTo>
                  <a:lnTo>
                    <a:pt x="8521" y="1209061"/>
                  </a:lnTo>
                  <a:lnTo>
                    <a:pt x="15058" y="1159058"/>
                  </a:lnTo>
                  <a:lnTo>
                    <a:pt x="23386" y="1109641"/>
                  </a:lnTo>
                  <a:lnTo>
                    <a:pt x="33472" y="1060842"/>
                  </a:lnTo>
                  <a:lnTo>
                    <a:pt x="45282" y="1012697"/>
                  </a:lnTo>
                  <a:lnTo>
                    <a:pt x="58782" y="965239"/>
                  </a:lnTo>
                  <a:lnTo>
                    <a:pt x="73937" y="918501"/>
                  </a:lnTo>
                  <a:lnTo>
                    <a:pt x="90714" y="872518"/>
                  </a:lnTo>
                  <a:lnTo>
                    <a:pt x="109079" y="827323"/>
                  </a:lnTo>
                  <a:lnTo>
                    <a:pt x="128998" y="782951"/>
                  </a:lnTo>
                  <a:lnTo>
                    <a:pt x="150436" y="739435"/>
                  </a:lnTo>
                  <a:lnTo>
                    <a:pt x="173360" y="696809"/>
                  </a:lnTo>
                  <a:lnTo>
                    <a:pt x="197736" y="655107"/>
                  </a:lnTo>
                  <a:lnTo>
                    <a:pt x="223530" y="614363"/>
                  </a:lnTo>
                  <a:lnTo>
                    <a:pt x="250708" y="574610"/>
                  </a:lnTo>
                  <a:lnTo>
                    <a:pt x="279235" y="535883"/>
                  </a:lnTo>
                  <a:lnTo>
                    <a:pt x="309078" y="498215"/>
                  </a:lnTo>
                  <a:lnTo>
                    <a:pt x="340204" y="461641"/>
                  </a:lnTo>
                  <a:lnTo>
                    <a:pt x="372577" y="426194"/>
                  </a:lnTo>
                  <a:lnTo>
                    <a:pt x="406164" y="391908"/>
                  </a:lnTo>
                  <a:lnTo>
                    <a:pt x="440931" y="358816"/>
                  </a:lnTo>
                  <a:lnTo>
                    <a:pt x="476844" y="326954"/>
                  </a:lnTo>
                  <a:lnTo>
                    <a:pt x="513869" y="296354"/>
                  </a:lnTo>
                  <a:lnTo>
                    <a:pt x="519237" y="296354"/>
                  </a:lnTo>
                  <a:lnTo>
                    <a:pt x="482229" y="326832"/>
                  </a:lnTo>
                  <a:lnTo>
                    <a:pt x="446334" y="358575"/>
                  </a:lnTo>
                  <a:lnTo>
                    <a:pt x="411584" y="391548"/>
                  </a:lnTo>
                  <a:lnTo>
                    <a:pt x="378014" y="425717"/>
                  </a:lnTo>
                  <a:lnTo>
                    <a:pt x="345658" y="461048"/>
                  </a:lnTo>
                  <a:lnTo>
                    <a:pt x="314549" y="497507"/>
                  </a:lnTo>
                  <a:lnTo>
                    <a:pt x="284722" y="535061"/>
                  </a:lnTo>
                  <a:lnTo>
                    <a:pt x="256210" y="573675"/>
                  </a:lnTo>
                  <a:lnTo>
                    <a:pt x="229048" y="613316"/>
                  </a:lnTo>
                  <a:lnTo>
                    <a:pt x="203269" y="653949"/>
                  </a:lnTo>
                  <a:lnTo>
                    <a:pt x="178907" y="695541"/>
                  </a:lnTo>
                  <a:lnTo>
                    <a:pt x="155997" y="738057"/>
                  </a:lnTo>
                  <a:lnTo>
                    <a:pt x="134572" y="781464"/>
                  </a:lnTo>
                  <a:lnTo>
                    <a:pt x="114665" y="825728"/>
                  </a:lnTo>
                  <a:lnTo>
                    <a:pt x="96312" y="870816"/>
                  </a:lnTo>
                  <a:lnTo>
                    <a:pt x="79546" y="916692"/>
                  </a:lnTo>
                  <a:lnTo>
                    <a:pt x="64400" y="963323"/>
                  </a:lnTo>
                  <a:lnTo>
                    <a:pt x="50910" y="1010675"/>
                  </a:lnTo>
                  <a:lnTo>
                    <a:pt x="39108" y="1058715"/>
                  </a:lnTo>
                  <a:lnTo>
                    <a:pt x="29028" y="1107408"/>
                  </a:lnTo>
                  <a:lnTo>
                    <a:pt x="20705" y="1156720"/>
                  </a:lnTo>
                  <a:lnTo>
                    <a:pt x="14173" y="1206618"/>
                  </a:lnTo>
                  <a:lnTo>
                    <a:pt x="9465" y="1257068"/>
                  </a:lnTo>
                  <a:lnTo>
                    <a:pt x="6615" y="1308035"/>
                  </a:lnTo>
                  <a:lnTo>
                    <a:pt x="5658" y="1359485"/>
                  </a:lnTo>
                  <a:lnTo>
                    <a:pt x="6592" y="1410286"/>
                  </a:lnTo>
                  <a:lnTo>
                    <a:pt x="9374" y="1460616"/>
                  </a:lnTo>
                  <a:lnTo>
                    <a:pt x="13971" y="1510443"/>
                  </a:lnTo>
                  <a:lnTo>
                    <a:pt x="20350" y="1559734"/>
                  </a:lnTo>
                  <a:lnTo>
                    <a:pt x="28478" y="1608457"/>
                  </a:lnTo>
                  <a:lnTo>
                    <a:pt x="38323" y="1656580"/>
                  </a:lnTo>
                  <a:lnTo>
                    <a:pt x="49851" y="1704068"/>
                  </a:lnTo>
                  <a:lnTo>
                    <a:pt x="63030" y="1750890"/>
                  </a:lnTo>
                  <a:lnTo>
                    <a:pt x="77827" y="1797012"/>
                  </a:lnTo>
                  <a:lnTo>
                    <a:pt x="94210" y="1842402"/>
                  </a:lnTo>
                  <a:lnTo>
                    <a:pt x="112146" y="1887028"/>
                  </a:lnTo>
                  <a:lnTo>
                    <a:pt x="131601" y="1930856"/>
                  </a:lnTo>
                  <a:lnTo>
                    <a:pt x="152544" y="1973854"/>
                  </a:lnTo>
                  <a:lnTo>
                    <a:pt x="174941" y="2015988"/>
                  </a:lnTo>
                  <a:lnTo>
                    <a:pt x="198760" y="2057227"/>
                  </a:lnTo>
                  <a:lnTo>
                    <a:pt x="223968" y="2097537"/>
                  </a:lnTo>
                  <a:lnTo>
                    <a:pt x="250532" y="2136886"/>
                  </a:lnTo>
                  <a:lnTo>
                    <a:pt x="278419" y="2175241"/>
                  </a:lnTo>
                  <a:lnTo>
                    <a:pt x="307597" y="2212569"/>
                  </a:lnTo>
                  <a:lnTo>
                    <a:pt x="338033" y="2248838"/>
                  </a:lnTo>
                  <a:close/>
                </a:path>
                <a:path w="2725420" h="2724785">
                  <a:moveTo>
                    <a:pt x="739031" y="154051"/>
                  </a:moveTo>
                  <a:lnTo>
                    <a:pt x="732503" y="154051"/>
                  </a:lnTo>
                  <a:lnTo>
                    <a:pt x="776443" y="132090"/>
                  </a:lnTo>
                  <a:lnTo>
                    <a:pt x="821261" y="111687"/>
                  </a:lnTo>
                  <a:lnTo>
                    <a:pt x="866923" y="92878"/>
                  </a:lnTo>
                  <a:lnTo>
                    <a:pt x="913394" y="75696"/>
                  </a:lnTo>
                  <a:lnTo>
                    <a:pt x="960640" y="60177"/>
                  </a:lnTo>
                  <a:lnTo>
                    <a:pt x="1008628" y="46354"/>
                  </a:lnTo>
                  <a:lnTo>
                    <a:pt x="1057322" y="34263"/>
                  </a:lnTo>
                  <a:lnTo>
                    <a:pt x="1106691" y="23937"/>
                  </a:lnTo>
                  <a:lnTo>
                    <a:pt x="1156698" y="15411"/>
                  </a:lnTo>
                  <a:lnTo>
                    <a:pt x="1207310" y="8720"/>
                  </a:lnTo>
                  <a:lnTo>
                    <a:pt x="1258493" y="3898"/>
                  </a:lnTo>
                  <a:lnTo>
                    <a:pt x="1310213" y="980"/>
                  </a:lnTo>
                  <a:lnTo>
                    <a:pt x="1362436" y="0"/>
                  </a:lnTo>
                  <a:lnTo>
                    <a:pt x="1414663" y="980"/>
                  </a:lnTo>
                  <a:lnTo>
                    <a:pt x="1443567" y="2611"/>
                  </a:lnTo>
                  <a:lnTo>
                    <a:pt x="1362436" y="2611"/>
                  </a:lnTo>
                  <a:lnTo>
                    <a:pt x="1310808" y="3576"/>
                  </a:lnTo>
                  <a:lnTo>
                    <a:pt x="1259667" y="6448"/>
                  </a:lnTo>
                  <a:lnTo>
                    <a:pt x="1209048" y="11192"/>
                  </a:lnTo>
                  <a:lnTo>
                    <a:pt x="1158985" y="17775"/>
                  </a:lnTo>
                  <a:lnTo>
                    <a:pt x="1109511" y="26162"/>
                  </a:lnTo>
                  <a:lnTo>
                    <a:pt x="1060660" y="36318"/>
                  </a:lnTo>
                  <a:lnTo>
                    <a:pt x="1012468" y="48208"/>
                  </a:lnTo>
                  <a:lnTo>
                    <a:pt x="964967" y="61799"/>
                  </a:lnTo>
                  <a:lnTo>
                    <a:pt x="918192" y="77056"/>
                  </a:lnTo>
                  <a:lnTo>
                    <a:pt x="872176" y="93944"/>
                  </a:lnTo>
                  <a:lnTo>
                    <a:pt x="826955" y="112429"/>
                  </a:lnTo>
                  <a:lnTo>
                    <a:pt x="782562" y="132476"/>
                  </a:lnTo>
                  <a:lnTo>
                    <a:pt x="739031" y="154051"/>
                  </a:lnTo>
                  <a:close/>
                </a:path>
                <a:path w="2725420" h="2724785">
                  <a:moveTo>
                    <a:pt x="1992513" y="154051"/>
                  </a:moveTo>
                  <a:lnTo>
                    <a:pt x="1985840" y="154051"/>
                  </a:lnTo>
                  <a:lnTo>
                    <a:pt x="1942309" y="132476"/>
                  </a:lnTo>
                  <a:lnTo>
                    <a:pt x="1897916" y="112429"/>
                  </a:lnTo>
                  <a:lnTo>
                    <a:pt x="1852695" y="93944"/>
                  </a:lnTo>
                  <a:lnTo>
                    <a:pt x="1806679" y="77056"/>
                  </a:lnTo>
                  <a:lnTo>
                    <a:pt x="1759904" y="61799"/>
                  </a:lnTo>
                  <a:lnTo>
                    <a:pt x="1712404" y="48208"/>
                  </a:lnTo>
                  <a:lnTo>
                    <a:pt x="1664211" y="36318"/>
                  </a:lnTo>
                  <a:lnTo>
                    <a:pt x="1615360" y="26162"/>
                  </a:lnTo>
                  <a:lnTo>
                    <a:pt x="1565886" y="17775"/>
                  </a:lnTo>
                  <a:lnTo>
                    <a:pt x="1515823" y="11192"/>
                  </a:lnTo>
                  <a:lnTo>
                    <a:pt x="1465204" y="6448"/>
                  </a:lnTo>
                  <a:lnTo>
                    <a:pt x="1414063" y="3576"/>
                  </a:lnTo>
                  <a:lnTo>
                    <a:pt x="1362436" y="2611"/>
                  </a:lnTo>
                  <a:lnTo>
                    <a:pt x="1443567" y="2611"/>
                  </a:lnTo>
                  <a:lnTo>
                    <a:pt x="1517599" y="8720"/>
                  </a:lnTo>
                  <a:lnTo>
                    <a:pt x="1568235" y="15411"/>
                  </a:lnTo>
                  <a:lnTo>
                    <a:pt x="1618268" y="23937"/>
                  </a:lnTo>
                  <a:lnTo>
                    <a:pt x="1667663" y="34263"/>
                  </a:lnTo>
                  <a:lnTo>
                    <a:pt x="1716383" y="46354"/>
                  </a:lnTo>
                  <a:lnTo>
                    <a:pt x="1764392" y="60177"/>
                  </a:lnTo>
                  <a:lnTo>
                    <a:pt x="1811654" y="75696"/>
                  </a:lnTo>
                  <a:lnTo>
                    <a:pt x="1858133" y="92878"/>
                  </a:lnTo>
                  <a:lnTo>
                    <a:pt x="1903794" y="111687"/>
                  </a:lnTo>
                  <a:lnTo>
                    <a:pt x="1948599" y="132090"/>
                  </a:lnTo>
                  <a:lnTo>
                    <a:pt x="1992513" y="15405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30105" y="3283307"/>
              <a:ext cx="2069464" cy="2237740"/>
            </a:xfrm>
            <a:custGeom>
              <a:avLst/>
              <a:gdLst/>
              <a:ahLst/>
              <a:cxnLst/>
              <a:rect l="l" t="t" r="r" b="b"/>
              <a:pathLst>
                <a:path w="2069464" h="2237740">
                  <a:moveTo>
                    <a:pt x="1927518" y="2237523"/>
                  </a:moveTo>
                  <a:lnTo>
                    <a:pt x="1915186" y="2237523"/>
                  </a:lnTo>
                  <a:lnTo>
                    <a:pt x="1953181" y="2203858"/>
                  </a:lnTo>
                  <a:lnTo>
                    <a:pt x="1989884" y="2168820"/>
                  </a:lnTo>
                  <a:lnTo>
                    <a:pt x="2025253" y="2132449"/>
                  </a:lnTo>
                  <a:lnTo>
                    <a:pt x="2059250" y="2094786"/>
                  </a:lnTo>
                  <a:lnTo>
                    <a:pt x="2069405" y="2094786"/>
                  </a:lnTo>
                  <a:lnTo>
                    <a:pt x="2035953" y="2132449"/>
                  </a:lnTo>
                  <a:lnTo>
                    <a:pt x="2001127" y="2168820"/>
                  </a:lnTo>
                  <a:lnTo>
                    <a:pt x="1964969" y="2203858"/>
                  </a:lnTo>
                  <a:lnTo>
                    <a:pt x="1927518" y="2237523"/>
                  </a:lnTo>
                  <a:close/>
                </a:path>
                <a:path w="2069464" h="2237740">
                  <a:moveTo>
                    <a:pt x="154073" y="2237523"/>
                  </a:moveTo>
                  <a:lnTo>
                    <a:pt x="141887" y="2237523"/>
                  </a:lnTo>
                  <a:lnTo>
                    <a:pt x="104436" y="2203858"/>
                  </a:lnTo>
                  <a:lnTo>
                    <a:pt x="68277" y="2168820"/>
                  </a:lnTo>
                  <a:lnTo>
                    <a:pt x="33452" y="2132449"/>
                  </a:lnTo>
                  <a:lnTo>
                    <a:pt x="0" y="2094786"/>
                  </a:lnTo>
                  <a:lnTo>
                    <a:pt x="10155" y="2094786"/>
                  </a:lnTo>
                  <a:lnTo>
                    <a:pt x="44128" y="2132449"/>
                  </a:lnTo>
                  <a:lnTo>
                    <a:pt x="79448" y="2168820"/>
                  </a:lnTo>
                  <a:lnTo>
                    <a:pt x="116101" y="2203858"/>
                  </a:lnTo>
                  <a:lnTo>
                    <a:pt x="154073" y="2237523"/>
                  </a:lnTo>
                  <a:close/>
                </a:path>
                <a:path w="2069464" h="2237740">
                  <a:moveTo>
                    <a:pt x="1883414" y="142302"/>
                  </a:moveTo>
                  <a:lnTo>
                    <a:pt x="1877756" y="142302"/>
                  </a:lnTo>
                  <a:lnTo>
                    <a:pt x="1836206" y="110597"/>
                  </a:lnTo>
                  <a:lnTo>
                    <a:pt x="1793410" y="80451"/>
                  </a:lnTo>
                  <a:lnTo>
                    <a:pt x="1749410" y="51928"/>
                  </a:lnTo>
                  <a:lnTo>
                    <a:pt x="1704246" y="25090"/>
                  </a:lnTo>
                  <a:lnTo>
                    <a:pt x="1657961" y="0"/>
                  </a:lnTo>
                  <a:lnTo>
                    <a:pt x="1664635" y="0"/>
                  </a:lnTo>
                  <a:lnTo>
                    <a:pt x="1710675" y="25146"/>
                  </a:lnTo>
                  <a:lnTo>
                    <a:pt x="1755621" y="51991"/>
                  </a:lnTo>
                  <a:lnTo>
                    <a:pt x="1799426" y="80493"/>
                  </a:lnTo>
                  <a:lnTo>
                    <a:pt x="1842040" y="110610"/>
                  </a:lnTo>
                  <a:lnTo>
                    <a:pt x="1883414" y="142302"/>
                  </a:lnTo>
                  <a:close/>
                </a:path>
                <a:path w="2069464" h="2237740">
                  <a:moveTo>
                    <a:pt x="191359" y="142302"/>
                  </a:moveTo>
                  <a:lnTo>
                    <a:pt x="185991" y="142302"/>
                  </a:lnTo>
                  <a:lnTo>
                    <a:pt x="227369" y="110597"/>
                  </a:lnTo>
                  <a:lnTo>
                    <a:pt x="269992" y="80451"/>
                  </a:lnTo>
                  <a:lnTo>
                    <a:pt x="313794" y="51928"/>
                  </a:lnTo>
                  <a:lnTo>
                    <a:pt x="358702" y="25090"/>
                  </a:lnTo>
                  <a:lnTo>
                    <a:pt x="404625" y="0"/>
                  </a:lnTo>
                  <a:lnTo>
                    <a:pt x="411153" y="0"/>
                  </a:lnTo>
                  <a:lnTo>
                    <a:pt x="364844" y="25146"/>
                  </a:lnTo>
                  <a:lnTo>
                    <a:pt x="319712" y="51991"/>
                  </a:lnTo>
                  <a:lnTo>
                    <a:pt x="275749" y="80493"/>
                  </a:lnTo>
                  <a:lnTo>
                    <a:pt x="232959" y="110610"/>
                  </a:lnTo>
                  <a:lnTo>
                    <a:pt x="191359" y="142302"/>
                  </a:lnTo>
                  <a:close/>
                </a:path>
              </a:pathLst>
            </a:custGeom>
            <a:solidFill>
              <a:srgbClr val="FAAC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07885" y="3131867"/>
              <a:ext cx="2713990" cy="2713990"/>
            </a:xfrm>
            <a:custGeom>
              <a:avLst/>
              <a:gdLst/>
              <a:ahLst/>
              <a:cxnLst/>
              <a:rect l="l" t="t" r="r" b="b"/>
              <a:pathLst>
                <a:path w="2713990" h="2713990">
                  <a:moveTo>
                    <a:pt x="1356777" y="2713459"/>
                  </a:moveTo>
                  <a:lnTo>
                    <a:pt x="1303967" y="2712450"/>
                  </a:lnTo>
                  <a:lnTo>
                    <a:pt x="1251666" y="2709448"/>
                  </a:lnTo>
                  <a:lnTo>
                    <a:pt x="1199911" y="2704489"/>
                  </a:lnTo>
                  <a:lnTo>
                    <a:pt x="1148740" y="2697610"/>
                  </a:lnTo>
                  <a:lnTo>
                    <a:pt x="1098189" y="2688848"/>
                  </a:lnTo>
                  <a:lnTo>
                    <a:pt x="1048296" y="2678239"/>
                  </a:lnTo>
                  <a:lnTo>
                    <a:pt x="999096" y="2665820"/>
                  </a:lnTo>
                  <a:lnTo>
                    <a:pt x="950628" y="2651628"/>
                  </a:lnTo>
                  <a:lnTo>
                    <a:pt x="902928" y="2635699"/>
                  </a:lnTo>
                  <a:lnTo>
                    <a:pt x="856032" y="2618070"/>
                  </a:lnTo>
                  <a:lnTo>
                    <a:pt x="809979" y="2598778"/>
                  </a:lnTo>
                  <a:lnTo>
                    <a:pt x="764805" y="2577860"/>
                  </a:lnTo>
                  <a:lnTo>
                    <a:pt x="720546" y="2555351"/>
                  </a:lnTo>
                  <a:lnTo>
                    <a:pt x="677240" y="2531289"/>
                  </a:lnTo>
                  <a:lnTo>
                    <a:pt x="634924" y="2505711"/>
                  </a:lnTo>
                  <a:lnTo>
                    <a:pt x="593634" y="2478652"/>
                  </a:lnTo>
                  <a:lnTo>
                    <a:pt x="553408" y="2450150"/>
                  </a:lnTo>
                  <a:lnTo>
                    <a:pt x="514282" y="2420242"/>
                  </a:lnTo>
                  <a:lnTo>
                    <a:pt x="476294" y="2388964"/>
                  </a:lnTo>
                  <a:lnTo>
                    <a:pt x="488625" y="2388964"/>
                  </a:lnTo>
                  <a:lnTo>
                    <a:pt x="526270" y="2419432"/>
                  </a:lnTo>
                  <a:lnTo>
                    <a:pt x="565009" y="2448561"/>
                  </a:lnTo>
                  <a:lnTo>
                    <a:pt x="604805" y="2476316"/>
                  </a:lnTo>
                  <a:lnTo>
                    <a:pt x="645625" y="2502660"/>
                  </a:lnTo>
                  <a:lnTo>
                    <a:pt x="687433" y="2527560"/>
                  </a:lnTo>
                  <a:lnTo>
                    <a:pt x="730193" y="2550979"/>
                  </a:lnTo>
                  <a:lnTo>
                    <a:pt x="773871" y="2572884"/>
                  </a:lnTo>
                  <a:lnTo>
                    <a:pt x="818431" y="2593238"/>
                  </a:lnTo>
                  <a:lnTo>
                    <a:pt x="863838" y="2612006"/>
                  </a:lnTo>
                  <a:lnTo>
                    <a:pt x="910058" y="2629154"/>
                  </a:lnTo>
                  <a:lnTo>
                    <a:pt x="957054" y="2644646"/>
                  </a:lnTo>
                  <a:lnTo>
                    <a:pt x="1004793" y="2658447"/>
                  </a:lnTo>
                  <a:lnTo>
                    <a:pt x="1053237" y="2670522"/>
                  </a:lnTo>
                  <a:lnTo>
                    <a:pt x="1102354" y="2680836"/>
                  </a:lnTo>
                  <a:lnTo>
                    <a:pt x="1152106" y="2689353"/>
                  </a:lnTo>
                  <a:lnTo>
                    <a:pt x="1202460" y="2696039"/>
                  </a:lnTo>
                  <a:lnTo>
                    <a:pt x="1253380" y="2700858"/>
                  </a:lnTo>
                  <a:lnTo>
                    <a:pt x="1304831" y="2703775"/>
                  </a:lnTo>
                  <a:lnTo>
                    <a:pt x="1356777" y="2704756"/>
                  </a:lnTo>
                  <a:lnTo>
                    <a:pt x="1510862" y="2704756"/>
                  </a:lnTo>
                  <a:lnTo>
                    <a:pt x="1461889" y="2709448"/>
                  </a:lnTo>
                  <a:lnTo>
                    <a:pt x="1409588" y="2712450"/>
                  </a:lnTo>
                  <a:lnTo>
                    <a:pt x="1356777" y="2713459"/>
                  </a:lnTo>
                  <a:close/>
                </a:path>
                <a:path w="2713990" h="2713990">
                  <a:moveTo>
                    <a:pt x="1510862" y="2704756"/>
                  </a:moveTo>
                  <a:lnTo>
                    <a:pt x="1356777" y="2704756"/>
                  </a:lnTo>
                  <a:lnTo>
                    <a:pt x="1408747" y="2703775"/>
                  </a:lnTo>
                  <a:lnTo>
                    <a:pt x="1460220" y="2700858"/>
                  </a:lnTo>
                  <a:lnTo>
                    <a:pt x="1511163" y="2696039"/>
                  </a:lnTo>
                  <a:lnTo>
                    <a:pt x="1561539" y="2689353"/>
                  </a:lnTo>
                  <a:lnTo>
                    <a:pt x="1611313" y="2680836"/>
                  </a:lnTo>
                  <a:lnTo>
                    <a:pt x="1660450" y="2670522"/>
                  </a:lnTo>
                  <a:lnTo>
                    <a:pt x="1708915" y="2658447"/>
                  </a:lnTo>
                  <a:lnTo>
                    <a:pt x="1756673" y="2644646"/>
                  </a:lnTo>
                  <a:lnTo>
                    <a:pt x="1803688" y="2629154"/>
                  </a:lnTo>
                  <a:lnTo>
                    <a:pt x="1849925" y="2612006"/>
                  </a:lnTo>
                  <a:lnTo>
                    <a:pt x="1895348" y="2593238"/>
                  </a:lnTo>
                  <a:lnTo>
                    <a:pt x="1939923" y="2572884"/>
                  </a:lnTo>
                  <a:lnTo>
                    <a:pt x="1983613" y="2550979"/>
                  </a:lnTo>
                  <a:lnTo>
                    <a:pt x="2026385" y="2527560"/>
                  </a:lnTo>
                  <a:lnTo>
                    <a:pt x="2068202" y="2502660"/>
                  </a:lnTo>
                  <a:lnTo>
                    <a:pt x="2109029" y="2476316"/>
                  </a:lnTo>
                  <a:lnTo>
                    <a:pt x="2148832" y="2448561"/>
                  </a:lnTo>
                  <a:lnTo>
                    <a:pt x="2187573" y="2419432"/>
                  </a:lnTo>
                  <a:lnTo>
                    <a:pt x="2225220" y="2388964"/>
                  </a:lnTo>
                  <a:lnTo>
                    <a:pt x="2237406" y="2388964"/>
                  </a:lnTo>
                  <a:lnTo>
                    <a:pt x="2199396" y="2420242"/>
                  </a:lnTo>
                  <a:lnTo>
                    <a:pt x="2160251" y="2450150"/>
                  </a:lnTo>
                  <a:lnTo>
                    <a:pt x="2120007" y="2478652"/>
                  </a:lnTo>
                  <a:lnTo>
                    <a:pt x="2078702" y="2505711"/>
                  </a:lnTo>
                  <a:lnTo>
                    <a:pt x="2036373" y="2531289"/>
                  </a:lnTo>
                  <a:lnTo>
                    <a:pt x="1993055" y="2555351"/>
                  </a:lnTo>
                  <a:lnTo>
                    <a:pt x="1948787" y="2577860"/>
                  </a:lnTo>
                  <a:lnTo>
                    <a:pt x="1903604" y="2598778"/>
                  </a:lnTo>
                  <a:lnTo>
                    <a:pt x="1857544" y="2618070"/>
                  </a:lnTo>
                  <a:lnTo>
                    <a:pt x="1810643" y="2635699"/>
                  </a:lnTo>
                  <a:lnTo>
                    <a:pt x="1762938" y="2651628"/>
                  </a:lnTo>
                  <a:lnTo>
                    <a:pt x="1714466" y="2665820"/>
                  </a:lnTo>
                  <a:lnTo>
                    <a:pt x="1665264" y="2678239"/>
                  </a:lnTo>
                  <a:lnTo>
                    <a:pt x="1615368" y="2688848"/>
                  </a:lnTo>
                  <a:lnTo>
                    <a:pt x="1564816" y="2697610"/>
                  </a:lnTo>
                  <a:lnTo>
                    <a:pt x="1513644" y="2704489"/>
                  </a:lnTo>
                  <a:lnTo>
                    <a:pt x="1510862" y="2704756"/>
                  </a:lnTo>
                  <a:close/>
                </a:path>
                <a:path w="2713990" h="2713990">
                  <a:moveTo>
                    <a:pt x="2381470" y="2246226"/>
                  </a:moveTo>
                  <a:lnTo>
                    <a:pt x="2371314" y="2246226"/>
                  </a:lnTo>
                  <a:lnTo>
                    <a:pt x="2402180" y="2209958"/>
                  </a:lnTo>
                  <a:lnTo>
                    <a:pt x="2431751" y="2172630"/>
                  </a:lnTo>
                  <a:lnTo>
                    <a:pt x="2459998" y="2134275"/>
                  </a:lnTo>
                  <a:lnTo>
                    <a:pt x="2486906" y="2094903"/>
                  </a:lnTo>
                  <a:lnTo>
                    <a:pt x="2512453" y="2054530"/>
                  </a:lnTo>
                  <a:lnTo>
                    <a:pt x="2536594" y="2013207"/>
                  </a:lnTo>
                  <a:lnTo>
                    <a:pt x="2559294" y="1970970"/>
                  </a:lnTo>
                  <a:lnTo>
                    <a:pt x="2580520" y="1927850"/>
                  </a:lnTo>
                  <a:lnTo>
                    <a:pt x="2600240" y="1883883"/>
                  </a:lnTo>
                  <a:lnTo>
                    <a:pt x="2618420" y="1839102"/>
                  </a:lnTo>
                  <a:lnTo>
                    <a:pt x="2635026" y="1793541"/>
                  </a:lnTo>
                  <a:lnTo>
                    <a:pt x="2650026" y="1747234"/>
                  </a:lnTo>
                  <a:lnTo>
                    <a:pt x="2663386" y="1700215"/>
                  </a:lnTo>
                  <a:lnTo>
                    <a:pt x="2675072" y="1652517"/>
                  </a:lnTo>
                  <a:lnTo>
                    <a:pt x="2685052" y="1604174"/>
                  </a:lnTo>
                  <a:lnTo>
                    <a:pt x="2693292" y="1555220"/>
                  </a:lnTo>
                  <a:lnTo>
                    <a:pt x="2699759" y="1505689"/>
                  </a:lnTo>
                  <a:lnTo>
                    <a:pt x="2704419" y="1455615"/>
                  </a:lnTo>
                  <a:lnTo>
                    <a:pt x="2707240" y="1405032"/>
                  </a:lnTo>
                  <a:lnTo>
                    <a:pt x="2708187" y="1353973"/>
                  </a:lnTo>
                  <a:lnTo>
                    <a:pt x="2707230" y="1302627"/>
                  </a:lnTo>
                  <a:lnTo>
                    <a:pt x="2704380" y="1251764"/>
                  </a:lnTo>
                  <a:lnTo>
                    <a:pt x="2699673" y="1201420"/>
                  </a:lnTo>
                  <a:lnTo>
                    <a:pt x="2693140" y="1151627"/>
                  </a:lnTo>
                  <a:lnTo>
                    <a:pt x="2684818" y="1102420"/>
                  </a:lnTo>
                  <a:lnTo>
                    <a:pt x="2674740" y="1053833"/>
                  </a:lnTo>
                  <a:lnTo>
                    <a:pt x="2662939" y="1005900"/>
                  </a:lnTo>
                  <a:lnTo>
                    <a:pt x="2649449" y="958656"/>
                  </a:lnTo>
                  <a:lnTo>
                    <a:pt x="2634306" y="912133"/>
                  </a:lnTo>
                  <a:lnTo>
                    <a:pt x="2617542" y="866366"/>
                  </a:lnTo>
                  <a:lnTo>
                    <a:pt x="2599192" y="821390"/>
                  </a:lnTo>
                  <a:lnTo>
                    <a:pt x="2579289" y="777237"/>
                  </a:lnTo>
                  <a:lnTo>
                    <a:pt x="2557868" y="733943"/>
                  </a:lnTo>
                  <a:lnTo>
                    <a:pt x="2534963" y="691541"/>
                  </a:lnTo>
                  <a:lnTo>
                    <a:pt x="2510607" y="650066"/>
                  </a:lnTo>
                  <a:lnTo>
                    <a:pt x="2484835" y="609551"/>
                  </a:lnTo>
                  <a:lnTo>
                    <a:pt x="2457681" y="570030"/>
                  </a:lnTo>
                  <a:lnTo>
                    <a:pt x="2429177" y="531537"/>
                  </a:lnTo>
                  <a:lnTo>
                    <a:pt x="2399360" y="494107"/>
                  </a:lnTo>
                  <a:lnTo>
                    <a:pt x="2368262" y="457773"/>
                  </a:lnTo>
                  <a:lnTo>
                    <a:pt x="2335917" y="422570"/>
                  </a:lnTo>
                  <a:lnTo>
                    <a:pt x="2302360" y="388531"/>
                  </a:lnTo>
                  <a:lnTo>
                    <a:pt x="2267624" y="355691"/>
                  </a:lnTo>
                  <a:lnTo>
                    <a:pt x="2231744" y="324083"/>
                  </a:lnTo>
                  <a:lnTo>
                    <a:pt x="2194753" y="293742"/>
                  </a:lnTo>
                  <a:lnTo>
                    <a:pt x="2199976" y="293742"/>
                  </a:lnTo>
                  <a:lnTo>
                    <a:pt x="2237001" y="324221"/>
                  </a:lnTo>
                  <a:lnTo>
                    <a:pt x="2272914" y="355964"/>
                  </a:lnTo>
                  <a:lnTo>
                    <a:pt x="2307681" y="388937"/>
                  </a:lnTo>
                  <a:lnTo>
                    <a:pt x="2341268" y="423106"/>
                  </a:lnTo>
                  <a:lnTo>
                    <a:pt x="2373641" y="458437"/>
                  </a:lnTo>
                  <a:lnTo>
                    <a:pt x="2404767" y="494896"/>
                  </a:lnTo>
                  <a:lnTo>
                    <a:pt x="2434610" y="532450"/>
                  </a:lnTo>
                  <a:lnTo>
                    <a:pt x="2463137" y="571064"/>
                  </a:lnTo>
                  <a:lnTo>
                    <a:pt x="2490315" y="610705"/>
                  </a:lnTo>
                  <a:lnTo>
                    <a:pt x="2516109" y="651338"/>
                  </a:lnTo>
                  <a:lnTo>
                    <a:pt x="2540485" y="692929"/>
                  </a:lnTo>
                  <a:lnTo>
                    <a:pt x="2563409" y="735446"/>
                  </a:lnTo>
                  <a:lnTo>
                    <a:pt x="2584847" y="778853"/>
                  </a:lnTo>
                  <a:lnTo>
                    <a:pt x="2604766" y="823117"/>
                  </a:lnTo>
                  <a:lnTo>
                    <a:pt x="2623131" y="868204"/>
                  </a:lnTo>
                  <a:lnTo>
                    <a:pt x="2639908" y="914081"/>
                  </a:lnTo>
                  <a:lnTo>
                    <a:pt x="2655063" y="960712"/>
                  </a:lnTo>
                  <a:lnTo>
                    <a:pt x="2668563" y="1008064"/>
                  </a:lnTo>
                  <a:lnTo>
                    <a:pt x="2680373" y="1056104"/>
                  </a:lnTo>
                  <a:lnTo>
                    <a:pt x="2690459" y="1104797"/>
                  </a:lnTo>
                  <a:lnTo>
                    <a:pt x="2698787" y="1154109"/>
                  </a:lnTo>
                  <a:lnTo>
                    <a:pt x="2705324" y="1204007"/>
                  </a:lnTo>
                  <a:lnTo>
                    <a:pt x="2710036" y="1254456"/>
                  </a:lnTo>
                  <a:lnTo>
                    <a:pt x="2712887" y="1305424"/>
                  </a:lnTo>
                  <a:lnTo>
                    <a:pt x="2713846" y="1356874"/>
                  </a:lnTo>
                  <a:lnTo>
                    <a:pt x="2712911" y="1407674"/>
                  </a:lnTo>
                  <a:lnTo>
                    <a:pt x="2710129" y="1458004"/>
                  </a:lnTo>
                  <a:lnTo>
                    <a:pt x="2705532" y="1507832"/>
                  </a:lnTo>
                  <a:lnTo>
                    <a:pt x="2699153" y="1557123"/>
                  </a:lnTo>
                  <a:lnTo>
                    <a:pt x="2691025" y="1605846"/>
                  </a:lnTo>
                  <a:lnTo>
                    <a:pt x="2681181" y="1653969"/>
                  </a:lnTo>
                  <a:lnTo>
                    <a:pt x="2669652" y="1701457"/>
                  </a:lnTo>
                  <a:lnTo>
                    <a:pt x="2656473" y="1748279"/>
                  </a:lnTo>
                  <a:lnTo>
                    <a:pt x="2641676" y="1794401"/>
                  </a:lnTo>
                  <a:lnTo>
                    <a:pt x="2625293" y="1839791"/>
                  </a:lnTo>
                  <a:lnTo>
                    <a:pt x="2607357" y="1884417"/>
                  </a:lnTo>
                  <a:lnTo>
                    <a:pt x="2587902" y="1928245"/>
                  </a:lnTo>
                  <a:lnTo>
                    <a:pt x="2566959" y="1971242"/>
                  </a:lnTo>
                  <a:lnTo>
                    <a:pt x="2544562" y="2013377"/>
                  </a:lnTo>
                  <a:lnTo>
                    <a:pt x="2520743" y="2054616"/>
                  </a:lnTo>
                  <a:lnTo>
                    <a:pt x="2495535" y="2094926"/>
                  </a:lnTo>
                  <a:lnTo>
                    <a:pt x="2468958" y="2134293"/>
                  </a:lnTo>
                  <a:lnTo>
                    <a:pt x="2441056" y="2172666"/>
                  </a:lnTo>
                  <a:lnTo>
                    <a:pt x="2411880" y="2209989"/>
                  </a:lnTo>
                  <a:lnTo>
                    <a:pt x="2381470" y="2246226"/>
                  </a:lnTo>
                  <a:close/>
                </a:path>
                <a:path w="2713990" h="2713990">
                  <a:moveTo>
                    <a:pt x="342531" y="2246226"/>
                  </a:moveTo>
                  <a:lnTo>
                    <a:pt x="332375" y="2246226"/>
                  </a:lnTo>
                  <a:lnTo>
                    <a:pt x="301939" y="2209958"/>
                  </a:lnTo>
                  <a:lnTo>
                    <a:pt x="272761" y="2172630"/>
                  </a:lnTo>
                  <a:lnTo>
                    <a:pt x="244874" y="2134275"/>
                  </a:lnTo>
                  <a:lnTo>
                    <a:pt x="218295" y="2094903"/>
                  </a:lnTo>
                  <a:lnTo>
                    <a:pt x="193052" y="2054530"/>
                  </a:lnTo>
                  <a:lnTo>
                    <a:pt x="169193" y="2013207"/>
                  </a:lnTo>
                  <a:lnTo>
                    <a:pt x="146886" y="1971242"/>
                  </a:lnTo>
                  <a:lnTo>
                    <a:pt x="125943" y="1928245"/>
                  </a:lnTo>
                  <a:lnTo>
                    <a:pt x="106488" y="1884417"/>
                  </a:lnTo>
                  <a:lnTo>
                    <a:pt x="88552" y="1839791"/>
                  </a:lnTo>
                  <a:lnTo>
                    <a:pt x="72169" y="1794401"/>
                  </a:lnTo>
                  <a:lnTo>
                    <a:pt x="57372" y="1748279"/>
                  </a:lnTo>
                  <a:lnTo>
                    <a:pt x="44193" y="1701457"/>
                  </a:lnTo>
                  <a:lnTo>
                    <a:pt x="32664" y="1653969"/>
                  </a:lnTo>
                  <a:lnTo>
                    <a:pt x="22820" y="1605846"/>
                  </a:lnTo>
                  <a:lnTo>
                    <a:pt x="14692" y="1557123"/>
                  </a:lnTo>
                  <a:lnTo>
                    <a:pt x="8313" y="1507832"/>
                  </a:lnTo>
                  <a:lnTo>
                    <a:pt x="3716" y="1458004"/>
                  </a:lnTo>
                  <a:lnTo>
                    <a:pt x="934" y="1407674"/>
                  </a:lnTo>
                  <a:lnTo>
                    <a:pt x="0" y="1356874"/>
                  </a:lnTo>
                  <a:lnTo>
                    <a:pt x="957" y="1305424"/>
                  </a:lnTo>
                  <a:lnTo>
                    <a:pt x="3807" y="1254456"/>
                  </a:lnTo>
                  <a:lnTo>
                    <a:pt x="8515" y="1204007"/>
                  </a:lnTo>
                  <a:lnTo>
                    <a:pt x="15047" y="1154109"/>
                  </a:lnTo>
                  <a:lnTo>
                    <a:pt x="23370" y="1104797"/>
                  </a:lnTo>
                  <a:lnTo>
                    <a:pt x="33449" y="1056104"/>
                  </a:lnTo>
                  <a:lnTo>
                    <a:pt x="45251" y="1008064"/>
                  </a:lnTo>
                  <a:lnTo>
                    <a:pt x="58742" y="960712"/>
                  </a:lnTo>
                  <a:lnTo>
                    <a:pt x="73888" y="914081"/>
                  </a:lnTo>
                  <a:lnTo>
                    <a:pt x="90654" y="868204"/>
                  </a:lnTo>
                  <a:lnTo>
                    <a:pt x="109007" y="823117"/>
                  </a:lnTo>
                  <a:lnTo>
                    <a:pt x="128914" y="778853"/>
                  </a:lnTo>
                  <a:lnTo>
                    <a:pt x="150339" y="735446"/>
                  </a:lnTo>
                  <a:lnTo>
                    <a:pt x="173249" y="692929"/>
                  </a:lnTo>
                  <a:lnTo>
                    <a:pt x="197611" y="651338"/>
                  </a:lnTo>
                  <a:lnTo>
                    <a:pt x="223390" y="610705"/>
                  </a:lnTo>
                  <a:lnTo>
                    <a:pt x="250552" y="571064"/>
                  </a:lnTo>
                  <a:lnTo>
                    <a:pt x="279064" y="532450"/>
                  </a:lnTo>
                  <a:lnTo>
                    <a:pt x="308891" y="494896"/>
                  </a:lnTo>
                  <a:lnTo>
                    <a:pt x="339999" y="458437"/>
                  </a:lnTo>
                  <a:lnTo>
                    <a:pt x="372356" y="423106"/>
                  </a:lnTo>
                  <a:lnTo>
                    <a:pt x="405926" y="388937"/>
                  </a:lnTo>
                  <a:lnTo>
                    <a:pt x="440676" y="355964"/>
                  </a:lnTo>
                  <a:lnTo>
                    <a:pt x="476571" y="324221"/>
                  </a:lnTo>
                  <a:lnTo>
                    <a:pt x="513579" y="293742"/>
                  </a:lnTo>
                  <a:lnTo>
                    <a:pt x="518947" y="293742"/>
                  </a:lnTo>
                  <a:lnTo>
                    <a:pt x="481973" y="324083"/>
                  </a:lnTo>
                  <a:lnTo>
                    <a:pt x="446108" y="355691"/>
                  </a:lnTo>
                  <a:lnTo>
                    <a:pt x="411386" y="388531"/>
                  </a:lnTo>
                  <a:lnTo>
                    <a:pt x="377842" y="422570"/>
                  </a:lnTo>
                  <a:lnTo>
                    <a:pt x="345509" y="457773"/>
                  </a:lnTo>
                  <a:lnTo>
                    <a:pt x="314421" y="494107"/>
                  </a:lnTo>
                  <a:lnTo>
                    <a:pt x="284613" y="531537"/>
                  </a:lnTo>
                  <a:lnTo>
                    <a:pt x="256119" y="570030"/>
                  </a:lnTo>
                  <a:lnTo>
                    <a:pt x="228972" y="609551"/>
                  </a:lnTo>
                  <a:lnTo>
                    <a:pt x="203206" y="650066"/>
                  </a:lnTo>
                  <a:lnTo>
                    <a:pt x="178856" y="691541"/>
                  </a:lnTo>
                  <a:lnTo>
                    <a:pt x="155956" y="733943"/>
                  </a:lnTo>
                  <a:lnTo>
                    <a:pt x="134540" y="777237"/>
                  </a:lnTo>
                  <a:lnTo>
                    <a:pt x="114641" y="821390"/>
                  </a:lnTo>
                  <a:lnTo>
                    <a:pt x="96294" y="866366"/>
                  </a:lnTo>
                  <a:lnTo>
                    <a:pt x="79532" y="912133"/>
                  </a:lnTo>
                  <a:lnTo>
                    <a:pt x="64391" y="958656"/>
                  </a:lnTo>
                  <a:lnTo>
                    <a:pt x="50903" y="1005900"/>
                  </a:lnTo>
                  <a:lnTo>
                    <a:pt x="39103" y="1053833"/>
                  </a:lnTo>
                  <a:lnTo>
                    <a:pt x="29026" y="1102420"/>
                  </a:lnTo>
                  <a:lnTo>
                    <a:pt x="20704" y="1151627"/>
                  </a:lnTo>
                  <a:lnTo>
                    <a:pt x="14172" y="1201420"/>
                  </a:lnTo>
                  <a:lnTo>
                    <a:pt x="9465" y="1251764"/>
                  </a:lnTo>
                  <a:lnTo>
                    <a:pt x="6615" y="1302627"/>
                  </a:lnTo>
                  <a:lnTo>
                    <a:pt x="5658" y="1353973"/>
                  </a:lnTo>
                  <a:lnTo>
                    <a:pt x="6606" y="1405032"/>
                  </a:lnTo>
                  <a:lnTo>
                    <a:pt x="9430" y="1455615"/>
                  </a:lnTo>
                  <a:lnTo>
                    <a:pt x="14095" y="1505689"/>
                  </a:lnTo>
                  <a:lnTo>
                    <a:pt x="20567" y="1555220"/>
                  </a:lnTo>
                  <a:lnTo>
                    <a:pt x="28814" y="1604174"/>
                  </a:lnTo>
                  <a:lnTo>
                    <a:pt x="38800" y="1652517"/>
                  </a:lnTo>
                  <a:lnTo>
                    <a:pt x="50494" y="1700215"/>
                  </a:lnTo>
                  <a:lnTo>
                    <a:pt x="63861" y="1747234"/>
                  </a:lnTo>
                  <a:lnTo>
                    <a:pt x="78867" y="1793541"/>
                  </a:lnTo>
                  <a:lnTo>
                    <a:pt x="95480" y="1839102"/>
                  </a:lnTo>
                  <a:lnTo>
                    <a:pt x="113664" y="1883883"/>
                  </a:lnTo>
                  <a:lnTo>
                    <a:pt x="133387" y="1927850"/>
                  </a:lnTo>
                  <a:lnTo>
                    <a:pt x="154616" y="1970970"/>
                  </a:lnTo>
                  <a:lnTo>
                    <a:pt x="177415" y="2013377"/>
                  </a:lnTo>
                  <a:lnTo>
                    <a:pt x="201507" y="2054616"/>
                  </a:lnTo>
                  <a:lnTo>
                    <a:pt x="227010" y="2094926"/>
                  </a:lnTo>
                  <a:lnTo>
                    <a:pt x="253907" y="2134293"/>
                  </a:lnTo>
                  <a:lnTo>
                    <a:pt x="282156" y="2172666"/>
                  </a:lnTo>
                  <a:lnTo>
                    <a:pt x="311709" y="2209989"/>
                  </a:lnTo>
                  <a:lnTo>
                    <a:pt x="342531" y="2246226"/>
                  </a:lnTo>
                  <a:close/>
                </a:path>
                <a:path w="2713990" h="2713990">
                  <a:moveTo>
                    <a:pt x="740047" y="151440"/>
                  </a:moveTo>
                  <a:lnTo>
                    <a:pt x="733373" y="151440"/>
                  </a:lnTo>
                  <a:lnTo>
                    <a:pt x="776904" y="129865"/>
                  </a:lnTo>
                  <a:lnTo>
                    <a:pt x="821297" y="109818"/>
                  </a:lnTo>
                  <a:lnTo>
                    <a:pt x="866518" y="91333"/>
                  </a:lnTo>
                  <a:lnTo>
                    <a:pt x="912533" y="74445"/>
                  </a:lnTo>
                  <a:lnTo>
                    <a:pt x="959309" y="59188"/>
                  </a:lnTo>
                  <a:lnTo>
                    <a:pt x="1006809" y="45597"/>
                  </a:lnTo>
                  <a:lnTo>
                    <a:pt x="1055002" y="33707"/>
                  </a:lnTo>
                  <a:lnTo>
                    <a:pt x="1103852" y="23551"/>
                  </a:lnTo>
                  <a:lnTo>
                    <a:pt x="1153326" y="15164"/>
                  </a:lnTo>
                  <a:lnTo>
                    <a:pt x="1203390" y="8581"/>
                  </a:lnTo>
                  <a:lnTo>
                    <a:pt x="1254009" y="3837"/>
                  </a:lnTo>
                  <a:lnTo>
                    <a:pt x="1305150" y="965"/>
                  </a:lnTo>
                  <a:lnTo>
                    <a:pt x="1356777" y="0"/>
                  </a:lnTo>
                  <a:lnTo>
                    <a:pt x="1408405" y="965"/>
                  </a:lnTo>
                  <a:lnTo>
                    <a:pt x="1440296" y="2756"/>
                  </a:lnTo>
                  <a:lnTo>
                    <a:pt x="1356777" y="2756"/>
                  </a:lnTo>
                  <a:lnTo>
                    <a:pt x="1305745" y="3703"/>
                  </a:lnTo>
                  <a:lnTo>
                    <a:pt x="1255184" y="6522"/>
                  </a:lnTo>
                  <a:lnTo>
                    <a:pt x="1205130" y="11179"/>
                  </a:lnTo>
                  <a:lnTo>
                    <a:pt x="1155618" y="17640"/>
                  </a:lnTo>
                  <a:lnTo>
                    <a:pt x="1106681" y="25873"/>
                  </a:lnTo>
                  <a:lnTo>
                    <a:pt x="1058354" y="35842"/>
                  </a:lnTo>
                  <a:lnTo>
                    <a:pt x="1010672" y="47515"/>
                  </a:lnTo>
                  <a:lnTo>
                    <a:pt x="963669" y="60858"/>
                  </a:lnTo>
                  <a:lnTo>
                    <a:pt x="917380" y="75837"/>
                  </a:lnTo>
                  <a:lnTo>
                    <a:pt x="871838" y="92418"/>
                  </a:lnTo>
                  <a:lnTo>
                    <a:pt x="827079" y="110568"/>
                  </a:lnTo>
                  <a:lnTo>
                    <a:pt x="783137" y="130254"/>
                  </a:lnTo>
                  <a:lnTo>
                    <a:pt x="740047" y="151440"/>
                  </a:lnTo>
                  <a:close/>
                </a:path>
                <a:path w="2713990" h="2713990">
                  <a:moveTo>
                    <a:pt x="1980181" y="151440"/>
                  </a:moveTo>
                  <a:lnTo>
                    <a:pt x="1973798" y="151440"/>
                  </a:lnTo>
                  <a:lnTo>
                    <a:pt x="1930677" y="130254"/>
                  </a:lnTo>
                  <a:lnTo>
                    <a:pt x="1886708" y="110568"/>
                  </a:lnTo>
                  <a:lnTo>
                    <a:pt x="1841926" y="92418"/>
                  </a:lnTo>
                  <a:lnTo>
                    <a:pt x="1796364" y="75837"/>
                  </a:lnTo>
                  <a:lnTo>
                    <a:pt x="1750057" y="60858"/>
                  </a:lnTo>
                  <a:lnTo>
                    <a:pt x="1703036" y="47515"/>
                  </a:lnTo>
                  <a:lnTo>
                    <a:pt x="1655338" y="35842"/>
                  </a:lnTo>
                  <a:lnTo>
                    <a:pt x="1606994" y="25873"/>
                  </a:lnTo>
                  <a:lnTo>
                    <a:pt x="1558038" y="17640"/>
                  </a:lnTo>
                  <a:lnTo>
                    <a:pt x="1508505" y="11179"/>
                  </a:lnTo>
                  <a:lnTo>
                    <a:pt x="1458429" y="6522"/>
                  </a:lnTo>
                  <a:lnTo>
                    <a:pt x="1407841" y="3703"/>
                  </a:lnTo>
                  <a:lnTo>
                    <a:pt x="1356777" y="2756"/>
                  </a:lnTo>
                  <a:lnTo>
                    <a:pt x="1440296" y="2756"/>
                  </a:lnTo>
                  <a:lnTo>
                    <a:pt x="1510165" y="8581"/>
                  </a:lnTo>
                  <a:lnTo>
                    <a:pt x="1560228" y="15164"/>
                  </a:lnTo>
                  <a:lnTo>
                    <a:pt x="1609702" y="23551"/>
                  </a:lnTo>
                  <a:lnTo>
                    <a:pt x="1658553" y="33707"/>
                  </a:lnTo>
                  <a:lnTo>
                    <a:pt x="1706745" y="45597"/>
                  </a:lnTo>
                  <a:lnTo>
                    <a:pt x="1754246" y="59188"/>
                  </a:lnTo>
                  <a:lnTo>
                    <a:pt x="1801021" y="74445"/>
                  </a:lnTo>
                  <a:lnTo>
                    <a:pt x="1847036" y="91333"/>
                  </a:lnTo>
                  <a:lnTo>
                    <a:pt x="1892258" y="109818"/>
                  </a:lnTo>
                  <a:lnTo>
                    <a:pt x="1936651" y="129865"/>
                  </a:lnTo>
                  <a:lnTo>
                    <a:pt x="1980181" y="15144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40261" y="3283307"/>
              <a:ext cx="2049145" cy="2237740"/>
            </a:xfrm>
            <a:custGeom>
              <a:avLst/>
              <a:gdLst/>
              <a:ahLst/>
              <a:cxnLst/>
              <a:rect l="l" t="t" r="r" b="b"/>
              <a:pathLst>
                <a:path w="2049145" h="2237740">
                  <a:moveTo>
                    <a:pt x="1905031" y="2237523"/>
                  </a:moveTo>
                  <a:lnTo>
                    <a:pt x="1892844" y="2237523"/>
                  </a:lnTo>
                  <a:lnTo>
                    <a:pt x="1931467" y="2203858"/>
                  </a:lnTo>
                  <a:lnTo>
                    <a:pt x="1968719" y="2168820"/>
                  </a:lnTo>
                  <a:lnTo>
                    <a:pt x="2004557" y="2132449"/>
                  </a:lnTo>
                  <a:lnTo>
                    <a:pt x="2038938" y="2094786"/>
                  </a:lnTo>
                  <a:lnTo>
                    <a:pt x="2049094" y="2094786"/>
                  </a:lnTo>
                  <a:lnTo>
                    <a:pt x="2015019" y="2132530"/>
                  </a:lnTo>
                  <a:lnTo>
                    <a:pt x="1979614" y="2168929"/>
                  </a:lnTo>
                  <a:lnTo>
                    <a:pt x="1942933" y="2203940"/>
                  </a:lnTo>
                  <a:lnTo>
                    <a:pt x="1905031" y="2237523"/>
                  </a:lnTo>
                  <a:close/>
                </a:path>
                <a:path w="2049145" h="2237740">
                  <a:moveTo>
                    <a:pt x="156249" y="2237523"/>
                  </a:moveTo>
                  <a:lnTo>
                    <a:pt x="143918" y="2237523"/>
                  </a:lnTo>
                  <a:lnTo>
                    <a:pt x="105946" y="2203858"/>
                  </a:lnTo>
                  <a:lnTo>
                    <a:pt x="69293" y="2168820"/>
                  </a:lnTo>
                  <a:lnTo>
                    <a:pt x="33973" y="2132449"/>
                  </a:lnTo>
                  <a:lnTo>
                    <a:pt x="0" y="2094786"/>
                  </a:lnTo>
                  <a:lnTo>
                    <a:pt x="10155" y="2094786"/>
                  </a:lnTo>
                  <a:lnTo>
                    <a:pt x="44611" y="2132530"/>
                  </a:lnTo>
                  <a:lnTo>
                    <a:pt x="80482" y="2168929"/>
                  </a:lnTo>
                  <a:lnTo>
                    <a:pt x="117713" y="2203940"/>
                  </a:lnTo>
                  <a:lnTo>
                    <a:pt x="156249" y="2237523"/>
                  </a:lnTo>
                  <a:close/>
                </a:path>
                <a:path w="2049145" h="2237740">
                  <a:moveTo>
                    <a:pt x="1867600" y="142302"/>
                  </a:moveTo>
                  <a:lnTo>
                    <a:pt x="1862377" y="142302"/>
                  </a:lnTo>
                  <a:lnTo>
                    <a:pt x="1820582" y="110541"/>
                  </a:lnTo>
                  <a:lnTo>
                    <a:pt x="1777561" y="80388"/>
                  </a:lnTo>
                  <a:lnTo>
                    <a:pt x="1733342" y="51886"/>
                  </a:lnTo>
                  <a:lnTo>
                    <a:pt x="1687953" y="25076"/>
                  </a:lnTo>
                  <a:lnTo>
                    <a:pt x="1641422" y="0"/>
                  </a:lnTo>
                  <a:lnTo>
                    <a:pt x="1647806" y="0"/>
                  </a:lnTo>
                  <a:lnTo>
                    <a:pt x="1694091" y="25090"/>
                  </a:lnTo>
                  <a:lnTo>
                    <a:pt x="1739254" y="51928"/>
                  </a:lnTo>
                  <a:lnTo>
                    <a:pt x="1783255" y="80451"/>
                  </a:lnTo>
                  <a:lnTo>
                    <a:pt x="1826051" y="110597"/>
                  </a:lnTo>
                  <a:lnTo>
                    <a:pt x="1867600" y="142302"/>
                  </a:lnTo>
                  <a:close/>
                </a:path>
                <a:path w="2049145" h="2237740">
                  <a:moveTo>
                    <a:pt x="186571" y="142302"/>
                  </a:moveTo>
                  <a:lnTo>
                    <a:pt x="181203" y="142302"/>
                  </a:lnTo>
                  <a:lnTo>
                    <a:pt x="222901" y="110541"/>
                  </a:lnTo>
                  <a:lnTo>
                    <a:pt x="265750" y="80388"/>
                  </a:lnTo>
                  <a:lnTo>
                    <a:pt x="309724" y="51886"/>
                  </a:lnTo>
                  <a:lnTo>
                    <a:pt x="354808" y="25076"/>
                  </a:lnTo>
                  <a:lnTo>
                    <a:pt x="400998" y="0"/>
                  </a:lnTo>
                  <a:lnTo>
                    <a:pt x="407671" y="0"/>
                  </a:lnTo>
                  <a:lnTo>
                    <a:pt x="361102" y="25090"/>
                  </a:lnTo>
                  <a:lnTo>
                    <a:pt x="315636" y="51928"/>
                  </a:lnTo>
                  <a:lnTo>
                    <a:pt x="271349" y="80451"/>
                  </a:lnTo>
                  <a:lnTo>
                    <a:pt x="228308" y="110597"/>
                  </a:lnTo>
                  <a:lnTo>
                    <a:pt x="186571" y="142302"/>
                  </a:lnTo>
                  <a:close/>
                </a:path>
              </a:pathLst>
            </a:custGeom>
            <a:solidFill>
              <a:srgbClr val="FAAB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13543" y="3134623"/>
              <a:ext cx="2702560" cy="2702560"/>
            </a:xfrm>
            <a:custGeom>
              <a:avLst/>
              <a:gdLst/>
              <a:ahLst/>
              <a:cxnLst/>
              <a:rect l="l" t="t" r="r" b="b"/>
              <a:pathLst>
                <a:path w="2702560" h="2702560">
                  <a:moveTo>
                    <a:pt x="1351119" y="2702000"/>
                  </a:moveTo>
                  <a:lnTo>
                    <a:pt x="1299173" y="2701019"/>
                  </a:lnTo>
                  <a:lnTo>
                    <a:pt x="1247722" y="2698102"/>
                  </a:lnTo>
                  <a:lnTo>
                    <a:pt x="1196802" y="2693283"/>
                  </a:lnTo>
                  <a:lnTo>
                    <a:pt x="1146448" y="2686597"/>
                  </a:lnTo>
                  <a:lnTo>
                    <a:pt x="1096696" y="2678080"/>
                  </a:lnTo>
                  <a:lnTo>
                    <a:pt x="1047579" y="2667766"/>
                  </a:lnTo>
                  <a:lnTo>
                    <a:pt x="999134" y="2655691"/>
                  </a:lnTo>
                  <a:lnTo>
                    <a:pt x="951396" y="2641890"/>
                  </a:lnTo>
                  <a:lnTo>
                    <a:pt x="904400" y="2626398"/>
                  </a:lnTo>
                  <a:lnTo>
                    <a:pt x="858180" y="2609250"/>
                  </a:lnTo>
                  <a:lnTo>
                    <a:pt x="812773" y="2590482"/>
                  </a:lnTo>
                  <a:lnTo>
                    <a:pt x="768213" y="2570128"/>
                  </a:lnTo>
                  <a:lnTo>
                    <a:pt x="724535" y="2548223"/>
                  </a:lnTo>
                  <a:lnTo>
                    <a:pt x="681775" y="2524804"/>
                  </a:lnTo>
                  <a:lnTo>
                    <a:pt x="639967" y="2499904"/>
                  </a:lnTo>
                  <a:lnTo>
                    <a:pt x="599147" y="2473559"/>
                  </a:lnTo>
                  <a:lnTo>
                    <a:pt x="559351" y="2445805"/>
                  </a:lnTo>
                  <a:lnTo>
                    <a:pt x="520612" y="2416676"/>
                  </a:lnTo>
                  <a:lnTo>
                    <a:pt x="482967" y="2386208"/>
                  </a:lnTo>
                  <a:lnTo>
                    <a:pt x="495154" y="2386208"/>
                  </a:lnTo>
                  <a:lnTo>
                    <a:pt x="532415" y="2415890"/>
                  </a:lnTo>
                  <a:lnTo>
                    <a:pt x="570734" y="2444266"/>
                  </a:lnTo>
                  <a:lnTo>
                    <a:pt x="610077" y="2471301"/>
                  </a:lnTo>
                  <a:lnTo>
                    <a:pt x="650410" y="2496960"/>
                  </a:lnTo>
                  <a:lnTo>
                    <a:pt x="691700" y="2521211"/>
                  </a:lnTo>
                  <a:lnTo>
                    <a:pt x="733912" y="2544019"/>
                  </a:lnTo>
                  <a:lnTo>
                    <a:pt x="777013" y="2565349"/>
                  </a:lnTo>
                  <a:lnTo>
                    <a:pt x="820967" y="2585169"/>
                  </a:lnTo>
                  <a:lnTo>
                    <a:pt x="865742" y="2603444"/>
                  </a:lnTo>
                  <a:lnTo>
                    <a:pt x="911303" y="2620139"/>
                  </a:lnTo>
                  <a:lnTo>
                    <a:pt x="957616" y="2635222"/>
                  </a:lnTo>
                  <a:lnTo>
                    <a:pt x="1004648" y="2648657"/>
                  </a:lnTo>
                  <a:lnTo>
                    <a:pt x="1052363" y="2660411"/>
                  </a:lnTo>
                  <a:lnTo>
                    <a:pt x="1100729" y="2670451"/>
                  </a:lnTo>
                  <a:lnTo>
                    <a:pt x="1149711" y="2678741"/>
                  </a:lnTo>
                  <a:lnTo>
                    <a:pt x="1199275" y="2685248"/>
                  </a:lnTo>
                  <a:lnTo>
                    <a:pt x="1249387" y="2689938"/>
                  </a:lnTo>
                  <a:lnTo>
                    <a:pt x="1300013" y="2692777"/>
                  </a:lnTo>
                  <a:lnTo>
                    <a:pt x="1351119" y="2693731"/>
                  </a:lnTo>
                  <a:lnTo>
                    <a:pt x="1500767" y="2693731"/>
                  </a:lnTo>
                  <a:lnTo>
                    <a:pt x="1454562" y="2698102"/>
                  </a:lnTo>
                  <a:lnTo>
                    <a:pt x="1403089" y="2701019"/>
                  </a:lnTo>
                  <a:lnTo>
                    <a:pt x="1351119" y="2702000"/>
                  </a:lnTo>
                  <a:close/>
                </a:path>
                <a:path w="2702560" h="2702560">
                  <a:moveTo>
                    <a:pt x="1500767" y="2693731"/>
                  </a:moveTo>
                  <a:lnTo>
                    <a:pt x="1351119" y="2693731"/>
                  </a:lnTo>
                  <a:lnTo>
                    <a:pt x="1402249" y="2692777"/>
                  </a:lnTo>
                  <a:lnTo>
                    <a:pt x="1452898" y="2689938"/>
                  </a:lnTo>
                  <a:lnTo>
                    <a:pt x="1503032" y="2685248"/>
                  </a:lnTo>
                  <a:lnTo>
                    <a:pt x="1552618" y="2678741"/>
                  </a:lnTo>
                  <a:lnTo>
                    <a:pt x="1601622" y="2670451"/>
                  </a:lnTo>
                  <a:lnTo>
                    <a:pt x="1650008" y="2660411"/>
                  </a:lnTo>
                  <a:lnTo>
                    <a:pt x="1697744" y="2648657"/>
                  </a:lnTo>
                  <a:lnTo>
                    <a:pt x="1744795" y="2635222"/>
                  </a:lnTo>
                  <a:lnTo>
                    <a:pt x="1791126" y="2620139"/>
                  </a:lnTo>
                  <a:lnTo>
                    <a:pt x="1836705" y="2603444"/>
                  </a:lnTo>
                  <a:lnTo>
                    <a:pt x="1881495" y="2585169"/>
                  </a:lnTo>
                  <a:lnTo>
                    <a:pt x="1925464" y="2565349"/>
                  </a:lnTo>
                  <a:lnTo>
                    <a:pt x="1968578" y="2544019"/>
                  </a:lnTo>
                  <a:lnTo>
                    <a:pt x="2010801" y="2521211"/>
                  </a:lnTo>
                  <a:lnTo>
                    <a:pt x="2052100" y="2496960"/>
                  </a:lnTo>
                  <a:lnTo>
                    <a:pt x="2092442" y="2471301"/>
                  </a:lnTo>
                  <a:lnTo>
                    <a:pt x="2131791" y="2444266"/>
                  </a:lnTo>
                  <a:lnTo>
                    <a:pt x="2170113" y="2415890"/>
                  </a:lnTo>
                  <a:lnTo>
                    <a:pt x="2207375" y="2386208"/>
                  </a:lnTo>
                  <a:lnTo>
                    <a:pt x="2219562" y="2386208"/>
                  </a:lnTo>
                  <a:lnTo>
                    <a:pt x="2181915" y="2416676"/>
                  </a:lnTo>
                  <a:lnTo>
                    <a:pt x="2143173" y="2445805"/>
                  </a:lnTo>
                  <a:lnTo>
                    <a:pt x="2103371" y="2473559"/>
                  </a:lnTo>
                  <a:lnTo>
                    <a:pt x="2062544" y="2499904"/>
                  </a:lnTo>
                  <a:lnTo>
                    <a:pt x="2020727" y="2524804"/>
                  </a:lnTo>
                  <a:lnTo>
                    <a:pt x="1977955" y="2548223"/>
                  </a:lnTo>
                  <a:lnTo>
                    <a:pt x="1934264" y="2570128"/>
                  </a:lnTo>
                  <a:lnTo>
                    <a:pt x="1889690" y="2590482"/>
                  </a:lnTo>
                  <a:lnTo>
                    <a:pt x="1844266" y="2609250"/>
                  </a:lnTo>
                  <a:lnTo>
                    <a:pt x="1798030" y="2626398"/>
                  </a:lnTo>
                  <a:lnTo>
                    <a:pt x="1751015" y="2641890"/>
                  </a:lnTo>
                  <a:lnTo>
                    <a:pt x="1703257" y="2655691"/>
                  </a:lnTo>
                  <a:lnTo>
                    <a:pt x="1654792" y="2667766"/>
                  </a:lnTo>
                  <a:lnTo>
                    <a:pt x="1605655" y="2678080"/>
                  </a:lnTo>
                  <a:lnTo>
                    <a:pt x="1555881" y="2686597"/>
                  </a:lnTo>
                  <a:lnTo>
                    <a:pt x="1505505" y="2693283"/>
                  </a:lnTo>
                  <a:lnTo>
                    <a:pt x="1500767" y="2693731"/>
                  </a:lnTo>
                  <a:close/>
                </a:path>
                <a:path w="2702560" h="2702560">
                  <a:moveTo>
                    <a:pt x="2365656" y="2243470"/>
                  </a:moveTo>
                  <a:lnTo>
                    <a:pt x="2355646" y="2243470"/>
                  </a:lnTo>
                  <a:lnTo>
                    <a:pt x="2386853" y="2207224"/>
                  </a:lnTo>
                  <a:lnTo>
                    <a:pt x="2416777" y="2169876"/>
                  </a:lnTo>
                  <a:lnTo>
                    <a:pt x="2445383" y="2131460"/>
                  </a:lnTo>
                  <a:lnTo>
                    <a:pt x="2472637" y="2092011"/>
                  </a:lnTo>
                  <a:lnTo>
                    <a:pt x="2498505" y="2051563"/>
                  </a:lnTo>
                  <a:lnTo>
                    <a:pt x="2522953" y="2010150"/>
                  </a:lnTo>
                  <a:lnTo>
                    <a:pt x="2545946" y="1967806"/>
                  </a:lnTo>
                  <a:lnTo>
                    <a:pt x="2567449" y="1924565"/>
                  </a:lnTo>
                  <a:lnTo>
                    <a:pt x="2587430" y="1880462"/>
                  </a:lnTo>
                  <a:lnTo>
                    <a:pt x="2605852" y="1835530"/>
                  </a:lnTo>
                  <a:lnTo>
                    <a:pt x="2622683" y="1789805"/>
                  </a:lnTo>
                  <a:lnTo>
                    <a:pt x="2637888" y="1743319"/>
                  </a:lnTo>
                  <a:lnTo>
                    <a:pt x="2651432" y="1696107"/>
                  </a:lnTo>
                  <a:lnTo>
                    <a:pt x="2663282" y="1648204"/>
                  </a:lnTo>
                  <a:lnTo>
                    <a:pt x="2673402" y="1599643"/>
                  </a:lnTo>
                  <a:lnTo>
                    <a:pt x="2681760" y="1550459"/>
                  </a:lnTo>
                  <a:lnTo>
                    <a:pt x="2688320" y="1500685"/>
                  </a:lnTo>
                  <a:lnTo>
                    <a:pt x="2693048" y="1450357"/>
                  </a:lnTo>
                  <a:lnTo>
                    <a:pt x="2695910" y="1399507"/>
                  </a:lnTo>
                  <a:lnTo>
                    <a:pt x="2696871" y="1348171"/>
                  </a:lnTo>
                  <a:lnTo>
                    <a:pt x="2695914" y="1296946"/>
                  </a:lnTo>
                  <a:lnTo>
                    <a:pt x="2693064" y="1246203"/>
                  </a:lnTo>
                  <a:lnTo>
                    <a:pt x="2688357" y="1195977"/>
                  </a:lnTo>
                  <a:lnTo>
                    <a:pt x="2681825" y="1146303"/>
                  </a:lnTo>
                  <a:lnTo>
                    <a:pt x="2673503" y="1097213"/>
                  </a:lnTo>
                  <a:lnTo>
                    <a:pt x="2663425" y="1048743"/>
                  </a:lnTo>
                  <a:lnTo>
                    <a:pt x="2651626" y="1000927"/>
                  </a:lnTo>
                  <a:lnTo>
                    <a:pt x="2638138" y="953798"/>
                  </a:lnTo>
                  <a:lnTo>
                    <a:pt x="2622997" y="907391"/>
                  </a:lnTo>
                  <a:lnTo>
                    <a:pt x="2606235" y="861741"/>
                  </a:lnTo>
                  <a:lnTo>
                    <a:pt x="2587888" y="816881"/>
                  </a:lnTo>
                  <a:lnTo>
                    <a:pt x="2567989" y="772845"/>
                  </a:lnTo>
                  <a:lnTo>
                    <a:pt x="2546573" y="729669"/>
                  </a:lnTo>
                  <a:lnTo>
                    <a:pt x="2523672" y="687385"/>
                  </a:lnTo>
                  <a:lnTo>
                    <a:pt x="2499323" y="646029"/>
                  </a:lnTo>
                  <a:lnTo>
                    <a:pt x="2473557" y="605634"/>
                  </a:lnTo>
                  <a:lnTo>
                    <a:pt x="2446410" y="566234"/>
                  </a:lnTo>
                  <a:lnTo>
                    <a:pt x="2417915" y="527865"/>
                  </a:lnTo>
                  <a:lnTo>
                    <a:pt x="2388107" y="490559"/>
                  </a:lnTo>
                  <a:lnTo>
                    <a:pt x="2357020" y="454352"/>
                  </a:lnTo>
                  <a:lnTo>
                    <a:pt x="2324687" y="419277"/>
                  </a:lnTo>
                  <a:lnTo>
                    <a:pt x="2291143" y="385369"/>
                  </a:lnTo>
                  <a:lnTo>
                    <a:pt x="2256421" y="352662"/>
                  </a:lnTo>
                  <a:lnTo>
                    <a:pt x="2220556" y="321189"/>
                  </a:lnTo>
                  <a:lnTo>
                    <a:pt x="2183582" y="290986"/>
                  </a:lnTo>
                  <a:lnTo>
                    <a:pt x="2189095" y="290986"/>
                  </a:lnTo>
                  <a:lnTo>
                    <a:pt x="2226086" y="321327"/>
                  </a:lnTo>
                  <a:lnTo>
                    <a:pt x="2261966" y="352935"/>
                  </a:lnTo>
                  <a:lnTo>
                    <a:pt x="2296702" y="385775"/>
                  </a:lnTo>
                  <a:lnTo>
                    <a:pt x="2330259" y="419814"/>
                  </a:lnTo>
                  <a:lnTo>
                    <a:pt x="2362604" y="455017"/>
                  </a:lnTo>
                  <a:lnTo>
                    <a:pt x="2393702" y="491351"/>
                  </a:lnTo>
                  <a:lnTo>
                    <a:pt x="2423519" y="528781"/>
                  </a:lnTo>
                  <a:lnTo>
                    <a:pt x="2452022" y="567274"/>
                  </a:lnTo>
                  <a:lnTo>
                    <a:pt x="2479177" y="606794"/>
                  </a:lnTo>
                  <a:lnTo>
                    <a:pt x="2504949" y="647310"/>
                  </a:lnTo>
                  <a:lnTo>
                    <a:pt x="2529305" y="688785"/>
                  </a:lnTo>
                  <a:lnTo>
                    <a:pt x="2552210" y="731187"/>
                  </a:lnTo>
                  <a:lnTo>
                    <a:pt x="2573631" y="774481"/>
                  </a:lnTo>
                  <a:lnTo>
                    <a:pt x="2593534" y="818634"/>
                  </a:lnTo>
                  <a:lnTo>
                    <a:pt x="2611884" y="863610"/>
                  </a:lnTo>
                  <a:lnTo>
                    <a:pt x="2628648" y="909377"/>
                  </a:lnTo>
                  <a:lnTo>
                    <a:pt x="2643791" y="955900"/>
                  </a:lnTo>
                  <a:lnTo>
                    <a:pt x="2657281" y="1003144"/>
                  </a:lnTo>
                  <a:lnTo>
                    <a:pt x="2669081" y="1051077"/>
                  </a:lnTo>
                  <a:lnTo>
                    <a:pt x="2679160" y="1099664"/>
                  </a:lnTo>
                  <a:lnTo>
                    <a:pt x="2687482" y="1148871"/>
                  </a:lnTo>
                  <a:lnTo>
                    <a:pt x="2694014" y="1198664"/>
                  </a:lnTo>
                  <a:lnTo>
                    <a:pt x="2698722" y="1249008"/>
                  </a:lnTo>
                  <a:lnTo>
                    <a:pt x="2701572" y="1299871"/>
                  </a:lnTo>
                  <a:lnTo>
                    <a:pt x="2702529" y="1351217"/>
                  </a:lnTo>
                  <a:lnTo>
                    <a:pt x="2701582" y="1402276"/>
                  </a:lnTo>
                  <a:lnTo>
                    <a:pt x="2698761" y="1452859"/>
                  </a:lnTo>
                  <a:lnTo>
                    <a:pt x="2694101" y="1502933"/>
                  </a:lnTo>
                  <a:lnTo>
                    <a:pt x="2687634" y="1552464"/>
                  </a:lnTo>
                  <a:lnTo>
                    <a:pt x="2679394" y="1601418"/>
                  </a:lnTo>
                  <a:lnTo>
                    <a:pt x="2669414" y="1649760"/>
                  </a:lnTo>
                  <a:lnTo>
                    <a:pt x="2657728" y="1697459"/>
                  </a:lnTo>
                  <a:lnTo>
                    <a:pt x="2644368" y="1744478"/>
                  </a:lnTo>
                  <a:lnTo>
                    <a:pt x="2629368" y="1790785"/>
                  </a:lnTo>
                  <a:lnTo>
                    <a:pt x="2612762" y="1836346"/>
                  </a:lnTo>
                  <a:lnTo>
                    <a:pt x="2594582" y="1881127"/>
                  </a:lnTo>
                  <a:lnTo>
                    <a:pt x="2574862" y="1925094"/>
                  </a:lnTo>
                  <a:lnTo>
                    <a:pt x="2553636" y="1968214"/>
                  </a:lnTo>
                  <a:lnTo>
                    <a:pt x="2530936" y="2010451"/>
                  </a:lnTo>
                  <a:lnTo>
                    <a:pt x="2506795" y="2051774"/>
                  </a:lnTo>
                  <a:lnTo>
                    <a:pt x="2481248" y="2092147"/>
                  </a:lnTo>
                  <a:lnTo>
                    <a:pt x="2454327" y="2131537"/>
                  </a:lnTo>
                  <a:lnTo>
                    <a:pt x="2426066" y="2169910"/>
                  </a:lnTo>
                  <a:lnTo>
                    <a:pt x="2396498" y="2207233"/>
                  </a:lnTo>
                  <a:lnTo>
                    <a:pt x="2365656" y="2243470"/>
                  </a:lnTo>
                  <a:close/>
                </a:path>
                <a:path w="2702560" h="2702560">
                  <a:moveTo>
                    <a:pt x="346883" y="2243470"/>
                  </a:moveTo>
                  <a:lnTo>
                    <a:pt x="336873" y="2243470"/>
                  </a:lnTo>
                  <a:lnTo>
                    <a:pt x="306044" y="2207224"/>
                  </a:lnTo>
                  <a:lnTo>
                    <a:pt x="276473" y="2169876"/>
                  </a:lnTo>
                  <a:lnTo>
                    <a:pt x="248196" y="2131460"/>
                  </a:lnTo>
                  <a:lnTo>
                    <a:pt x="221251" y="2092011"/>
                  </a:lnTo>
                  <a:lnTo>
                    <a:pt x="195672" y="2051563"/>
                  </a:lnTo>
                  <a:lnTo>
                    <a:pt x="171657" y="2010451"/>
                  </a:lnTo>
                  <a:lnTo>
                    <a:pt x="148958" y="1968214"/>
                  </a:lnTo>
                  <a:lnTo>
                    <a:pt x="127729" y="1925094"/>
                  </a:lnTo>
                  <a:lnTo>
                    <a:pt x="108006" y="1881127"/>
                  </a:lnTo>
                  <a:lnTo>
                    <a:pt x="89821" y="1836346"/>
                  </a:lnTo>
                  <a:lnTo>
                    <a:pt x="73209" y="1790785"/>
                  </a:lnTo>
                  <a:lnTo>
                    <a:pt x="58203" y="1744478"/>
                  </a:lnTo>
                  <a:lnTo>
                    <a:pt x="44836" y="1697459"/>
                  </a:lnTo>
                  <a:lnTo>
                    <a:pt x="33142" y="1649760"/>
                  </a:lnTo>
                  <a:lnTo>
                    <a:pt x="23155" y="1601418"/>
                  </a:lnTo>
                  <a:lnTo>
                    <a:pt x="14909" y="1552464"/>
                  </a:lnTo>
                  <a:lnTo>
                    <a:pt x="8437" y="1502933"/>
                  </a:lnTo>
                  <a:lnTo>
                    <a:pt x="3772" y="1452859"/>
                  </a:lnTo>
                  <a:lnTo>
                    <a:pt x="948" y="1402276"/>
                  </a:lnTo>
                  <a:lnTo>
                    <a:pt x="0" y="1351217"/>
                  </a:lnTo>
                  <a:lnTo>
                    <a:pt x="957" y="1299871"/>
                  </a:lnTo>
                  <a:lnTo>
                    <a:pt x="3806" y="1249008"/>
                  </a:lnTo>
                  <a:lnTo>
                    <a:pt x="8514" y="1198664"/>
                  </a:lnTo>
                  <a:lnTo>
                    <a:pt x="15046" y="1148871"/>
                  </a:lnTo>
                  <a:lnTo>
                    <a:pt x="23368" y="1099664"/>
                  </a:lnTo>
                  <a:lnTo>
                    <a:pt x="33445" y="1051077"/>
                  </a:lnTo>
                  <a:lnTo>
                    <a:pt x="45245" y="1003144"/>
                  </a:lnTo>
                  <a:lnTo>
                    <a:pt x="58733" y="955900"/>
                  </a:lnTo>
                  <a:lnTo>
                    <a:pt x="73874" y="909377"/>
                  </a:lnTo>
                  <a:lnTo>
                    <a:pt x="90636" y="863610"/>
                  </a:lnTo>
                  <a:lnTo>
                    <a:pt x="108983" y="818634"/>
                  </a:lnTo>
                  <a:lnTo>
                    <a:pt x="128881" y="774481"/>
                  </a:lnTo>
                  <a:lnTo>
                    <a:pt x="150298" y="731187"/>
                  </a:lnTo>
                  <a:lnTo>
                    <a:pt x="173198" y="688785"/>
                  </a:lnTo>
                  <a:lnTo>
                    <a:pt x="197548" y="647310"/>
                  </a:lnTo>
                  <a:lnTo>
                    <a:pt x="223314" y="606794"/>
                  </a:lnTo>
                  <a:lnTo>
                    <a:pt x="250461" y="567274"/>
                  </a:lnTo>
                  <a:lnTo>
                    <a:pt x="278955" y="528781"/>
                  </a:lnTo>
                  <a:lnTo>
                    <a:pt x="308763" y="491351"/>
                  </a:lnTo>
                  <a:lnTo>
                    <a:pt x="339851" y="455017"/>
                  </a:lnTo>
                  <a:lnTo>
                    <a:pt x="372184" y="419814"/>
                  </a:lnTo>
                  <a:lnTo>
                    <a:pt x="405728" y="385775"/>
                  </a:lnTo>
                  <a:lnTo>
                    <a:pt x="440450" y="352935"/>
                  </a:lnTo>
                  <a:lnTo>
                    <a:pt x="476315" y="321327"/>
                  </a:lnTo>
                  <a:lnTo>
                    <a:pt x="513289" y="290986"/>
                  </a:lnTo>
                  <a:lnTo>
                    <a:pt x="518947" y="290986"/>
                  </a:lnTo>
                  <a:lnTo>
                    <a:pt x="481989" y="321189"/>
                  </a:lnTo>
                  <a:lnTo>
                    <a:pt x="446137" y="352662"/>
                  </a:lnTo>
                  <a:lnTo>
                    <a:pt x="411427" y="385369"/>
                  </a:lnTo>
                  <a:lnTo>
                    <a:pt x="377891" y="419277"/>
                  </a:lnTo>
                  <a:lnTo>
                    <a:pt x="345565" y="454352"/>
                  </a:lnTo>
                  <a:lnTo>
                    <a:pt x="314482" y="490559"/>
                  </a:lnTo>
                  <a:lnTo>
                    <a:pt x="284677" y="527865"/>
                  </a:lnTo>
                  <a:lnTo>
                    <a:pt x="256183" y="566234"/>
                  </a:lnTo>
                  <a:lnTo>
                    <a:pt x="229036" y="605634"/>
                  </a:lnTo>
                  <a:lnTo>
                    <a:pt x="203269" y="646029"/>
                  </a:lnTo>
                  <a:lnTo>
                    <a:pt x="178916" y="687385"/>
                  </a:lnTo>
                  <a:lnTo>
                    <a:pt x="156013" y="729669"/>
                  </a:lnTo>
                  <a:lnTo>
                    <a:pt x="134592" y="772845"/>
                  </a:lnTo>
                  <a:lnTo>
                    <a:pt x="114688" y="816881"/>
                  </a:lnTo>
                  <a:lnTo>
                    <a:pt x="96335" y="861741"/>
                  </a:lnTo>
                  <a:lnTo>
                    <a:pt x="79568" y="907391"/>
                  </a:lnTo>
                  <a:lnTo>
                    <a:pt x="64421" y="953798"/>
                  </a:lnTo>
                  <a:lnTo>
                    <a:pt x="50928" y="1000927"/>
                  </a:lnTo>
                  <a:lnTo>
                    <a:pt x="39123" y="1048743"/>
                  </a:lnTo>
                  <a:lnTo>
                    <a:pt x="29040" y="1097213"/>
                  </a:lnTo>
                  <a:lnTo>
                    <a:pt x="20713" y="1146303"/>
                  </a:lnTo>
                  <a:lnTo>
                    <a:pt x="14178" y="1195977"/>
                  </a:lnTo>
                  <a:lnTo>
                    <a:pt x="9467" y="1246203"/>
                  </a:lnTo>
                  <a:lnTo>
                    <a:pt x="6616" y="1296946"/>
                  </a:lnTo>
                  <a:lnTo>
                    <a:pt x="5658" y="1348171"/>
                  </a:lnTo>
                  <a:lnTo>
                    <a:pt x="6619" y="1399507"/>
                  </a:lnTo>
                  <a:lnTo>
                    <a:pt x="9481" y="1450357"/>
                  </a:lnTo>
                  <a:lnTo>
                    <a:pt x="14209" y="1500685"/>
                  </a:lnTo>
                  <a:lnTo>
                    <a:pt x="20769" y="1550459"/>
                  </a:lnTo>
                  <a:lnTo>
                    <a:pt x="29126" y="1599643"/>
                  </a:lnTo>
                  <a:lnTo>
                    <a:pt x="39247" y="1648204"/>
                  </a:lnTo>
                  <a:lnTo>
                    <a:pt x="51097" y="1696107"/>
                  </a:lnTo>
                  <a:lnTo>
                    <a:pt x="64641" y="1743319"/>
                  </a:lnTo>
                  <a:lnTo>
                    <a:pt x="79846" y="1789805"/>
                  </a:lnTo>
                  <a:lnTo>
                    <a:pt x="96676" y="1835530"/>
                  </a:lnTo>
                  <a:lnTo>
                    <a:pt x="115099" y="1880462"/>
                  </a:lnTo>
                  <a:lnTo>
                    <a:pt x="135080" y="1924565"/>
                  </a:lnTo>
                  <a:lnTo>
                    <a:pt x="156583" y="1967806"/>
                  </a:lnTo>
                  <a:lnTo>
                    <a:pt x="179576" y="2010150"/>
                  </a:lnTo>
                  <a:lnTo>
                    <a:pt x="204024" y="2051563"/>
                  </a:lnTo>
                  <a:lnTo>
                    <a:pt x="229985" y="2092147"/>
                  </a:lnTo>
                  <a:lnTo>
                    <a:pt x="257203" y="2131537"/>
                  </a:lnTo>
                  <a:lnTo>
                    <a:pt x="285780" y="2169910"/>
                  </a:lnTo>
                  <a:lnTo>
                    <a:pt x="315683" y="2207233"/>
                  </a:lnTo>
                  <a:lnTo>
                    <a:pt x="346883" y="2243470"/>
                  </a:lnTo>
                  <a:close/>
                </a:path>
                <a:path w="2702560" h="2702560">
                  <a:moveTo>
                    <a:pt x="741498" y="148684"/>
                  </a:moveTo>
                  <a:lnTo>
                    <a:pt x="734389" y="148684"/>
                  </a:lnTo>
                  <a:lnTo>
                    <a:pt x="777479" y="127498"/>
                  </a:lnTo>
                  <a:lnTo>
                    <a:pt x="821421" y="107812"/>
                  </a:lnTo>
                  <a:lnTo>
                    <a:pt x="866180" y="89662"/>
                  </a:lnTo>
                  <a:lnTo>
                    <a:pt x="911721" y="73081"/>
                  </a:lnTo>
                  <a:lnTo>
                    <a:pt x="958011" y="58102"/>
                  </a:lnTo>
                  <a:lnTo>
                    <a:pt x="1005014" y="44759"/>
                  </a:lnTo>
                  <a:lnTo>
                    <a:pt x="1052696" y="33086"/>
                  </a:lnTo>
                  <a:lnTo>
                    <a:pt x="1101023" y="23117"/>
                  </a:lnTo>
                  <a:lnTo>
                    <a:pt x="1149960" y="14884"/>
                  </a:lnTo>
                  <a:lnTo>
                    <a:pt x="1199472" y="8423"/>
                  </a:lnTo>
                  <a:lnTo>
                    <a:pt x="1249526" y="3766"/>
                  </a:lnTo>
                  <a:lnTo>
                    <a:pt x="1300086" y="947"/>
                  </a:lnTo>
                  <a:lnTo>
                    <a:pt x="1351119" y="0"/>
                  </a:lnTo>
                  <a:lnTo>
                    <a:pt x="1402183" y="947"/>
                  </a:lnTo>
                  <a:lnTo>
                    <a:pt x="1437249" y="2901"/>
                  </a:lnTo>
                  <a:lnTo>
                    <a:pt x="1351119" y="2901"/>
                  </a:lnTo>
                  <a:lnTo>
                    <a:pt x="1300689" y="3830"/>
                  </a:lnTo>
                  <a:lnTo>
                    <a:pt x="1250729" y="6595"/>
                  </a:lnTo>
                  <a:lnTo>
                    <a:pt x="1201271" y="11163"/>
                  </a:lnTo>
                  <a:lnTo>
                    <a:pt x="1152349" y="17501"/>
                  </a:lnTo>
                  <a:lnTo>
                    <a:pt x="1103995" y="25576"/>
                  </a:lnTo>
                  <a:lnTo>
                    <a:pt x="1056240" y="35353"/>
                  </a:lnTo>
                  <a:lnTo>
                    <a:pt x="1009119" y="46800"/>
                  </a:lnTo>
                  <a:lnTo>
                    <a:pt x="962663" y="59883"/>
                  </a:lnTo>
                  <a:lnTo>
                    <a:pt x="916904" y="74570"/>
                  </a:lnTo>
                  <a:lnTo>
                    <a:pt x="871876" y="90827"/>
                  </a:lnTo>
                  <a:lnTo>
                    <a:pt x="827611" y="108620"/>
                  </a:lnTo>
                  <a:lnTo>
                    <a:pt x="784140" y="127917"/>
                  </a:lnTo>
                  <a:lnTo>
                    <a:pt x="741498" y="148684"/>
                  </a:lnTo>
                  <a:close/>
                </a:path>
                <a:path w="2702560" h="2702560">
                  <a:moveTo>
                    <a:pt x="1968140" y="148684"/>
                  </a:moveTo>
                  <a:lnTo>
                    <a:pt x="1961031" y="148684"/>
                  </a:lnTo>
                  <a:lnTo>
                    <a:pt x="1918357" y="127917"/>
                  </a:lnTo>
                  <a:lnTo>
                    <a:pt x="1874860" y="108620"/>
                  </a:lnTo>
                  <a:lnTo>
                    <a:pt x="1830572" y="90827"/>
                  </a:lnTo>
                  <a:lnTo>
                    <a:pt x="1785523" y="74570"/>
                  </a:lnTo>
                  <a:lnTo>
                    <a:pt x="1739746" y="59883"/>
                  </a:lnTo>
                  <a:lnTo>
                    <a:pt x="1693273" y="46800"/>
                  </a:lnTo>
                  <a:lnTo>
                    <a:pt x="1646135" y="35353"/>
                  </a:lnTo>
                  <a:lnTo>
                    <a:pt x="1598364" y="25576"/>
                  </a:lnTo>
                  <a:lnTo>
                    <a:pt x="1549991" y="17501"/>
                  </a:lnTo>
                  <a:lnTo>
                    <a:pt x="1501048" y="11163"/>
                  </a:lnTo>
                  <a:lnTo>
                    <a:pt x="1451568" y="6595"/>
                  </a:lnTo>
                  <a:lnTo>
                    <a:pt x="1401581" y="3830"/>
                  </a:lnTo>
                  <a:lnTo>
                    <a:pt x="1351119" y="2901"/>
                  </a:lnTo>
                  <a:lnTo>
                    <a:pt x="1437249" y="2901"/>
                  </a:lnTo>
                  <a:lnTo>
                    <a:pt x="1502847" y="8423"/>
                  </a:lnTo>
                  <a:lnTo>
                    <a:pt x="1552380" y="14884"/>
                  </a:lnTo>
                  <a:lnTo>
                    <a:pt x="1601336" y="23117"/>
                  </a:lnTo>
                  <a:lnTo>
                    <a:pt x="1649679" y="33086"/>
                  </a:lnTo>
                  <a:lnTo>
                    <a:pt x="1697378" y="44759"/>
                  </a:lnTo>
                  <a:lnTo>
                    <a:pt x="1744398" y="58102"/>
                  </a:lnTo>
                  <a:lnTo>
                    <a:pt x="1790706" y="73081"/>
                  </a:lnTo>
                  <a:lnTo>
                    <a:pt x="1836268" y="89662"/>
                  </a:lnTo>
                  <a:lnTo>
                    <a:pt x="1881050" y="107812"/>
                  </a:lnTo>
                  <a:lnTo>
                    <a:pt x="1925018" y="127498"/>
                  </a:lnTo>
                  <a:lnTo>
                    <a:pt x="1968140" y="148684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650417" y="3283307"/>
              <a:ext cx="2028825" cy="2237740"/>
            </a:xfrm>
            <a:custGeom>
              <a:avLst/>
              <a:gdLst/>
              <a:ahLst/>
              <a:cxnLst/>
              <a:rect l="l" t="t" r="r" b="b"/>
              <a:pathLst>
                <a:path w="2028825" h="2237740">
                  <a:moveTo>
                    <a:pt x="1882688" y="2237523"/>
                  </a:moveTo>
                  <a:lnTo>
                    <a:pt x="1870502" y="2237523"/>
                  </a:lnTo>
                  <a:lnTo>
                    <a:pt x="1909671" y="2203940"/>
                  </a:lnTo>
                  <a:lnTo>
                    <a:pt x="1947466" y="2168929"/>
                  </a:lnTo>
                  <a:lnTo>
                    <a:pt x="1983848" y="2132530"/>
                  </a:lnTo>
                  <a:lnTo>
                    <a:pt x="2018772" y="2094786"/>
                  </a:lnTo>
                  <a:lnTo>
                    <a:pt x="2028783" y="2094786"/>
                  </a:lnTo>
                  <a:lnTo>
                    <a:pt x="1994246" y="2132612"/>
                  </a:lnTo>
                  <a:lnTo>
                    <a:pt x="1958340" y="2169037"/>
                  </a:lnTo>
                  <a:lnTo>
                    <a:pt x="1921131" y="2204021"/>
                  </a:lnTo>
                  <a:lnTo>
                    <a:pt x="1882688" y="2237523"/>
                  </a:lnTo>
                  <a:close/>
                </a:path>
                <a:path w="2028825" h="2237740">
                  <a:moveTo>
                    <a:pt x="158281" y="2237523"/>
                  </a:moveTo>
                  <a:lnTo>
                    <a:pt x="146094" y="2237523"/>
                  </a:lnTo>
                  <a:lnTo>
                    <a:pt x="107557" y="2203940"/>
                  </a:lnTo>
                  <a:lnTo>
                    <a:pt x="70327" y="2168929"/>
                  </a:lnTo>
                  <a:lnTo>
                    <a:pt x="34456" y="2132530"/>
                  </a:lnTo>
                  <a:lnTo>
                    <a:pt x="0" y="2094786"/>
                  </a:lnTo>
                  <a:lnTo>
                    <a:pt x="10010" y="2094786"/>
                  </a:lnTo>
                  <a:lnTo>
                    <a:pt x="45010" y="2132612"/>
                  </a:lnTo>
                  <a:lnTo>
                    <a:pt x="81425" y="2169037"/>
                  </a:lnTo>
                  <a:lnTo>
                    <a:pt x="119200" y="2204021"/>
                  </a:lnTo>
                  <a:lnTo>
                    <a:pt x="158281" y="2237523"/>
                  </a:lnTo>
                  <a:close/>
                </a:path>
                <a:path w="2028825" h="2237740">
                  <a:moveTo>
                    <a:pt x="1852222" y="142302"/>
                  </a:moveTo>
                  <a:lnTo>
                    <a:pt x="1846709" y="142302"/>
                  </a:lnTo>
                  <a:lnTo>
                    <a:pt x="1804622" y="110527"/>
                  </a:lnTo>
                  <a:lnTo>
                    <a:pt x="1761268" y="80347"/>
                  </a:lnTo>
                  <a:lnTo>
                    <a:pt x="1716702" y="51824"/>
                  </a:lnTo>
                  <a:lnTo>
                    <a:pt x="1670980" y="25020"/>
                  </a:lnTo>
                  <a:lnTo>
                    <a:pt x="1624158" y="0"/>
                  </a:lnTo>
                  <a:lnTo>
                    <a:pt x="1631267" y="0"/>
                  </a:lnTo>
                  <a:lnTo>
                    <a:pt x="1677798" y="25076"/>
                  </a:lnTo>
                  <a:lnTo>
                    <a:pt x="1723186" y="51886"/>
                  </a:lnTo>
                  <a:lnTo>
                    <a:pt x="1767405" y="80388"/>
                  </a:lnTo>
                  <a:lnTo>
                    <a:pt x="1810426" y="110541"/>
                  </a:lnTo>
                  <a:lnTo>
                    <a:pt x="1852222" y="142302"/>
                  </a:lnTo>
                  <a:close/>
                </a:path>
                <a:path w="2028825" h="2237740">
                  <a:moveTo>
                    <a:pt x="182074" y="142302"/>
                  </a:moveTo>
                  <a:lnTo>
                    <a:pt x="176415" y="142302"/>
                  </a:lnTo>
                  <a:lnTo>
                    <a:pt x="218246" y="110527"/>
                  </a:lnTo>
                  <a:lnTo>
                    <a:pt x="261348" y="80347"/>
                  </a:lnTo>
                  <a:lnTo>
                    <a:pt x="305651" y="51824"/>
                  </a:lnTo>
                  <a:lnTo>
                    <a:pt x="351073" y="25020"/>
                  </a:lnTo>
                  <a:lnTo>
                    <a:pt x="397516" y="0"/>
                  </a:lnTo>
                  <a:lnTo>
                    <a:pt x="404625" y="0"/>
                  </a:lnTo>
                  <a:lnTo>
                    <a:pt x="357652" y="25076"/>
                  </a:lnTo>
                  <a:lnTo>
                    <a:pt x="311920" y="51886"/>
                  </a:lnTo>
                  <a:lnTo>
                    <a:pt x="267413" y="80388"/>
                  </a:lnTo>
                  <a:lnTo>
                    <a:pt x="224128" y="110541"/>
                  </a:lnTo>
                  <a:lnTo>
                    <a:pt x="182074" y="142302"/>
                  </a:lnTo>
                  <a:close/>
                </a:path>
              </a:pathLst>
            </a:custGeom>
            <a:solidFill>
              <a:srgbClr val="F7AB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19201" y="3137524"/>
              <a:ext cx="2691765" cy="2691130"/>
            </a:xfrm>
            <a:custGeom>
              <a:avLst/>
              <a:gdLst/>
              <a:ahLst/>
              <a:cxnLst/>
              <a:rect l="l" t="t" r="r" b="b"/>
              <a:pathLst>
                <a:path w="2691765" h="2691129">
                  <a:moveTo>
                    <a:pt x="1345461" y="2690830"/>
                  </a:moveTo>
                  <a:lnTo>
                    <a:pt x="1294355" y="2689876"/>
                  </a:lnTo>
                  <a:lnTo>
                    <a:pt x="1243729" y="2687037"/>
                  </a:lnTo>
                  <a:lnTo>
                    <a:pt x="1193617" y="2682347"/>
                  </a:lnTo>
                  <a:lnTo>
                    <a:pt x="1144053" y="2675840"/>
                  </a:lnTo>
                  <a:lnTo>
                    <a:pt x="1095071" y="2667550"/>
                  </a:lnTo>
                  <a:lnTo>
                    <a:pt x="1046705" y="2657510"/>
                  </a:lnTo>
                  <a:lnTo>
                    <a:pt x="998990" y="2645756"/>
                  </a:lnTo>
                  <a:lnTo>
                    <a:pt x="951958" y="2632320"/>
                  </a:lnTo>
                  <a:lnTo>
                    <a:pt x="905645" y="2617238"/>
                  </a:lnTo>
                  <a:lnTo>
                    <a:pt x="860084" y="2600542"/>
                  </a:lnTo>
                  <a:lnTo>
                    <a:pt x="815309" y="2582268"/>
                  </a:lnTo>
                  <a:lnTo>
                    <a:pt x="771355" y="2562448"/>
                  </a:lnTo>
                  <a:lnTo>
                    <a:pt x="728254" y="2541118"/>
                  </a:lnTo>
                  <a:lnTo>
                    <a:pt x="686042" y="2518310"/>
                  </a:lnTo>
                  <a:lnTo>
                    <a:pt x="644752" y="2494059"/>
                  </a:lnTo>
                  <a:lnTo>
                    <a:pt x="604419" y="2468400"/>
                  </a:lnTo>
                  <a:lnTo>
                    <a:pt x="565075" y="2441365"/>
                  </a:lnTo>
                  <a:lnTo>
                    <a:pt x="526756" y="2412989"/>
                  </a:lnTo>
                  <a:lnTo>
                    <a:pt x="489496" y="2383307"/>
                  </a:lnTo>
                  <a:lnTo>
                    <a:pt x="501973" y="2383307"/>
                  </a:lnTo>
                  <a:lnTo>
                    <a:pt x="540947" y="2413746"/>
                  </a:lnTo>
                  <a:lnTo>
                    <a:pt x="581049" y="2442762"/>
                  </a:lnTo>
                  <a:lnTo>
                    <a:pt x="622243" y="2470315"/>
                  </a:lnTo>
                  <a:lnTo>
                    <a:pt x="664490" y="2496367"/>
                  </a:lnTo>
                  <a:lnTo>
                    <a:pt x="707752" y="2520880"/>
                  </a:lnTo>
                  <a:lnTo>
                    <a:pt x="751992" y="2543816"/>
                  </a:lnTo>
                  <a:lnTo>
                    <a:pt x="797172" y="2565137"/>
                  </a:lnTo>
                  <a:lnTo>
                    <a:pt x="843255" y="2584804"/>
                  </a:lnTo>
                  <a:lnTo>
                    <a:pt x="890204" y="2602780"/>
                  </a:lnTo>
                  <a:lnTo>
                    <a:pt x="937979" y="2619025"/>
                  </a:lnTo>
                  <a:lnTo>
                    <a:pt x="986545" y="2633503"/>
                  </a:lnTo>
                  <a:lnTo>
                    <a:pt x="1035863" y="2646174"/>
                  </a:lnTo>
                  <a:lnTo>
                    <a:pt x="1085895" y="2657000"/>
                  </a:lnTo>
                  <a:lnTo>
                    <a:pt x="1136605" y="2665944"/>
                  </a:lnTo>
                  <a:lnTo>
                    <a:pt x="1187954" y="2672966"/>
                  </a:lnTo>
                  <a:lnTo>
                    <a:pt x="1239905" y="2678030"/>
                  </a:lnTo>
                  <a:lnTo>
                    <a:pt x="1292420" y="2681096"/>
                  </a:lnTo>
                  <a:lnTo>
                    <a:pt x="1345461" y="2682127"/>
                  </a:lnTo>
                  <a:lnTo>
                    <a:pt x="1499055" y="2682127"/>
                  </a:lnTo>
                  <a:lnTo>
                    <a:pt x="1497374" y="2682347"/>
                  </a:lnTo>
                  <a:lnTo>
                    <a:pt x="1447239" y="2687037"/>
                  </a:lnTo>
                  <a:lnTo>
                    <a:pt x="1396590" y="2689876"/>
                  </a:lnTo>
                  <a:lnTo>
                    <a:pt x="1345461" y="2690830"/>
                  </a:lnTo>
                  <a:close/>
                </a:path>
                <a:path w="2691765" h="2691129">
                  <a:moveTo>
                    <a:pt x="1499055" y="2682127"/>
                  </a:moveTo>
                  <a:lnTo>
                    <a:pt x="1345461" y="2682127"/>
                  </a:lnTo>
                  <a:lnTo>
                    <a:pt x="1398504" y="2681096"/>
                  </a:lnTo>
                  <a:lnTo>
                    <a:pt x="1451023" y="2678030"/>
                  </a:lnTo>
                  <a:lnTo>
                    <a:pt x="1502979" y="2672966"/>
                  </a:lnTo>
                  <a:lnTo>
                    <a:pt x="1554336" y="2665944"/>
                  </a:lnTo>
                  <a:lnTo>
                    <a:pt x="1605054" y="2657000"/>
                  </a:lnTo>
                  <a:lnTo>
                    <a:pt x="1655097" y="2646174"/>
                  </a:lnTo>
                  <a:lnTo>
                    <a:pt x="1704426" y="2633503"/>
                  </a:lnTo>
                  <a:lnTo>
                    <a:pt x="1753004" y="2619025"/>
                  </a:lnTo>
                  <a:lnTo>
                    <a:pt x="1800791" y="2602780"/>
                  </a:lnTo>
                  <a:lnTo>
                    <a:pt x="1847752" y="2584804"/>
                  </a:lnTo>
                  <a:lnTo>
                    <a:pt x="1893847" y="2565137"/>
                  </a:lnTo>
                  <a:lnTo>
                    <a:pt x="1939038" y="2543816"/>
                  </a:lnTo>
                  <a:lnTo>
                    <a:pt x="1983289" y="2520880"/>
                  </a:lnTo>
                  <a:lnTo>
                    <a:pt x="2026560" y="2496367"/>
                  </a:lnTo>
                  <a:lnTo>
                    <a:pt x="2068814" y="2470315"/>
                  </a:lnTo>
                  <a:lnTo>
                    <a:pt x="2110013" y="2442762"/>
                  </a:lnTo>
                  <a:lnTo>
                    <a:pt x="2150120" y="2413746"/>
                  </a:lnTo>
                  <a:lnTo>
                    <a:pt x="2189095" y="2383307"/>
                  </a:lnTo>
                  <a:lnTo>
                    <a:pt x="2201717" y="2383307"/>
                  </a:lnTo>
                  <a:lnTo>
                    <a:pt x="2164455" y="2412989"/>
                  </a:lnTo>
                  <a:lnTo>
                    <a:pt x="2126133" y="2441365"/>
                  </a:lnTo>
                  <a:lnTo>
                    <a:pt x="2086784" y="2468400"/>
                  </a:lnTo>
                  <a:lnTo>
                    <a:pt x="2046442" y="2494059"/>
                  </a:lnTo>
                  <a:lnTo>
                    <a:pt x="2005143" y="2518310"/>
                  </a:lnTo>
                  <a:lnTo>
                    <a:pt x="1962920" y="2541118"/>
                  </a:lnTo>
                  <a:lnTo>
                    <a:pt x="1919806" y="2562448"/>
                  </a:lnTo>
                  <a:lnTo>
                    <a:pt x="1875837" y="2582268"/>
                  </a:lnTo>
                  <a:lnTo>
                    <a:pt x="1831046" y="2600542"/>
                  </a:lnTo>
                  <a:lnTo>
                    <a:pt x="1785468" y="2617238"/>
                  </a:lnTo>
                  <a:lnTo>
                    <a:pt x="1739137" y="2632320"/>
                  </a:lnTo>
                  <a:lnTo>
                    <a:pt x="1692086" y="2645756"/>
                  </a:lnTo>
                  <a:lnTo>
                    <a:pt x="1644350" y="2657510"/>
                  </a:lnTo>
                  <a:lnTo>
                    <a:pt x="1595964" y="2667550"/>
                  </a:lnTo>
                  <a:lnTo>
                    <a:pt x="1546960" y="2675840"/>
                  </a:lnTo>
                  <a:lnTo>
                    <a:pt x="1499055" y="2682127"/>
                  </a:lnTo>
                  <a:close/>
                </a:path>
                <a:path w="2691765" h="2691129">
                  <a:moveTo>
                    <a:pt x="2349988" y="2240569"/>
                  </a:moveTo>
                  <a:lnTo>
                    <a:pt x="2339687" y="2240569"/>
                  </a:lnTo>
                  <a:lnTo>
                    <a:pt x="2371306" y="2204323"/>
                  </a:lnTo>
                  <a:lnTo>
                    <a:pt x="2401610" y="2166975"/>
                  </a:lnTo>
                  <a:lnTo>
                    <a:pt x="2430568" y="2128559"/>
                  </a:lnTo>
                  <a:lnTo>
                    <a:pt x="2458164" y="2089085"/>
                  </a:lnTo>
                  <a:lnTo>
                    <a:pt x="2484374" y="2048573"/>
                  </a:lnTo>
                  <a:lnTo>
                    <a:pt x="2509149" y="2007075"/>
                  </a:lnTo>
                  <a:lnTo>
                    <a:pt x="2532453" y="1964625"/>
                  </a:lnTo>
                  <a:lnTo>
                    <a:pt x="2554253" y="1921260"/>
                  </a:lnTo>
                  <a:lnTo>
                    <a:pt x="2574512" y="1877014"/>
                  </a:lnTo>
                  <a:lnTo>
                    <a:pt x="2593194" y="1831922"/>
                  </a:lnTo>
                  <a:lnTo>
                    <a:pt x="2610265" y="1786020"/>
                  </a:lnTo>
                  <a:lnTo>
                    <a:pt x="2625690" y="1739342"/>
                  </a:lnTo>
                  <a:lnTo>
                    <a:pt x="2639432" y="1691924"/>
                  </a:lnTo>
                  <a:lnTo>
                    <a:pt x="2651456" y="1643801"/>
                  </a:lnTo>
                  <a:lnTo>
                    <a:pt x="2661728" y="1595008"/>
                  </a:lnTo>
                  <a:lnTo>
                    <a:pt x="2670212" y="1545580"/>
                  </a:lnTo>
                  <a:lnTo>
                    <a:pt x="2676871" y="1495553"/>
                  </a:lnTo>
                  <a:lnTo>
                    <a:pt x="2681672" y="1444961"/>
                  </a:lnTo>
                  <a:lnTo>
                    <a:pt x="2684578" y="1393839"/>
                  </a:lnTo>
                  <a:lnTo>
                    <a:pt x="2685555" y="1342224"/>
                  </a:lnTo>
                  <a:lnTo>
                    <a:pt x="2684598" y="1291104"/>
                  </a:lnTo>
                  <a:lnTo>
                    <a:pt x="2681748" y="1240470"/>
                  </a:lnTo>
                  <a:lnTo>
                    <a:pt x="2677041" y="1190355"/>
                  </a:lnTo>
                  <a:lnTo>
                    <a:pt x="2670509" y="1140794"/>
                  </a:lnTo>
                  <a:lnTo>
                    <a:pt x="2662188" y="1091819"/>
                  </a:lnTo>
                  <a:lnTo>
                    <a:pt x="2652111" y="1043466"/>
                  </a:lnTo>
                  <a:lnTo>
                    <a:pt x="2640313" y="995769"/>
                  </a:lnTo>
                  <a:lnTo>
                    <a:pt x="2626827" y="948761"/>
                  </a:lnTo>
                  <a:lnTo>
                    <a:pt x="2611687" y="902476"/>
                  </a:lnTo>
                  <a:lnTo>
                    <a:pt x="2594928" y="856949"/>
                  </a:lnTo>
                  <a:lnTo>
                    <a:pt x="2576584" y="812214"/>
                  </a:lnTo>
                  <a:lnTo>
                    <a:pt x="2556689" y="768304"/>
                  </a:lnTo>
                  <a:lnTo>
                    <a:pt x="2535277" y="725253"/>
                  </a:lnTo>
                  <a:lnTo>
                    <a:pt x="2512382" y="683096"/>
                  </a:lnTo>
                  <a:lnTo>
                    <a:pt x="2488038" y="641867"/>
                  </a:lnTo>
                  <a:lnTo>
                    <a:pt x="2462279" y="601600"/>
                  </a:lnTo>
                  <a:lnTo>
                    <a:pt x="2435139" y="562328"/>
                  </a:lnTo>
                  <a:lnTo>
                    <a:pt x="2406653" y="524086"/>
                  </a:lnTo>
                  <a:lnTo>
                    <a:pt x="2376855" y="486908"/>
                  </a:lnTo>
                  <a:lnTo>
                    <a:pt x="2345778" y="450828"/>
                  </a:lnTo>
                  <a:lnTo>
                    <a:pt x="2313457" y="415879"/>
                  </a:lnTo>
                  <a:lnTo>
                    <a:pt x="2279925" y="382097"/>
                  </a:lnTo>
                  <a:lnTo>
                    <a:pt x="2245218" y="349514"/>
                  </a:lnTo>
                  <a:lnTo>
                    <a:pt x="2209368" y="318166"/>
                  </a:lnTo>
                  <a:lnTo>
                    <a:pt x="2172411" y="288085"/>
                  </a:lnTo>
                  <a:lnTo>
                    <a:pt x="2177924" y="288085"/>
                  </a:lnTo>
                  <a:lnTo>
                    <a:pt x="2214898" y="318288"/>
                  </a:lnTo>
                  <a:lnTo>
                    <a:pt x="2250763" y="349761"/>
                  </a:lnTo>
                  <a:lnTo>
                    <a:pt x="2285485" y="382468"/>
                  </a:lnTo>
                  <a:lnTo>
                    <a:pt x="2319029" y="416376"/>
                  </a:lnTo>
                  <a:lnTo>
                    <a:pt x="2351362" y="451451"/>
                  </a:lnTo>
                  <a:lnTo>
                    <a:pt x="2382449" y="487658"/>
                  </a:lnTo>
                  <a:lnTo>
                    <a:pt x="2412257" y="524964"/>
                  </a:lnTo>
                  <a:lnTo>
                    <a:pt x="2440752" y="563333"/>
                  </a:lnTo>
                  <a:lnTo>
                    <a:pt x="2467899" y="602732"/>
                  </a:lnTo>
                  <a:lnTo>
                    <a:pt x="2493664" y="643127"/>
                  </a:lnTo>
                  <a:lnTo>
                    <a:pt x="2518014" y="684484"/>
                  </a:lnTo>
                  <a:lnTo>
                    <a:pt x="2540915" y="726767"/>
                  </a:lnTo>
                  <a:lnTo>
                    <a:pt x="2562331" y="769944"/>
                  </a:lnTo>
                  <a:lnTo>
                    <a:pt x="2582230" y="813979"/>
                  </a:lnTo>
                  <a:lnTo>
                    <a:pt x="2600577" y="858840"/>
                  </a:lnTo>
                  <a:lnTo>
                    <a:pt x="2617338" y="904490"/>
                  </a:lnTo>
                  <a:lnTo>
                    <a:pt x="2632480" y="950897"/>
                  </a:lnTo>
                  <a:lnTo>
                    <a:pt x="2645968" y="998025"/>
                  </a:lnTo>
                  <a:lnTo>
                    <a:pt x="2657767" y="1045842"/>
                  </a:lnTo>
                  <a:lnTo>
                    <a:pt x="2667845" y="1094312"/>
                  </a:lnTo>
                  <a:lnTo>
                    <a:pt x="2676167" y="1143402"/>
                  </a:lnTo>
                  <a:lnTo>
                    <a:pt x="2682699" y="1193076"/>
                  </a:lnTo>
                  <a:lnTo>
                    <a:pt x="2687406" y="1243302"/>
                  </a:lnTo>
                  <a:lnTo>
                    <a:pt x="2690256" y="1294045"/>
                  </a:lnTo>
                  <a:lnTo>
                    <a:pt x="2691213" y="1345270"/>
                  </a:lnTo>
                  <a:lnTo>
                    <a:pt x="2690252" y="1396606"/>
                  </a:lnTo>
                  <a:lnTo>
                    <a:pt x="2687390" y="1447455"/>
                  </a:lnTo>
                  <a:lnTo>
                    <a:pt x="2682662" y="1497784"/>
                  </a:lnTo>
                  <a:lnTo>
                    <a:pt x="2676102" y="1547557"/>
                  </a:lnTo>
                  <a:lnTo>
                    <a:pt x="2667744" y="1596742"/>
                  </a:lnTo>
                  <a:lnTo>
                    <a:pt x="2657624" y="1645303"/>
                  </a:lnTo>
                  <a:lnTo>
                    <a:pt x="2645774" y="1693206"/>
                  </a:lnTo>
                  <a:lnTo>
                    <a:pt x="2632230" y="1740418"/>
                  </a:lnTo>
                  <a:lnTo>
                    <a:pt x="2617025" y="1786903"/>
                  </a:lnTo>
                  <a:lnTo>
                    <a:pt x="2600194" y="1832629"/>
                  </a:lnTo>
                  <a:lnTo>
                    <a:pt x="2581772" y="1877561"/>
                  </a:lnTo>
                  <a:lnTo>
                    <a:pt x="2561791" y="1921664"/>
                  </a:lnTo>
                  <a:lnTo>
                    <a:pt x="2540288" y="1964905"/>
                  </a:lnTo>
                  <a:lnTo>
                    <a:pt x="2517295" y="2007249"/>
                  </a:lnTo>
                  <a:lnTo>
                    <a:pt x="2492847" y="2048662"/>
                  </a:lnTo>
                  <a:lnTo>
                    <a:pt x="2466979" y="2089110"/>
                  </a:lnTo>
                  <a:lnTo>
                    <a:pt x="2439712" y="2128576"/>
                  </a:lnTo>
                  <a:lnTo>
                    <a:pt x="2411090" y="2167011"/>
                  </a:lnTo>
                  <a:lnTo>
                    <a:pt x="2381169" y="2204353"/>
                  </a:lnTo>
                  <a:lnTo>
                    <a:pt x="2349988" y="2240569"/>
                  </a:lnTo>
                  <a:close/>
                </a:path>
                <a:path w="2691765" h="2691129">
                  <a:moveTo>
                    <a:pt x="351526" y="2240569"/>
                  </a:moveTo>
                  <a:lnTo>
                    <a:pt x="341225" y="2240569"/>
                  </a:lnTo>
                  <a:lnTo>
                    <a:pt x="310018" y="2204323"/>
                  </a:lnTo>
                  <a:lnTo>
                    <a:pt x="280094" y="2166975"/>
                  </a:lnTo>
                  <a:lnTo>
                    <a:pt x="251488" y="2128559"/>
                  </a:lnTo>
                  <a:lnTo>
                    <a:pt x="224218" y="2089085"/>
                  </a:lnTo>
                  <a:lnTo>
                    <a:pt x="198313" y="2048573"/>
                  </a:lnTo>
                  <a:lnTo>
                    <a:pt x="173824" y="2007075"/>
                  </a:lnTo>
                  <a:lnTo>
                    <a:pt x="150925" y="1964905"/>
                  </a:lnTo>
                  <a:lnTo>
                    <a:pt x="129421" y="1921664"/>
                  </a:lnTo>
                  <a:lnTo>
                    <a:pt x="109441" y="1877561"/>
                  </a:lnTo>
                  <a:lnTo>
                    <a:pt x="91018" y="1832629"/>
                  </a:lnTo>
                  <a:lnTo>
                    <a:pt x="74187" y="1786903"/>
                  </a:lnTo>
                  <a:lnTo>
                    <a:pt x="58983" y="1740418"/>
                  </a:lnTo>
                  <a:lnTo>
                    <a:pt x="45438" y="1693206"/>
                  </a:lnTo>
                  <a:lnTo>
                    <a:pt x="33589" y="1645303"/>
                  </a:lnTo>
                  <a:lnTo>
                    <a:pt x="23468" y="1596742"/>
                  </a:lnTo>
                  <a:lnTo>
                    <a:pt x="15111" y="1547557"/>
                  </a:lnTo>
                  <a:lnTo>
                    <a:pt x="8551" y="1497784"/>
                  </a:lnTo>
                  <a:lnTo>
                    <a:pt x="3823" y="1447455"/>
                  </a:lnTo>
                  <a:lnTo>
                    <a:pt x="961" y="1396606"/>
                  </a:lnTo>
                  <a:lnTo>
                    <a:pt x="0" y="1345270"/>
                  </a:lnTo>
                  <a:lnTo>
                    <a:pt x="958" y="1294045"/>
                  </a:lnTo>
                  <a:lnTo>
                    <a:pt x="3809" y="1243302"/>
                  </a:lnTo>
                  <a:lnTo>
                    <a:pt x="8520" y="1193076"/>
                  </a:lnTo>
                  <a:lnTo>
                    <a:pt x="15055" y="1143402"/>
                  </a:lnTo>
                  <a:lnTo>
                    <a:pt x="23382" y="1094312"/>
                  </a:lnTo>
                  <a:lnTo>
                    <a:pt x="33464" y="1045842"/>
                  </a:lnTo>
                  <a:lnTo>
                    <a:pt x="45270" y="998025"/>
                  </a:lnTo>
                  <a:lnTo>
                    <a:pt x="58763" y="950897"/>
                  </a:lnTo>
                  <a:lnTo>
                    <a:pt x="73910" y="904490"/>
                  </a:lnTo>
                  <a:lnTo>
                    <a:pt x="90677" y="858840"/>
                  </a:lnTo>
                  <a:lnTo>
                    <a:pt x="109030" y="813979"/>
                  </a:lnTo>
                  <a:lnTo>
                    <a:pt x="128934" y="769944"/>
                  </a:lnTo>
                  <a:lnTo>
                    <a:pt x="150355" y="726767"/>
                  </a:lnTo>
                  <a:lnTo>
                    <a:pt x="173258" y="684484"/>
                  </a:lnTo>
                  <a:lnTo>
                    <a:pt x="197611" y="643127"/>
                  </a:lnTo>
                  <a:lnTo>
                    <a:pt x="223378" y="602732"/>
                  </a:lnTo>
                  <a:lnTo>
                    <a:pt x="250525" y="563333"/>
                  </a:lnTo>
                  <a:lnTo>
                    <a:pt x="279019" y="524964"/>
                  </a:lnTo>
                  <a:lnTo>
                    <a:pt x="308824" y="487658"/>
                  </a:lnTo>
                  <a:lnTo>
                    <a:pt x="339907" y="451451"/>
                  </a:lnTo>
                  <a:lnTo>
                    <a:pt x="372233" y="416376"/>
                  </a:lnTo>
                  <a:lnTo>
                    <a:pt x="405769" y="382468"/>
                  </a:lnTo>
                  <a:lnTo>
                    <a:pt x="440479" y="349761"/>
                  </a:lnTo>
                  <a:lnTo>
                    <a:pt x="476331" y="318288"/>
                  </a:lnTo>
                  <a:lnTo>
                    <a:pt x="513289" y="288085"/>
                  </a:lnTo>
                  <a:lnTo>
                    <a:pt x="518657" y="288085"/>
                  </a:lnTo>
                  <a:lnTo>
                    <a:pt x="481717" y="318166"/>
                  </a:lnTo>
                  <a:lnTo>
                    <a:pt x="445884" y="349514"/>
                  </a:lnTo>
                  <a:lnTo>
                    <a:pt x="411194" y="382097"/>
                  </a:lnTo>
                  <a:lnTo>
                    <a:pt x="377680" y="415879"/>
                  </a:lnTo>
                  <a:lnTo>
                    <a:pt x="345375" y="450828"/>
                  </a:lnTo>
                  <a:lnTo>
                    <a:pt x="314315" y="486908"/>
                  </a:lnTo>
                  <a:lnTo>
                    <a:pt x="284533" y="524086"/>
                  </a:lnTo>
                  <a:lnTo>
                    <a:pt x="256063" y="562328"/>
                  </a:lnTo>
                  <a:lnTo>
                    <a:pt x="228939" y="601600"/>
                  </a:lnTo>
                  <a:lnTo>
                    <a:pt x="203195" y="641867"/>
                  </a:lnTo>
                  <a:lnTo>
                    <a:pt x="178865" y="683096"/>
                  </a:lnTo>
                  <a:lnTo>
                    <a:pt x="155984" y="725253"/>
                  </a:lnTo>
                  <a:lnTo>
                    <a:pt x="134584" y="768304"/>
                  </a:lnTo>
                  <a:lnTo>
                    <a:pt x="114702" y="812214"/>
                  </a:lnTo>
                  <a:lnTo>
                    <a:pt x="96369" y="856949"/>
                  </a:lnTo>
                  <a:lnTo>
                    <a:pt x="79621" y="902476"/>
                  </a:lnTo>
                  <a:lnTo>
                    <a:pt x="64491" y="948761"/>
                  </a:lnTo>
                  <a:lnTo>
                    <a:pt x="51014" y="995769"/>
                  </a:lnTo>
                  <a:lnTo>
                    <a:pt x="39223" y="1043466"/>
                  </a:lnTo>
                  <a:lnTo>
                    <a:pt x="29153" y="1091819"/>
                  </a:lnTo>
                  <a:lnTo>
                    <a:pt x="20838" y="1140794"/>
                  </a:lnTo>
                  <a:lnTo>
                    <a:pt x="14311" y="1190355"/>
                  </a:lnTo>
                  <a:lnTo>
                    <a:pt x="9607" y="1240470"/>
                  </a:lnTo>
                  <a:lnTo>
                    <a:pt x="6759" y="1291104"/>
                  </a:lnTo>
                  <a:lnTo>
                    <a:pt x="5803" y="1342224"/>
                  </a:lnTo>
                  <a:lnTo>
                    <a:pt x="6778" y="1393839"/>
                  </a:lnTo>
                  <a:lnTo>
                    <a:pt x="9682" y="1444961"/>
                  </a:lnTo>
                  <a:lnTo>
                    <a:pt x="14478" y="1495553"/>
                  </a:lnTo>
                  <a:lnTo>
                    <a:pt x="21131" y="1545580"/>
                  </a:lnTo>
                  <a:lnTo>
                    <a:pt x="29607" y="1595008"/>
                  </a:lnTo>
                  <a:lnTo>
                    <a:pt x="39870" y="1643801"/>
                  </a:lnTo>
                  <a:lnTo>
                    <a:pt x="51885" y="1691924"/>
                  </a:lnTo>
                  <a:lnTo>
                    <a:pt x="65617" y="1739342"/>
                  </a:lnTo>
                  <a:lnTo>
                    <a:pt x="81031" y="1786020"/>
                  </a:lnTo>
                  <a:lnTo>
                    <a:pt x="98091" y="1831922"/>
                  </a:lnTo>
                  <a:lnTo>
                    <a:pt x="116763" y="1877014"/>
                  </a:lnTo>
                  <a:lnTo>
                    <a:pt x="137011" y="1921260"/>
                  </a:lnTo>
                  <a:lnTo>
                    <a:pt x="158800" y="1964625"/>
                  </a:lnTo>
                  <a:lnTo>
                    <a:pt x="182199" y="2007249"/>
                  </a:lnTo>
                  <a:lnTo>
                    <a:pt x="206919" y="2048662"/>
                  </a:lnTo>
                  <a:lnTo>
                    <a:pt x="233081" y="2089110"/>
                  </a:lnTo>
                  <a:lnTo>
                    <a:pt x="260666" y="2128576"/>
                  </a:lnTo>
                  <a:lnTo>
                    <a:pt x="289634" y="2167011"/>
                  </a:lnTo>
                  <a:lnTo>
                    <a:pt x="319932" y="2204353"/>
                  </a:lnTo>
                  <a:lnTo>
                    <a:pt x="351526" y="2240569"/>
                  </a:lnTo>
                  <a:close/>
                </a:path>
                <a:path w="2691765" h="2691129">
                  <a:moveTo>
                    <a:pt x="742368" y="145783"/>
                  </a:moveTo>
                  <a:lnTo>
                    <a:pt x="735840" y="145783"/>
                  </a:lnTo>
                  <a:lnTo>
                    <a:pt x="778482" y="125016"/>
                  </a:lnTo>
                  <a:lnTo>
                    <a:pt x="821953" y="105719"/>
                  </a:lnTo>
                  <a:lnTo>
                    <a:pt x="866218" y="87926"/>
                  </a:lnTo>
                  <a:lnTo>
                    <a:pt x="911246" y="71669"/>
                  </a:lnTo>
                  <a:lnTo>
                    <a:pt x="957005" y="56982"/>
                  </a:lnTo>
                  <a:lnTo>
                    <a:pt x="1003461" y="43899"/>
                  </a:lnTo>
                  <a:lnTo>
                    <a:pt x="1050582" y="32452"/>
                  </a:lnTo>
                  <a:lnTo>
                    <a:pt x="1098336" y="22674"/>
                  </a:lnTo>
                  <a:lnTo>
                    <a:pt x="1146691" y="14600"/>
                  </a:lnTo>
                  <a:lnTo>
                    <a:pt x="1195613" y="8262"/>
                  </a:lnTo>
                  <a:lnTo>
                    <a:pt x="1245070" y="3694"/>
                  </a:lnTo>
                  <a:lnTo>
                    <a:pt x="1295031" y="929"/>
                  </a:lnTo>
                  <a:lnTo>
                    <a:pt x="1345461" y="0"/>
                  </a:lnTo>
                  <a:lnTo>
                    <a:pt x="1395923" y="929"/>
                  </a:lnTo>
                  <a:lnTo>
                    <a:pt x="1428947" y="2756"/>
                  </a:lnTo>
                  <a:lnTo>
                    <a:pt x="1345461" y="2756"/>
                  </a:lnTo>
                  <a:lnTo>
                    <a:pt x="1291493" y="3822"/>
                  </a:lnTo>
                  <a:lnTo>
                    <a:pt x="1238061" y="6994"/>
                  </a:lnTo>
                  <a:lnTo>
                    <a:pt x="1185208" y="12232"/>
                  </a:lnTo>
                  <a:lnTo>
                    <a:pt x="1132974" y="19496"/>
                  </a:lnTo>
                  <a:lnTo>
                    <a:pt x="1081402" y="28747"/>
                  </a:lnTo>
                  <a:lnTo>
                    <a:pt x="1030531" y="39945"/>
                  </a:lnTo>
                  <a:lnTo>
                    <a:pt x="980404" y="53049"/>
                  </a:lnTo>
                  <a:lnTo>
                    <a:pt x="931062" y="68021"/>
                  </a:lnTo>
                  <a:lnTo>
                    <a:pt x="882546" y="84820"/>
                  </a:lnTo>
                  <a:lnTo>
                    <a:pt x="834898" y="103407"/>
                  </a:lnTo>
                  <a:lnTo>
                    <a:pt x="788158" y="123741"/>
                  </a:lnTo>
                  <a:lnTo>
                    <a:pt x="742368" y="145783"/>
                  </a:lnTo>
                  <a:close/>
                </a:path>
                <a:path w="2691765" h="2691129">
                  <a:moveTo>
                    <a:pt x="1955373" y="145783"/>
                  </a:moveTo>
                  <a:lnTo>
                    <a:pt x="1948699" y="145783"/>
                  </a:lnTo>
                  <a:lnTo>
                    <a:pt x="1902876" y="123741"/>
                  </a:lnTo>
                  <a:lnTo>
                    <a:pt x="1856109" y="103407"/>
                  </a:lnTo>
                  <a:lnTo>
                    <a:pt x="1808438" y="84820"/>
                  </a:lnTo>
                  <a:lnTo>
                    <a:pt x="1759903" y="68021"/>
                  </a:lnTo>
                  <a:lnTo>
                    <a:pt x="1710547" y="53049"/>
                  </a:lnTo>
                  <a:lnTo>
                    <a:pt x="1660409" y="39945"/>
                  </a:lnTo>
                  <a:lnTo>
                    <a:pt x="1609531" y="28747"/>
                  </a:lnTo>
                  <a:lnTo>
                    <a:pt x="1557953" y="19496"/>
                  </a:lnTo>
                  <a:lnTo>
                    <a:pt x="1505717" y="12232"/>
                  </a:lnTo>
                  <a:lnTo>
                    <a:pt x="1452862" y="6994"/>
                  </a:lnTo>
                  <a:lnTo>
                    <a:pt x="1399430" y="3822"/>
                  </a:lnTo>
                  <a:lnTo>
                    <a:pt x="1345461" y="2756"/>
                  </a:lnTo>
                  <a:lnTo>
                    <a:pt x="1428947" y="2756"/>
                  </a:lnTo>
                  <a:lnTo>
                    <a:pt x="1495390" y="8262"/>
                  </a:lnTo>
                  <a:lnTo>
                    <a:pt x="1544333" y="14600"/>
                  </a:lnTo>
                  <a:lnTo>
                    <a:pt x="1592706" y="22674"/>
                  </a:lnTo>
                  <a:lnTo>
                    <a:pt x="1640477" y="32452"/>
                  </a:lnTo>
                  <a:lnTo>
                    <a:pt x="1687615" y="43899"/>
                  </a:lnTo>
                  <a:lnTo>
                    <a:pt x="1734088" y="56982"/>
                  </a:lnTo>
                  <a:lnTo>
                    <a:pt x="1779865" y="71669"/>
                  </a:lnTo>
                  <a:lnTo>
                    <a:pt x="1824914" y="87926"/>
                  </a:lnTo>
                  <a:lnTo>
                    <a:pt x="1869202" y="105719"/>
                  </a:lnTo>
                  <a:lnTo>
                    <a:pt x="1912699" y="125016"/>
                  </a:lnTo>
                  <a:lnTo>
                    <a:pt x="1955373" y="14578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60427" y="3283307"/>
              <a:ext cx="2009139" cy="2237740"/>
            </a:xfrm>
            <a:custGeom>
              <a:avLst/>
              <a:gdLst/>
              <a:ahLst/>
              <a:cxnLst/>
              <a:rect l="l" t="t" r="r" b="b"/>
              <a:pathLst>
                <a:path w="2009139" h="2237740">
                  <a:moveTo>
                    <a:pt x="1860491" y="2237523"/>
                  </a:moveTo>
                  <a:lnTo>
                    <a:pt x="1847870" y="2237523"/>
                  </a:lnTo>
                  <a:lnTo>
                    <a:pt x="1887578" y="2204021"/>
                  </a:lnTo>
                  <a:lnTo>
                    <a:pt x="1925940" y="2169037"/>
                  </a:lnTo>
                  <a:lnTo>
                    <a:pt x="1962915" y="2132612"/>
                  </a:lnTo>
                  <a:lnTo>
                    <a:pt x="1998461" y="2094786"/>
                  </a:lnTo>
                  <a:lnTo>
                    <a:pt x="2008762" y="2094786"/>
                  </a:lnTo>
                  <a:lnTo>
                    <a:pt x="1973762" y="2132612"/>
                  </a:lnTo>
                  <a:lnTo>
                    <a:pt x="1937347" y="2169037"/>
                  </a:lnTo>
                  <a:lnTo>
                    <a:pt x="1899572" y="2204021"/>
                  </a:lnTo>
                  <a:lnTo>
                    <a:pt x="1860491" y="2237523"/>
                  </a:lnTo>
                  <a:close/>
                </a:path>
                <a:path w="2009139" h="2237740">
                  <a:moveTo>
                    <a:pt x="160747" y="2237523"/>
                  </a:moveTo>
                  <a:lnTo>
                    <a:pt x="148270" y="2237523"/>
                  </a:lnTo>
                  <a:lnTo>
                    <a:pt x="109189" y="2204021"/>
                  </a:lnTo>
                  <a:lnTo>
                    <a:pt x="71415" y="2169037"/>
                  </a:lnTo>
                  <a:lnTo>
                    <a:pt x="35000" y="2132612"/>
                  </a:lnTo>
                  <a:lnTo>
                    <a:pt x="0" y="2094786"/>
                  </a:lnTo>
                  <a:lnTo>
                    <a:pt x="10300" y="2094786"/>
                  </a:lnTo>
                  <a:lnTo>
                    <a:pt x="45844" y="2132612"/>
                  </a:lnTo>
                  <a:lnTo>
                    <a:pt x="82803" y="2169037"/>
                  </a:lnTo>
                  <a:lnTo>
                    <a:pt x="121122" y="2204021"/>
                  </a:lnTo>
                  <a:lnTo>
                    <a:pt x="160747" y="2237523"/>
                  </a:lnTo>
                  <a:close/>
                </a:path>
                <a:path w="2009139" h="2237740">
                  <a:moveTo>
                    <a:pt x="1836698" y="142302"/>
                  </a:moveTo>
                  <a:lnTo>
                    <a:pt x="1831185" y="142302"/>
                  </a:lnTo>
                  <a:lnTo>
                    <a:pt x="1788908" y="110457"/>
                  </a:lnTo>
                  <a:lnTo>
                    <a:pt x="1745336" y="80242"/>
                  </a:lnTo>
                  <a:lnTo>
                    <a:pt x="1700531" y="51719"/>
                  </a:lnTo>
                  <a:lnTo>
                    <a:pt x="1654556" y="24951"/>
                  </a:lnTo>
                  <a:lnTo>
                    <a:pt x="1607474" y="0"/>
                  </a:lnTo>
                  <a:lnTo>
                    <a:pt x="1614147" y="0"/>
                  </a:lnTo>
                  <a:lnTo>
                    <a:pt x="1660970" y="25020"/>
                  </a:lnTo>
                  <a:lnTo>
                    <a:pt x="1706691" y="51824"/>
                  </a:lnTo>
                  <a:lnTo>
                    <a:pt x="1751257" y="80347"/>
                  </a:lnTo>
                  <a:lnTo>
                    <a:pt x="1794612" y="110527"/>
                  </a:lnTo>
                  <a:lnTo>
                    <a:pt x="1836698" y="142302"/>
                  </a:lnTo>
                  <a:close/>
                </a:path>
                <a:path w="2009139" h="2237740">
                  <a:moveTo>
                    <a:pt x="177431" y="142302"/>
                  </a:moveTo>
                  <a:lnTo>
                    <a:pt x="172063" y="142302"/>
                  </a:lnTo>
                  <a:lnTo>
                    <a:pt x="214236" y="110457"/>
                  </a:lnTo>
                  <a:lnTo>
                    <a:pt x="257462" y="80347"/>
                  </a:lnTo>
                  <a:lnTo>
                    <a:pt x="302007" y="51824"/>
                  </a:lnTo>
                  <a:lnTo>
                    <a:pt x="347736" y="25020"/>
                  </a:lnTo>
                  <a:lnTo>
                    <a:pt x="394614" y="0"/>
                  </a:lnTo>
                  <a:lnTo>
                    <a:pt x="401143" y="0"/>
                  </a:lnTo>
                  <a:lnTo>
                    <a:pt x="353885" y="25020"/>
                  </a:lnTo>
                  <a:lnTo>
                    <a:pt x="308023" y="51719"/>
                  </a:lnTo>
                  <a:lnTo>
                    <a:pt x="263239" y="80242"/>
                  </a:lnTo>
                  <a:lnTo>
                    <a:pt x="219602" y="110527"/>
                  </a:lnTo>
                  <a:lnTo>
                    <a:pt x="177431" y="142302"/>
                  </a:lnTo>
                  <a:close/>
                </a:path>
              </a:pathLst>
            </a:custGeom>
            <a:solidFill>
              <a:srgbClr val="F5A8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25005" y="3140280"/>
              <a:ext cx="2680335" cy="2679700"/>
            </a:xfrm>
            <a:custGeom>
              <a:avLst/>
              <a:gdLst/>
              <a:ahLst/>
              <a:cxnLst/>
              <a:rect l="l" t="t" r="r" b="b"/>
              <a:pathLst>
                <a:path w="2680335" h="2679700">
                  <a:moveTo>
                    <a:pt x="1339658" y="2679370"/>
                  </a:moveTo>
                  <a:lnTo>
                    <a:pt x="1286617" y="2678340"/>
                  </a:lnTo>
                  <a:lnTo>
                    <a:pt x="1234102" y="2675274"/>
                  </a:lnTo>
                  <a:lnTo>
                    <a:pt x="1182151" y="2670210"/>
                  </a:lnTo>
                  <a:lnTo>
                    <a:pt x="1130802" y="2663188"/>
                  </a:lnTo>
                  <a:lnTo>
                    <a:pt x="1080092" y="2654244"/>
                  </a:lnTo>
                  <a:lnTo>
                    <a:pt x="1030060" y="2643417"/>
                  </a:lnTo>
                  <a:lnTo>
                    <a:pt x="980742" y="2630746"/>
                  </a:lnTo>
                  <a:lnTo>
                    <a:pt x="932176" y="2616269"/>
                  </a:lnTo>
                  <a:lnTo>
                    <a:pt x="884401" y="2600024"/>
                  </a:lnTo>
                  <a:lnTo>
                    <a:pt x="837452" y="2582048"/>
                  </a:lnTo>
                  <a:lnTo>
                    <a:pt x="791369" y="2562381"/>
                  </a:lnTo>
                  <a:lnTo>
                    <a:pt x="746189" y="2541060"/>
                  </a:lnTo>
                  <a:lnTo>
                    <a:pt x="701949" y="2518124"/>
                  </a:lnTo>
                  <a:lnTo>
                    <a:pt x="658686" y="2493611"/>
                  </a:lnTo>
                  <a:lnTo>
                    <a:pt x="616440" y="2467559"/>
                  </a:lnTo>
                  <a:lnTo>
                    <a:pt x="575246" y="2440006"/>
                  </a:lnTo>
                  <a:lnTo>
                    <a:pt x="535144" y="2410990"/>
                  </a:lnTo>
                  <a:lnTo>
                    <a:pt x="496169" y="2380550"/>
                  </a:lnTo>
                  <a:lnTo>
                    <a:pt x="509081" y="2380550"/>
                  </a:lnTo>
                  <a:lnTo>
                    <a:pt x="547625" y="2410136"/>
                  </a:lnTo>
                  <a:lnTo>
                    <a:pt x="587257" y="2438332"/>
                  </a:lnTo>
                  <a:lnTo>
                    <a:pt x="627942" y="2465101"/>
                  </a:lnTo>
                  <a:lnTo>
                    <a:pt x="669643" y="2490406"/>
                  </a:lnTo>
                  <a:lnTo>
                    <a:pt x="712323" y="2514212"/>
                  </a:lnTo>
                  <a:lnTo>
                    <a:pt x="755947" y="2536483"/>
                  </a:lnTo>
                  <a:lnTo>
                    <a:pt x="800476" y="2557181"/>
                  </a:lnTo>
                  <a:lnTo>
                    <a:pt x="845875" y="2576270"/>
                  </a:lnTo>
                  <a:lnTo>
                    <a:pt x="892108" y="2593714"/>
                  </a:lnTo>
                  <a:lnTo>
                    <a:pt x="939137" y="2609476"/>
                  </a:lnTo>
                  <a:lnTo>
                    <a:pt x="986926" y="2623520"/>
                  </a:lnTo>
                  <a:lnTo>
                    <a:pt x="1035438" y="2635810"/>
                  </a:lnTo>
                  <a:lnTo>
                    <a:pt x="1084638" y="2646309"/>
                  </a:lnTo>
                  <a:lnTo>
                    <a:pt x="1134487" y="2654981"/>
                  </a:lnTo>
                  <a:lnTo>
                    <a:pt x="1184951" y="2661789"/>
                  </a:lnTo>
                  <a:lnTo>
                    <a:pt x="1235992" y="2666697"/>
                  </a:lnTo>
                  <a:lnTo>
                    <a:pt x="1287573" y="2669668"/>
                  </a:lnTo>
                  <a:lnTo>
                    <a:pt x="1339658" y="2670667"/>
                  </a:lnTo>
                  <a:lnTo>
                    <a:pt x="1492490" y="2670667"/>
                  </a:lnTo>
                  <a:lnTo>
                    <a:pt x="1445220" y="2675274"/>
                  </a:lnTo>
                  <a:lnTo>
                    <a:pt x="1392701" y="2678340"/>
                  </a:lnTo>
                  <a:lnTo>
                    <a:pt x="1339658" y="2679370"/>
                  </a:lnTo>
                  <a:close/>
                </a:path>
                <a:path w="2680335" h="2679700">
                  <a:moveTo>
                    <a:pt x="1492490" y="2670667"/>
                  </a:moveTo>
                  <a:lnTo>
                    <a:pt x="1339658" y="2670667"/>
                  </a:lnTo>
                  <a:lnTo>
                    <a:pt x="1391768" y="2669668"/>
                  </a:lnTo>
                  <a:lnTo>
                    <a:pt x="1443373" y="2666697"/>
                  </a:lnTo>
                  <a:lnTo>
                    <a:pt x="1494437" y="2661789"/>
                  </a:lnTo>
                  <a:lnTo>
                    <a:pt x="1544924" y="2654981"/>
                  </a:lnTo>
                  <a:lnTo>
                    <a:pt x="1594796" y="2646309"/>
                  </a:lnTo>
                  <a:lnTo>
                    <a:pt x="1644018" y="2635810"/>
                  </a:lnTo>
                  <a:lnTo>
                    <a:pt x="1692551" y="2623520"/>
                  </a:lnTo>
                  <a:lnTo>
                    <a:pt x="1740360" y="2609476"/>
                  </a:lnTo>
                  <a:lnTo>
                    <a:pt x="1787408" y="2593714"/>
                  </a:lnTo>
                  <a:lnTo>
                    <a:pt x="1833658" y="2576270"/>
                  </a:lnTo>
                  <a:lnTo>
                    <a:pt x="1879073" y="2557181"/>
                  </a:lnTo>
                  <a:lnTo>
                    <a:pt x="1923617" y="2536483"/>
                  </a:lnTo>
                  <a:lnTo>
                    <a:pt x="1967253" y="2514212"/>
                  </a:lnTo>
                  <a:lnTo>
                    <a:pt x="2009944" y="2490406"/>
                  </a:lnTo>
                  <a:lnTo>
                    <a:pt x="2051653" y="2465101"/>
                  </a:lnTo>
                  <a:lnTo>
                    <a:pt x="2092344" y="2438332"/>
                  </a:lnTo>
                  <a:lnTo>
                    <a:pt x="2131980" y="2410136"/>
                  </a:lnTo>
                  <a:lnTo>
                    <a:pt x="2170525" y="2380550"/>
                  </a:lnTo>
                  <a:lnTo>
                    <a:pt x="2183292" y="2380550"/>
                  </a:lnTo>
                  <a:lnTo>
                    <a:pt x="2144316" y="2410990"/>
                  </a:lnTo>
                  <a:lnTo>
                    <a:pt x="2104210" y="2440006"/>
                  </a:lnTo>
                  <a:lnTo>
                    <a:pt x="2063011" y="2467559"/>
                  </a:lnTo>
                  <a:lnTo>
                    <a:pt x="2020757" y="2493611"/>
                  </a:lnTo>
                  <a:lnTo>
                    <a:pt x="1977485" y="2518124"/>
                  </a:lnTo>
                  <a:lnTo>
                    <a:pt x="1933235" y="2541060"/>
                  </a:lnTo>
                  <a:lnTo>
                    <a:pt x="1888043" y="2562381"/>
                  </a:lnTo>
                  <a:lnTo>
                    <a:pt x="1841949" y="2582048"/>
                  </a:lnTo>
                  <a:lnTo>
                    <a:pt x="1794988" y="2600024"/>
                  </a:lnTo>
                  <a:lnTo>
                    <a:pt x="1747200" y="2616269"/>
                  </a:lnTo>
                  <a:lnTo>
                    <a:pt x="1698623" y="2630746"/>
                  </a:lnTo>
                  <a:lnTo>
                    <a:pt x="1649294" y="2643417"/>
                  </a:lnTo>
                  <a:lnTo>
                    <a:pt x="1599251" y="2654244"/>
                  </a:lnTo>
                  <a:lnTo>
                    <a:pt x="1548533" y="2663188"/>
                  </a:lnTo>
                  <a:lnTo>
                    <a:pt x="1497176" y="2670210"/>
                  </a:lnTo>
                  <a:lnTo>
                    <a:pt x="1492490" y="2670667"/>
                  </a:lnTo>
                  <a:close/>
                </a:path>
                <a:path w="2680335" h="2679700">
                  <a:moveTo>
                    <a:pt x="2333884" y="2237813"/>
                  </a:moveTo>
                  <a:lnTo>
                    <a:pt x="2323583" y="2237813"/>
                  </a:lnTo>
                  <a:lnTo>
                    <a:pt x="2355610" y="2201597"/>
                  </a:lnTo>
                  <a:lnTo>
                    <a:pt x="2386306" y="2164255"/>
                  </a:lnTo>
                  <a:lnTo>
                    <a:pt x="2415642" y="2125820"/>
                  </a:lnTo>
                  <a:lnTo>
                    <a:pt x="2443602" y="2086305"/>
                  </a:lnTo>
                  <a:lnTo>
                    <a:pt x="2470158" y="2045729"/>
                  </a:lnTo>
                  <a:lnTo>
                    <a:pt x="2495263" y="2004145"/>
                  </a:lnTo>
                  <a:lnTo>
                    <a:pt x="2518881" y="1961590"/>
                  </a:lnTo>
                  <a:lnTo>
                    <a:pt x="2540974" y="1918100"/>
                  </a:lnTo>
                  <a:lnTo>
                    <a:pt x="2561508" y="1873711"/>
                  </a:lnTo>
                  <a:lnTo>
                    <a:pt x="2580445" y="1828459"/>
                  </a:lnTo>
                  <a:lnTo>
                    <a:pt x="2597751" y="1782380"/>
                  </a:lnTo>
                  <a:lnTo>
                    <a:pt x="2613388" y="1735510"/>
                  </a:lnTo>
                  <a:lnTo>
                    <a:pt x="2627321" y="1687886"/>
                  </a:lnTo>
                  <a:lnTo>
                    <a:pt x="2639513" y="1639543"/>
                  </a:lnTo>
                  <a:lnTo>
                    <a:pt x="2649929" y="1590518"/>
                  </a:lnTo>
                  <a:lnTo>
                    <a:pt x="2658532" y="1540847"/>
                  </a:lnTo>
                  <a:lnTo>
                    <a:pt x="2665286" y="1490565"/>
                  </a:lnTo>
                  <a:lnTo>
                    <a:pt x="2670155" y="1439710"/>
                  </a:lnTo>
                  <a:lnTo>
                    <a:pt x="2673103" y="1388316"/>
                  </a:lnTo>
                  <a:lnTo>
                    <a:pt x="2674094" y="1336421"/>
                  </a:lnTo>
                  <a:lnTo>
                    <a:pt x="2673137" y="1285424"/>
                  </a:lnTo>
                  <a:lnTo>
                    <a:pt x="2670287" y="1234911"/>
                  </a:lnTo>
                  <a:lnTo>
                    <a:pt x="2665580" y="1184918"/>
                  </a:lnTo>
                  <a:lnTo>
                    <a:pt x="2659049" y="1135479"/>
                  </a:lnTo>
                  <a:lnTo>
                    <a:pt x="2650729" y="1086626"/>
                  </a:lnTo>
                  <a:lnTo>
                    <a:pt x="2640654" y="1038395"/>
                  </a:lnTo>
                  <a:lnTo>
                    <a:pt x="2628858" y="990820"/>
                  </a:lnTo>
                  <a:lnTo>
                    <a:pt x="2615375" y="943933"/>
                  </a:lnTo>
                  <a:lnTo>
                    <a:pt x="2600240" y="897771"/>
                  </a:lnTo>
                  <a:lnTo>
                    <a:pt x="2583486" y="852365"/>
                  </a:lnTo>
                  <a:lnTo>
                    <a:pt x="2565148" y="807752"/>
                  </a:lnTo>
                  <a:lnTo>
                    <a:pt x="2545260" y="763963"/>
                  </a:lnTo>
                  <a:lnTo>
                    <a:pt x="2523857" y="721035"/>
                  </a:lnTo>
                  <a:lnTo>
                    <a:pt x="2500971" y="679000"/>
                  </a:lnTo>
                  <a:lnTo>
                    <a:pt x="2476639" y="637893"/>
                  </a:lnTo>
                  <a:lnTo>
                    <a:pt x="2450894" y="597747"/>
                  </a:lnTo>
                  <a:lnTo>
                    <a:pt x="2423769" y="558597"/>
                  </a:lnTo>
                  <a:lnTo>
                    <a:pt x="2395300" y="520477"/>
                  </a:lnTo>
                  <a:lnTo>
                    <a:pt x="2365521" y="483421"/>
                  </a:lnTo>
                  <a:lnTo>
                    <a:pt x="2334465" y="447462"/>
                  </a:lnTo>
                  <a:lnTo>
                    <a:pt x="2302168" y="412636"/>
                  </a:lnTo>
                  <a:lnTo>
                    <a:pt x="2268662" y="378975"/>
                  </a:lnTo>
                  <a:lnTo>
                    <a:pt x="2233983" y="346515"/>
                  </a:lnTo>
                  <a:lnTo>
                    <a:pt x="2198164" y="315288"/>
                  </a:lnTo>
                  <a:lnTo>
                    <a:pt x="2161240" y="285329"/>
                  </a:lnTo>
                  <a:lnTo>
                    <a:pt x="2166608" y="285329"/>
                  </a:lnTo>
                  <a:lnTo>
                    <a:pt x="2203565" y="315410"/>
                  </a:lnTo>
                  <a:lnTo>
                    <a:pt x="2239415" y="346758"/>
                  </a:lnTo>
                  <a:lnTo>
                    <a:pt x="2274122" y="379341"/>
                  </a:lnTo>
                  <a:lnTo>
                    <a:pt x="2307654" y="413123"/>
                  </a:lnTo>
                  <a:lnTo>
                    <a:pt x="2339975" y="448072"/>
                  </a:lnTo>
                  <a:lnTo>
                    <a:pt x="2371052" y="484152"/>
                  </a:lnTo>
                  <a:lnTo>
                    <a:pt x="2400850" y="521330"/>
                  </a:lnTo>
                  <a:lnTo>
                    <a:pt x="2429336" y="559572"/>
                  </a:lnTo>
                  <a:lnTo>
                    <a:pt x="2456476" y="598844"/>
                  </a:lnTo>
                  <a:lnTo>
                    <a:pt x="2482235" y="639111"/>
                  </a:lnTo>
                  <a:lnTo>
                    <a:pt x="2506579" y="680340"/>
                  </a:lnTo>
                  <a:lnTo>
                    <a:pt x="2529474" y="722497"/>
                  </a:lnTo>
                  <a:lnTo>
                    <a:pt x="2550886" y="765547"/>
                  </a:lnTo>
                  <a:lnTo>
                    <a:pt x="2570781" y="809457"/>
                  </a:lnTo>
                  <a:lnTo>
                    <a:pt x="2589125" y="854193"/>
                  </a:lnTo>
                  <a:lnTo>
                    <a:pt x="2605884" y="899720"/>
                  </a:lnTo>
                  <a:lnTo>
                    <a:pt x="2621023" y="946005"/>
                  </a:lnTo>
                  <a:lnTo>
                    <a:pt x="2634510" y="993013"/>
                  </a:lnTo>
                  <a:lnTo>
                    <a:pt x="2646308" y="1040710"/>
                  </a:lnTo>
                  <a:lnTo>
                    <a:pt x="2656385" y="1089063"/>
                  </a:lnTo>
                  <a:lnTo>
                    <a:pt x="2664706" y="1138037"/>
                  </a:lnTo>
                  <a:lnTo>
                    <a:pt x="2671238" y="1187599"/>
                  </a:lnTo>
                  <a:lnTo>
                    <a:pt x="2675945" y="1237714"/>
                  </a:lnTo>
                  <a:lnTo>
                    <a:pt x="2678795" y="1288348"/>
                  </a:lnTo>
                  <a:lnTo>
                    <a:pt x="2679752" y="1339467"/>
                  </a:lnTo>
                  <a:lnTo>
                    <a:pt x="2678775" y="1391083"/>
                  </a:lnTo>
                  <a:lnTo>
                    <a:pt x="2675869" y="1442204"/>
                  </a:lnTo>
                  <a:lnTo>
                    <a:pt x="2671068" y="1492796"/>
                  </a:lnTo>
                  <a:lnTo>
                    <a:pt x="2664408" y="1542824"/>
                  </a:lnTo>
                  <a:lnTo>
                    <a:pt x="2655925" y="1592252"/>
                  </a:lnTo>
                  <a:lnTo>
                    <a:pt x="2645653" y="1641045"/>
                  </a:lnTo>
                  <a:lnTo>
                    <a:pt x="2633629" y="1689168"/>
                  </a:lnTo>
                  <a:lnTo>
                    <a:pt x="2619887" y="1736586"/>
                  </a:lnTo>
                  <a:lnTo>
                    <a:pt x="2604462" y="1783264"/>
                  </a:lnTo>
                  <a:lnTo>
                    <a:pt x="2587391" y="1829166"/>
                  </a:lnTo>
                  <a:lnTo>
                    <a:pt x="2568708" y="1874258"/>
                  </a:lnTo>
                  <a:lnTo>
                    <a:pt x="2548450" y="1918504"/>
                  </a:lnTo>
                  <a:lnTo>
                    <a:pt x="2526650" y="1961869"/>
                  </a:lnTo>
                  <a:lnTo>
                    <a:pt x="2503345" y="2004319"/>
                  </a:lnTo>
                  <a:lnTo>
                    <a:pt x="2478571" y="2045817"/>
                  </a:lnTo>
                  <a:lnTo>
                    <a:pt x="2452361" y="2086329"/>
                  </a:lnTo>
                  <a:lnTo>
                    <a:pt x="2424739" y="2125838"/>
                  </a:lnTo>
                  <a:lnTo>
                    <a:pt x="2395750" y="2164291"/>
                  </a:lnTo>
                  <a:lnTo>
                    <a:pt x="2365452" y="2201628"/>
                  </a:lnTo>
                  <a:lnTo>
                    <a:pt x="2333884" y="2237813"/>
                  </a:lnTo>
                  <a:close/>
                </a:path>
                <a:path w="2680335" h="2679700">
                  <a:moveTo>
                    <a:pt x="356168" y="2237813"/>
                  </a:moveTo>
                  <a:lnTo>
                    <a:pt x="345723" y="2237813"/>
                  </a:lnTo>
                  <a:lnTo>
                    <a:pt x="314129" y="2201597"/>
                  </a:lnTo>
                  <a:lnTo>
                    <a:pt x="283831" y="2164255"/>
                  </a:lnTo>
                  <a:lnTo>
                    <a:pt x="254863" y="2125820"/>
                  </a:lnTo>
                  <a:lnTo>
                    <a:pt x="227245" y="2086305"/>
                  </a:lnTo>
                  <a:lnTo>
                    <a:pt x="201006" y="2045729"/>
                  </a:lnTo>
                  <a:lnTo>
                    <a:pt x="176197" y="2004145"/>
                  </a:lnTo>
                  <a:lnTo>
                    <a:pt x="152997" y="1961869"/>
                  </a:lnTo>
                  <a:lnTo>
                    <a:pt x="131208" y="1918504"/>
                  </a:lnTo>
                  <a:lnTo>
                    <a:pt x="110960" y="1874258"/>
                  </a:lnTo>
                  <a:lnTo>
                    <a:pt x="92288" y="1829166"/>
                  </a:lnTo>
                  <a:lnTo>
                    <a:pt x="75227" y="1783264"/>
                  </a:lnTo>
                  <a:lnTo>
                    <a:pt x="59814" y="1736586"/>
                  </a:lnTo>
                  <a:lnTo>
                    <a:pt x="46082" y="1689168"/>
                  </a:lnTo>
                  <a:lnTo>
                    <a:pt x="34067" y="1641045"/>
                  </a:lnTo>
                  <a:lnTo>
                    <a:pt x="23804" y="1592252"/>
                  </a:lnTo>
                  <a:lnTo>
                    <a:pt x="15328" y="1542824"/>
                  </a:lnTo>
                  <a:lnTo>
                    <a:pt x="8674" y="1492796"/>
                  </a:lnTo>
                  <a:lnTo>
                    <a:pt x="3878" y="1442204"/>
                  </a:lnTo>
                  <a:lnTo>
                    <a:pt x="975" y="1391083"/>
                  </a:lnTo>
                  <a:lnTo>
                    <a:pt x="0" y="1339467"/>
                  </a:lnTo>
                  <a:lnTo>
                    <a:pt x="956" y="1288348"/>
                  </a:lnTo>
                  <a:lnTo>
                    <a:pt x="3804" y="1237714"/>
                  </a:lnTo>
                  <a:lnTo>
                    <a:pt x="8508" y="1187599"/>
                  </a:lnTo>
                  <a:lnTo>
                    <a:pt x="15035" y="1138037"/>
                  </a:lnTo>
                  <a:lnTo>
                    <a:pt x="23350" y="1089063"/>
                  </a:lnTo>
                  <a:lnTo>
                    <a:pt x="33420" y="1040710"/>
                  </a:lnTo>
                  <a:lnTo>
                    <a:pt x="45211" y="993013"/>
                  </a:lnTo>
                  <a:lnTo>
                    <a:pt x="58688" y="946005"/>
                  </a:lnTo>
                  <a:lnTo>
                    <a:pt x="73818" y="899720"/>
                  </a:lnTo>
                  <a:lnTo>
                    <a:pt x="90566" y="854193"/>
                  </a:lnTo>
                  <a:lnTo>
                    <a:pt x="108898" y="809457"/>
                  </a:lnTo>
                  <a:lnTo>
                    <a:pt x="128781" y="765547"/>
                  </a:lnTo>
                  <a:lnTo>
                    <a:pt x="150180" y="722497"/>
                  </a:lnTo>
                  <a:lnTo>
                    <a:pt x="173062" y="680340"/>
                  </a:lnTo>
                  <a:lnTo>
                    <a:pt x="197392" y="639111"/>
                  </a:lnTo>
                  <a:lnTo>
                    <a:pt x="223135" y="598844"/>
                  </a:lnTo>
                  <a:lnTo>
                    <a:pt x="250260" y="559572"/>
                  </a:lnTo>
                  <a:lnTo>
                    <a:pt x="278730" y="521330"/>
                  </a:lnTo>
                  <a:lnTo>
                    <a:pt x="308512" y="484152"/>
                  </a:lnTo>
                  <a:lnTo>
                    <a:pt x="339572" y="448072"/>
                  </a:lnTo>
                  <a:lnTo>
                    <a:pt x="371877" y="413123"/>
                  </a:lnTo>
                  <a:lnTo>
                    <a:pt x="405391" y="379341"/>
                  </a:lnTo>
                  <a:lnTo>
                    <a:pt x="440081" y="346758"/>
                  </a:lnTo>
                  <a:lnTo>
                    <a:pt x="475913" y="315410"/>
                  </a:lnTo>
                  <a:lnTo>
                    <a:pt x="512853" y="285329"/>
                  </a:lnTo>
                  <a:lnTo>
                    <a:pt x="518366" y="285329"/>
                  </a:lnTo>
                  <a:lnTo>
                    <a:pt x="481459" y="315288"/>
                  </a:lnTo>
                  <a:lnTo>
                    <a:pt x="445656" y="346515"/>
                  </a:lnTo>
                  <a:lnTo>
                    <a:pt x="410991" y="378975"/>
                  </a:lnTo>
                  <a:lnTo>
                    <a:pt x="377498" y="412636"/>
                  </a:lnTo>
                  <a:lnTo>
                    <a:pt x="345212" y="447462"/>
                  </a:lnTo>
                  <a:lnTo>
                    <a:pt x="314167" y="483421"/>
                  </a:lnTo>
                  <a:lnTo>
                    <a:pt x="284397" y="520477"/>
                  </a:lnTo>
                  <a:lnTo>
                    <a:pt x="255936" y="558597"/>
                  </a:lnTo>
                  <a:lnTo>
                    <a:pt x="228820" y="597747"/>
                  </a:lnTo>
                  <a:lnTo>
                    <a:pt x="203081" y="637893"/>
                  </a:lnTo>
                  <a:lnTo>
                    <a:pt x="178754" y="679000"/>
                  </a:lnTo>
                  <a:lnTo>
                    <a:pt x="155875" y="721035"/>
                  </a:lnTo>
                  <a:lnTo>
                    <a:pt x="134475" y="763963"/>
                  </a:lnTo>
                  <a:lnTo>
                    <a:pt x="114591" y="807752"/>
                  </a:lnTo>
                  <a:lnTo>
                    <a:pt x="96256" y="852365"/>
                  </a:lnTo>
                  <a:lnTo>
                    <a:pt x="79505" y="897771"/>
                  </a:lnTo>
                  <a:lnTo>
                    <a:pt x="64372" y="943933"/>
                  </a:lnTo>
                  <a:lnTo>
                    <a:pt x="50890" y="990820"/>
                  </a:lnTo>
                  <a:lnTo>
                    <a:pt x="39095" y="1038395"/>
                  </a:lnTo>
                  <a:lnTo>
                    <a:pt x="29021" y="1086626"/>
                  </a:lnTo>
                  <a:lnTo>
                    <a:pt x="20702" y="1135479"/>
                  </a:lnTo>
                  <a:lnTo>
                    <a:pt x="14171" y="1184918"/>
                  </a:lnTo>
                  <a:lnTo>
                    <a:pt x="9464" y="1234911"/>
                  </a:lnTo>
                  <a:lnTo>
                    <a:pt x="6615" y="1285424"/>
                  </a:lnTo>
                  <a:lnTo>
                    <a:pt x="5658" y="1336421"/>
                  </a:lnTo>
                  <a:lnTo>
                    <a:pt x="6648" y="1388316"/>
                  </a:lnTo>
                  <a:lnTo>
                    <a:pt x="9596" y="1439710"/>
                  </a:lnTo>
                  <a:lnTo>
                    <a:pt x="14465" y="1490565"/>
                  </a:lnTo>
                  <a:lnTo>
                    <a:pt x="21219" y="1540847"/>
                  </a:lnTo>
                  <a:lnTo>
                    <a:pt x="29822" y="1590518"/>
                  </a:lnTo>
                  <a:lnTo>
                    <a:pt x="40238" y="1639543"/>
                  </a:lnTo>
                  <a:lnTo>
                    <a:pt x="52430" y="1687886"/>
                  </a:lnTo>
                  <a:lnTo>
                    <a:pt x="66363" y="1735510"/>
                  </a:lnTo>
                  <a:lnTo>
                    <a:pt x="82000" y="1782380"/>
                  </a:lnTo>
                  <a:lnTo>
                    <a:pt x="99306" y="1828459"/>
                  </a:lnTo>
                  <a:lnTo>
                    <a:pt x="118244" y="1873711"/>
                  </a:lnTo>
                  <a:lnTo>
                    <a:pt x="138777" y="1918100"/>
                  </a:lnTo>
                  <a:lnTo>
                    <a:pt x="160871" y="1961590"/>
                  </a:lnTo>
                  <a:lnTo>
                    <a:pt x="184593" y="2004319"/>
                  </a:lnTo>
                  <a:lnTo>
                    <a:pt x="209651" y="2045817"/>
                  </a:lnTo>
                  <a:lnTo>
                    <a:pt x="236167" y="2086329"/>
                  </a:lnTo>
                  <a:lnTo>
                    <a:pt x="264121" y="2125838"/>
                  </a:lnTo>
                  <a:lnTo>
                    <a:pt x="293473" y="2164291"/>
                  </a:lnTo>
                  <a:lnTo>
                    <a:pt x="324167" y="2201628"/>
                  </a:lnTo>
                  <a:lnTo>
                    <a:pt x="356168" y="2237813"/>
                  </a:lnTo>
                  <a:close/>
                </a:path>
                <a:path w="2680335" h="2679700">
                  <a:moveTo>
                    <a:pt x="743384" y="143027"/>
                  </a:moveTo>
                  <a:lnTo>
                    <a:pt x="736565" y="143027"/>
                  </a:lnTo>
                  <a:lnTo>
                    <a:pt x="782355" y="120985"/>
                  </a:lnTo>
                  <a:lnTo>
                    <a:pt x="829095" y="100650"/>
                  </a:lnTo>
                  <a:lnTo>
                    <a:pt x="876743" y="82064"/>
                  </a:lnTo>
                  <a:lnTo>
                    <a:pt x="925259" y="65265"/>
                  </a:lnTo>
                  <a:lnTo>
                    <a:pt x="974601" y="50293"/>
                  </a:lnTo>
                  <a:lnTo>
                    <a:pt x="1024728" y="37189"/>
                  </a:lnTo>
                  <a:lnTo>
                    <a:pt x="1075599" y="25991"/>
                  </a:lnTo>
                  <a:lnTo>
                    <a:pt x="1127171" y="16740"/>
                  </a:lnTo>
                  <a:lnTo>
                    <a:pt x="1179405" y="9476"/>
                  </a:lnTo>
                  <a:lnTo>
                    <a:pt x="1232258" y="4238"/>
                  </a:lnTo>
                  <a:lnTo>
                    <a:pt x="1285690" y="1066"/>
                  </a:lnTo>
                  <a:lnTo>
                    <a:pt x="1339658" y="0"/>
                  </a:lnTo>
                  <a:lnTo>
                    <a:pt x="1393627" y="1066"/>
                  </a:lnTo>
                  <a:lnTo>
                    <a:pt x="1419649" y="2611"/>
                  </a:lnTo>
                  <a:lnTo>
                    <a:pt x="1339658" y="2611"/>
                  </a:lnTo>
                  <a:lnTo>
                    <a:pt x="1286339" y="3659"/>
                  </a:lnTo>
                  <a:lnTo>
                    <a:pt x="1233549" y="6776"/>
                  </a:lnTo>
                  <a:lnTo>
                    <a:pt x="1181327" y="11924"/>
                  </a:lnTo>
                  <a:lnTo>
                    <a:pt x="1129713" y="19061"/>
                  </a:lnTo>
                  <a:lnTo>
                    <a:pt x="1078745" y="28149"/>
                  </a:lnTo>
                  <a:lnTo>
                    <a:pt x="1028464" y="39147"/>
                  </a:lnTo>
                  <a:lnTo>
                    <a:pt x="978908" y="52016"/>
                  </a:lnTo>
                  <a:lnTo>
                    <a:pt x="930116" y="66716"/>
                  </a:lnTo>
                  <a:lnTo>
                    <a:pt x="882129" y="83206"/>
                  </a:lnTo>
                  <a:lnTo>
                    <a:pt x="834985" y="101448"/>
                  </a:lnTo>
                  <a:lnTo>
                    <a:pt x="788723" y="121402"/>
                  </a:lnTo>
                  <a:lnTo>
                    <a:pt x="743384" y="143027"/>
                  </a:lnTo>
                  <a:close/>
                </a:path>
                <a:path w="2680335" h="2679700">
                  <a:moveTo>
                    <a:pt x="1942896" y="143027"/>
                  </a:moveTo>
                  <a:lnTo>
                    <a:pt x="1936223" y="143027"/>
                  </a:lnTo>
                  <a:lnTo>
                    <a:pt x="1890849" y="121402"/>
                  </a:lnTo>
                  <a:lnTo>
                    <a:pt x="1844560" y="101448"/>
                  </a:lnTo>
                  <a:lnTo>
                    <a:pt x="1797391" y="83206"/>
                  </a:lnTo>
                  <a:lnTo>
                    <a:pt x="1749382" y="66716"/>
                  </a:lnTo>
                  <a:lnTo>
                    <a:pt x="1700572" y="52016"/>
                  </a:lnTo>
                  <a:lnTo>
                    <a:pt x="1650997" y="39147"/>
                  </a:lnTo>
                  <a:lnTo>
                    <a:pt x="1600698" y="28149"/>
                  </a:lnTo>
                  <a:lnTo>
                    <a:pt x="1549711" y="19061"/>
                  </a:lnTo>
                  <a:lnTo>
                    <a:pt x="1498075" y="11924"/>
                  </a:lnTo>
                  <a:lnTo>
                    <a:pt x="1445829" y="6776"/>
                  </a:lnTo>
                  <a:lnTo>
                    <a:pt x="1393011" y="3659"/>
                  </a:lnTo>
                  <a:lnTo>
                    <a:pt x="1339658" y="2611"/>
                  </a:lnTo>
                  <a:lnTo>
                    <a:pt x="1419649" y="2611"/>
                  </a:lnTo>
                  <a:lnTo>
                    <a:pt x="1499914" y="9476"/>
                  </a:lnTo>
                  <a:lnTo>
                    <a:pt x="1552150" y="16740"/>
                  </a:lnTo>
                  <a:lnTo>
                    <a:pt x="1603728" y="25991"/>
                  </a:lnTo>
                  <a:lnTo>
                    <a:pt x="1654606" y="37189"/>
                  </a:lnTo>
                  <a:lnTo>
                    <a:pt x="1704744" y="50293"/>
                  </a:lnTo>
                  <a:lnTo>
                    <a:pt x="1754100" y="65265"/>
                  </a:lnTo>
                  <a:lnTo>
                    <a:pt x="1802634" y="82064"/>
                  </a:lnTo>
                  <a:lnTo>
                    <a:pt x="1850306" y="100650"/>
                  </a:lnTo>
                  <a:lnTo>
                    <a:pt x="1897073" y="120985"/>
                  </a:lnTo>
                  <a:lnTo>
                    <a:pt x="1942896" y="14302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70728" y="3283307"/>
              <a:ext cx="1988185" cy="2237740"/>
            </a:xfrm>
            <a:custGeom>
              <a:avLst/>
              <a:gdLst/>
              <a:ahLst/>
              <a:cxnLst/>
              <a:rect l="l" t="t" r="r" b="b"/>
              <a:pathLst>
                <a:path w="1988185" h="2237740">
                  <a:moveTo>
                    <a:pt x="1837569" y="2237523"/>
                  </a:moveTo>
                  <a:lnTo>
                    <a:pt x="1824802" y="2237523"/>
                  </a:lnTo>
                  <a:lnTo>
                    <a:pt x="1865232" y="2204021"/>
                  </a:lnTo>
                  <a:lnTo>
                    <a:pt x="1904218" y="2169037"/>
                  </a:lnTo>
                  <a:lnTo>
                    <a:pt x="1941761" y="2132612"/>
                  </a:lnTo>
                  <a:lnTo>
                    <a:pt x="1977860" y="2094786"/>
                  </a:lnTo>
                  <a:lnTo>
                    <a:pt x="1988161" y="2094786"/>
                  </a:lnTo>
                  <a:lnTo>
                    <a:pt x="1952531" y="2132693"/>
                  </a:lnTo>
                  <a:lnTo>
                    <a:pt x="1915520" y="2169146"/>
                  </a:lnTo>
                  <a:lnTo>
                    <a:pt x="1877181" y="2204103"/>
                  </a:lnTo>
                  <a:lnTo>
                    <a:pt x="1837569" y="2237523"/>
                  </a:lnTo>
                  <a:close/>
                </a:path>
                <a:path w="1988185" h="2237740">
                  <a:moveTo>
                    <a:pt x="163358" y="2237523"/>
                  </a:moveTo>
                  <a:lnTo>
                    <a:pt x="150446" y="2237523"/>
                  </a:lnTo>
                  <a:lnTo>
                    <a:pt x="110822" y="2204021"/>
                  </a:lnTo>
                  <a:lnTo>
                    <a:pt x="72503" y="2169037"/>
                  </a:lnTo>
                  <a:lnTo>
                    <a:pt x="35544" y="2132612"/>
                  </a:lnTo>
                  <a:lnTo>
                    <a:pt x="0" y="2094786"/>
                  </a:lnTo>
                  <a:lnTo>
                    <a:pt x="10445" y="2094786"/>
                  </a:lnTo>
                  <a:lnTo>
                    <a:pt x="46538" y="2132693"/>
                  </a:lnTo>
                  <a:lnTo>
                    <a:pt x="84073" y="2169146"/>
                  </a:lnTo>
                  <a:lnTo>
                    <a:pt x="123022" y="2204103"/>
                  </a:lnTo>
                  <a:lnTo>
                    <a:pt x="163358" y="2237523"/>
                  </a:lnTo>
                  <a:close/>
                </a:path>
                <a:path w="1988185" h="2237740">
                  <a:moveTo>
                    <a:pt x="1820885" y="142302"/>
                  </a:moveTo>
                  <a:lnTo>
                    <a:pt x="1815517" y="142302"/>
                  </a:lnTo>
                  <a:lnTo>
                    <a:pt x="1772993" y="110402"/>
                  </a:lnTo>
                  <a:lnTo>
                    <a:pt x="1729187" y="80180"/>
                  </a:lnTo>
                  <a:lnTo>
                    <a:pt x="1684142" y="51677"/>
                  </a:lnTo>
                  <a:lnTo>
                    <a:pt x="1637899" y="24937"/>
                  </a:lnTo>
                  <a:lnTo>
                    <a:pt x="1590500" y="0"/>
                  </a:lnTo>
                  <a:lnTo>
                    <a:pt x="1597173" y="0"/>
                  </a:lnTo>
                  <a:lnTo>
                    <a:pt x="1644255" y="24951"/>
                  </a:lnTo>
                  <a:lnTo>
                    <a:pt x="1690230" y="51719"/>
                  </a:lnTo>
                  <a:lnTo>
                    <a:pt x="1735035" y="80242"/>
                  </a:lnTo>
                  <a:lnTo>
                    <a:pt x="1778608" y="110457"/>
                  </a:lnTo>
                  <a:lnTo>
                    <a:pt x="1820885" y="142302"/>
                  </a:lnTo>
                  <a:close/>
                </a:path>
                <a:path w="1988185" h="2237740">
                  <a:moveTo>
                    <a:pt x="172643" y="142302"/>
                  </a:moveTo>
                  <a:lnTo>
                    <a:pt x="167130" y="142302"/>
                  </a:lnTo>
                  <a:lnTo>
                    <a:pt x="209474" y="110402"/>
                  </a:lnTo>
                  <a:lnTo>
                    <a:pt x="253037" y="80180"/>
                  </a:lnTo>
                  <a:lnTo>
                    <a:pt x="297794" y="51677"/>
                  </a:lnTo>
                  <a:lnTo>
                    <a:pt x="343731" y="24937"/>
                  </a:lnTo>
                  <a:lnTo>
                    <a:pt x="390842" y="0"/>
                  </a:lnTo>
                  <a:lnTo>
                    <a:pt x="397661" y="0"/>
                  </a:lnTo>
                  <a:lnTo>
                    <a:pt x="350238" y="24951"/>
                  </a:lnTo>
                  <a:lnTo>
                    <a:pt x="303953" y="51719"/>
                  </a:lnTo>
                  <a:lnTo>
                    <a:pt x="258883" y="80242"/>
                  </a:lnTo>
                  <a:lnTo>
                    <a:pt x="215094" y="110457"/>
                  </a:lnTo>
                  <a:lnTo>
                    <a:pt x="172643" y="142302"/>
                  </a:lnTo>
                  <a:close/>
                </a:path>
              </a:pathLst>
            </a:custGeom>
            <a:solidFill>
              <a:srgbClr val="F4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30663" y="3142891"/>
              <a:ext cx="2668905" cy="2668270"/>
            </a:xfrm>
            <a:custGeom>
              <a:avLst/>
              <a:gdLst/>
              <a:ahLst/>
              <a:cxnLst/>
              <a:rect l="l" t="t" r="r" b="b"/>
              <a:pathLst>
                <a:path w="2668904" h="2668270">
                  <a:moveTo>
                    <a:pt x="1334000" y="2668056"/>
                  </a:moveTo>
                  <a:lnTo>
                    <a:pt x="1281915" y="2667057"/>
                  </a:lnTo>
                  <a:lnTo>
                    <a:pt x="1230334" y="2664086"/>
                  </a:lnTo>
                  <a:lnTo>
                    <a:pt x="1179293" y="2659178"/>
                  </a:lnTo>
                  <a:lnTo>
                    <a:pt x="1128829" y="2652370"/>
                  </a:lnTo>
                  <a:lnTo>
                    <a:pt x="1078980" y="2643698"/>
                  </a:lnTo>
                  <a:lnTo>
                    <a:pt x="1029780" y="2633199"/>
                  </a:lnTo>
                  <a:lnTo>
                    <a:pt x="981268" y="2620909"/>
                  </a:lnTo>
                  <a:lnTo>
                    <a:pt x="933479" y="2606865"/>
                  </a:lnTo>
                  <a:lnTo>
                    <a:pt x="886450" y="2591102"/>
                  </a:lnTo>
                  <a:lnTo>
                    <a:pt x="840217" y="2573659"/>
                  </a:lnTo>
                  <a:lnTo>
                    <a:pt x="794818" y="2554570"/>
                  </a:lnTo>
                  <a:lnTo>
                    <a:pt x="750289" y="2533872"/>
                  </a:lnTo>
                  <a:lnTo>
                    <a:pt x="706665" y="2511601"/>
                  </a:lnTo>
                  <a:lnTo>
                    <a:pt x="663985" y="2487795"/>
                  </a:lnTo>
                  <a:lnTo>
                    <a:pt x="622284" y="2462490"/>
                  </a:lnTo>
                  <a:lnTo>
                    <a:pt x="581599" y="2435721"/>
                  </a:lnTo>
                  <a:lnTo>
                    <a:pt x="541967" y="2407525"/>
                  </a:lnTo>
                  <a:lnTo>
                    <a:pt x="503423" y="2377939"/>
                  </a:lnTo>
                  <a:lnTo>
                    <a:pt x="516190" y="2377939"/>
                  </a:lnTo>
                  <a:lnTo>
                    <a:pt x="554301" y="2406671"/>
                  </a:lnTo>
                  <a:lnTo>
                    <a:pt x="593460" y="2434047"/>
                  </a:lnTo>
                  <a:lnTo>
                    <a:pt x="633632" y="2460032"/>
                  </a:lnTo>
                  <a:lnTo>
                    <a:pt x="674781" y="2484591"/>
                  </a:lnTo>
                  <a:lnTo>
                    <a:pt x="716874" y="2507690"/>
                  </a:lnTo>
                  <a:lnTo>
                    <a:pt x="759874" y="2529294"/>
                  </a:lnTo>
                  <a:lnTo>
                    <a:pt x="803748" y="2549369"/>
                  </a:lnTo>
                  <a:lnTo>
                    <a:pt x="848460" y="2567880"/>
                  </a:lnTo>
                  <a:lnTo>
                    <a:pt x="893976" y="2584792"/>
                  </a:lnTo>
                  <a:lnTo>
                    <a:pt x="940259" y="2600072"/>
                  </a:lnTo>
                  <a:lnTo>
                    <a:pt x="987277" y="2613683"/>
                  </a:lnTo>
                  <a:lnTo>
                    <a:pt x="1034992" y="2625591"/>
                  </a:lnTo>
                  <a:lnTo>
                    <a:pt x="1083372" y="2635763"/>
                  </a:lnTo>
                  <a:lnTo>
                    <a:pt x="1132380" y="2644163"/>
                  </a:lnTo>
                  <a:lnTo>
                    <a:pt x="1181982" y="2650756"/>
                  </a:lnTo>
                  <a:lnTo>
                    <a:pt x="1232142" y="2655509"/>
                  </a:lnTo>
                  <a:lnTo>
                    <a:pt x="1282827" y="2658386"/>
                  </a:lnTo>
                  <a:lnTo>
                    <a:pt x="1334000" y="2659352"/>
                  </a:lnTo>
                  <a:lnTo>
                    <a:pt x="1486962" y="2659352"/>
                  </a:lnTo>
                  <a:lnTo>
                    <a:pt x="1437715" y="2664086"/>
                  </a:lnTo>
                  <a:lnTo>
                    <a:pt x="1386109" y="2667057"/>
                  </a:lnTo>
                  <a:lnTo>
                    <a:pt x="1334000" y="2668056"/>
                  </a:lnTo>
                  <a:close/>
                </a:path>
                <a:path w="2668904" h="2668270">
                  <a:moveTo>
                    <a:pt x="1486962" y="2659352"/>
                  </a:moveTo>
                  <a:lnTo>
                    <a:pt x="1334000" y="2659352"/>
                  </a:lnTo>
                  <a:lnTo>
                    <a:pt x="1385196" y="2658386"/>
                  </a:lnTo>
                  <a:lnTo>
                    <a:pt x="1435901" y="2655509"/>
                  </a:lnTo>
                  <a:lnTo>
                    <a:pt x="1486080" y="2650756"/>
                  </a:lnTo>
                  <a:lnTo>
                    <a:pt x="1535697" y="2644163"/>
                  </a:lnTo>
                  <a:lnTo>
                    <a:pt x="1584719" y="2635763"/>
                  </a:lnTo>
                  <a:lnTo>
                    <a:pt x="1633110" y="2625591"/>
                  </a:lnTo>
                  <a:lnTo>
                    <a:pt x="1680835" y="2613683"/>
                  </a:lnTo>
                  <a:lnTo>
                    <a:pt x="1727861" y="2600072"/>
                  </a:lnTo>
                  <a:lnTo>
                    <a:pt x="1774151" y="2584792"/>
                  </a:lnTo>
                  <a:lnTo>
                    <a:pt x="1819672" y="2567880"/>
                  </a:lnTo>
                  <a:lnTo>
                    <a:pt x="1864388" y="2549369"/>
                  </a:lnTo>
                  <a:lnTo>
                    <a:pt x="1908265" y="2529294"/>
                  </a:lnTo>
                  <a:lnTo>
                    <a:pt x="1951268" y="2507690"/>
                  </a:lnTo>
                  <a:lnTo>
                    <a:pt x="1993362" y="2484591"/>
                  </a:lnTo>
                  <a:lnTo>
                    <a:pt x="2034513" y="2460032"/>
                  </a:lnTo>
                  <a:lnTo>
                    <a:pt x="2074685" y="2434047"/>
                  </a:lnTo>
                  <a:lnTo>
                    <a:pt x="2113844" y="2406671"/>
                  </a:lnTo>
                  <a:lnTo>
                    <a:pt x="2151955" y="2377939"/>
                  </a:lnTo>
                  <a:lnTo>
                    <a:pt x="2164867" y="2377939"/>
                  </a:lnTo>
                  <a:lnTo>
                    <a:pt x="2126322" y="2407525"/>
                  </a:lnTo>
                  <a:lnTo>
                    <a:pt x="2086686" y="2435721"/>
                  </a:lnTo>
                  <a:lnTo>
                    <a:pt x="2045995" y="2462490"/>
                  </a:lnTo>
                  <a:lnTo>
                    <a:pt x="2004285" y="2487795"/>
                  </a:lnTo>
                  <a:lnTo>
                    <a:pt x="1961595" y="2511601"/>
                  </a:lnTo>
                  <a:lnTo>
                    <a:pt x="1917959" y="2533872"/>
                  </a:lnTo>
                  <a:lnTo>
                    <a:pt x="1873415" y="2554570"/>
                  </a:lnTo>
                  <a:lnTo>
                    <a:pt x="1828000" y="2573659"/>
                  </a:lnTo>
                  <a:lnTo>
                    <a:pt x="1781750" y="2591102"/>
                  </a:lnTo>
                  <a:lnTo>
                    <a:pt x="1734702" y="2606865"/>
                  </a:lnTo>
                  <a:lnTo>
                    <a:pt x="1686893" y="2620909"/>
                  </a:lnTo>
                  <a:lnTo>
                    <a:pt x="1638359" y="2633199"/>
                  </a:lnTo>
                  <a:lnTo>
                    <a:pt x="1589138" y="2643698"/>
                  </a:lnTo>
                  <a:lnTo>
                    <a:pt x="1539266" y="2652370"/>
                  </a:lnTo>
                  <a:lnTo>
                    <a:pt x="1488779" y="2659178"/>
                  </a:lnTo>
                  <a:lnTo>
                    <a:pt x="1486962" y="2659352"/>
                  </a:lnTo>
                  <a:close/>
                </a:path>
                <a:path w="2668904" h="2668270">
                  <a:moveTo>
                    <a:pt x="2317925" y="2235202"/>
                  </a:moveTo>
                  <a:lnTo>
                    <a:pt x="2307480" y="2235202"/>
                  </a:lnTo>
                  <a:lnTo>
                    <a:pt x="2339915" y="2199017"/>
                  </a:lnTo>
                  <a:lnTo>
                    <a:pt x="2371009" y="2161680"/>
                  </a:lnTo>
                  <a:lnTo>
                    <a:pt x="2400730" y="2123227"/>
                  </a:lnTo>
                  <a:lnTo>
                    <a:pt x="2429044" y="2083694"/>
                  </a:lnTo>
                  <a:lnTo>
                    <a:pt x="2455943" y="2043077"/>
                  </a:lnTo>
                  <a:lnTo>
                    <a:pt x="2481378" y="2001427"/>
                  </a:lnTo>
                  <a:lnTo>
                    <a:pt x="2505308" y="1958788"/>
                  </a:lnTo>
                  <a:lnTo>
                    <a:pt x="2527695" y="1915197"/>
                  </a:lnTo>
                  <a:lnTo>
                    <a:pt x="2548504" y="1870690"/>
                  </a:lnTo>
                  <a:lnTo>
                    <a:pt x="2567697" y="1825304"/>
                  </a:lnTo>
                  <a:lnTo>
                    <a:pt x="2585237" y="1779076"/>
                  </a:lnTo>
                  <a:lnTo>
                    <a:pt x="2601087" y="1732043"/>
                  </a:lnTo>
                  <a:lnTo>
                    <a:pt x="2615210" y="1684241"/>
                  </a:lnTo>
                  <a:lnTo>
                    <a:pt x="2627570" y="1635707"/>
                  </a:lnTo>
                  <a:lnTo>
                    <a:pt x="2638130" y="1586479"/>
                  </a:lnTo>
                  <a:lnTo>
                    <a:pt x="2646853" y="1536592"/>
                  </a:lnTo>
                  <a:lnTo>
                    <a:pt x="2653701" y="1486084"/>
                  </a:lnTo>
                  <a:lnTo>
                    <a:pt x="2658639" y="1434991"/>
                  </a:lnTo>
                  <a:lnTo>
                    <a:pt x="2661628" y="1383351"/>
                  </a:lnTo>
                  <a:lnTo>
                    <a:pt x="2662633" y="1331199"/>
                  </a:lnTo>
                  <a:lnTo>
                    <a:pt x="2661676" y="1280305"/>
                  </a:lnTo>
                  <a:lnTo>
                    <a:pt x="2658829" y="1229893"/>
                  </a:lnTo>
                  <a:lnTo>
                    <a:pt x="2654125" y="1179999"/>
                  </a:lnTo>
                  <a:lnTo>
                    <a:pt x="2647599" y="1130656"/>
                  </a:lnTo>
                  <a:lnTo>
                    <a:pt x="2639285" y="1081898"/>
                  </a:lnTo>
                  <a:lnTo>
                    <a:pt x="2629218" y="1033762"/>
                  </a:lnTo>
                  <a:lnTo>
                    <a:pt x="2617431" y="986279"/>
                  </a:lnTo>
                  <a:lnTo>
                    <a:pt x="2603958" y="939486"/>
                  </a:lnTo>
                  <a:lnTo>
                    <a:pt x="2588835" y="893416"/>
                  </a:lnTo>
                  <a:lnTo>
                    <a:pt x="2572094" y="848104"/>
                  </a:lnTo>
                  <a:lnTo>
                    <a:pt x="2553771" y="803584"/>
                  </a:lnTo>
                  <a:lnTo>
                    <a:pt x="2533899" y="759890"/>
                  </a:lnTo>
                  <a:lnTo>
                    <a:pt x="2512513" y="717057"/>
                  </a:lnTo>
                  <a:lnTo>
                    <a:pt x="2489647" y="675120"/>
                  </a:lnTo>
                  <a:lnTo>
                    <a:pt x="2465335" y="634112"/>
                  </a:lnTo>
                  <a:lnTo>
                    <a:pt x="2439611" y="594068"/>
                  </a:lnTo>
                  <a:lnTo>
                    <a:pt x="2412510" y="555022"/>
                  </a:lnTo>
                  <a:lnTo>
                    <a:pt x="2384065" y="517009"/>
                  </a:lnTo>
                  <a:lnTo>
                    <a:pt x="2354311" y="480063"/>
                  </a:lnTo>
                  <a:lnTo>
                    <a:pt x="2323283" y="444218"/>
                  </a:lnTo>
                  <a:lnTo>
                    <a:pt x="2291013" y="409509"/>
                  </a:lnTo>
                  <a:lnTo>
                    <a:pt x="2257538" y="375970"/>
                  </a:lnTo>
                  <a:lnTo>
                    <a:pt x="2222890" y="343636"/>
                  </a:lnTo>
                  <a:lnTo>
                    <a:pt x="2187104" y="312540"/>
                  </a:lnTo>
                  <a:lnTo>
                    <a:pt x="2150214" y="282718"/>
                  </a:lnTo>
                  <a:lnTo>
                    <a:pt x="2155582" y="282718"/>
                  </a:lnTo>
                  <a:lnTo>
                    <a:pt x="2192506" y="312677"/>
                  </a:lnTo>
                  <a:lnTo>
                    <a:pt x="2228325" y="343903"/>
                  </a:lnTo>
                  <a:lnTo>
                    <a:pt x="2263004" y="376364"/>
                  </a:lnTo>
                  <a:lnTo>
                    <a:pt x="2296510" y="410025"/>
                  </a:lnTo>
                  <a:lnTo>
                    <a:pt x="2328807" y="444851"/>
                  </a:lnTo>
                  <a:lnTo>
                    <a:pt x="2359863" y="480810"/>
                  </a:lnTo>
                  <a:lnTo>
                    <a:pt x="2389642" y="517866"/>
                  </a:lnTo>
                  <a:lnTo>
                    <a:pt x="2418111" y="555986"/>
                  </a:lnTo>
                  <a:lnTo>
                    <a:pt x="2445236" y="595136"/>
                  </a:lnTo>
                  <a:lnTo>
                    <a:pt x="2470981" y="635282"/>
                  </a:lnTo>
                  <a:lnTo>
                    <a:pt x="2495313" y="676389"/>
                  </a:lnTo>
                  <a:lnTo>
                    <a:pt x="2518198" y="718424"/>
                  </a:lnTo>
                  <a:lnTo>
                    <a:pt x="2539602" y="761352"/>
                  </a:lnTo>
                  <a:lnTo>
                    <a:pt x="2559490" y="805140"/>
                  </a:lnTo>
                  <a:lnTo>
                    <a:pt x="2577828" y="849754"/>
                  </a:lnTo>
                  <a:lnTo>
                    <a:pt x="2594581" y="895159"/>
                  </a:lnTo>
                  <a:lnTo>
                    <a:pt x="2609717" y="941322"/>
                  </a:lnTo>
                  <a:lnTo>
                    <a:pt x="2623200" y="988208"/>
                  </a:lnTo>
                  <a:lnTo>
                    <a:pt x="2634996" y="1035784"/>
                  </a:lnTo>
                  <a:lnTo>
                    <a:pt x="2645071" y="1084015"/>
                  </a:lnTo>
                  <a:lnTo>
                    <a:pt x="2653391" y="1132868"/>
                  </a:lnTo>
                  <a:lnTo>
                    <a:pt x="2659922" y="1182307"/>
                  </a:lnTo>
                  <a:lnTo>
                    <a:pt x="2664629" y="1232300"/>
                  </a:lnTo>
                  <a:lnTo>
                    <a:pt x="2667478" y="1282813"/>
                  </a:lnTo>
                  <a:lnTo>
                    <a:pt x="2668436" y="1333810"/>
                  </a:lnTo>
                  <a:lnTo>
                    <a:pt x="2667445" y="1385705"/>
                  </a:lnTo>
                  <a:lnTo>
                    <a:pt x="2664497" y="1437099"/>
                  </a:lnTo>
                  <a:lnTo>
                    <a:pt x="2659628" y="1487954"/>
                  </a:lnTo>
                  <a:lnTo>
                    <a:pt x="2652874" y="1538235"/>
                  </a:lnTo>
                  <a:lnTo>
                    <a:pt x="2644271" y="1587907"/>
                  </a:lnTo>
                  <a:lnTo>
                    <a:pt x="2633855" y="1636932"/>
                  </a:lnTo>
                  <a:lnTo>
                    <a:pt x="2621663" y="1685275"/>
                  </a:lnTo>
                  <a:lnTo>
                    <a:pt x="2607730" y="1732899"/>
                  </a:lnTo>
                  <a:lnTo>
                    <a:pt x="2592093" y="1779769"/>
                  </a:lnTo>
                  <a:lnTo>
                    <a:pt x="2574787" y="1825848"/>
                  </a:lnTo>
                  <a:lnTo>
                    <a:pt x="2555850" y="1871100"/>
                  </a:lnTo>
                  <a:lnTo>
                    <a:pt x="2535316" y="1915489"/>
                  </a:lnTo>
                  <a:lnTo>
                    <a:pt x="2513223" y="1958979"/>
                  </a:lnTo>
                  <a:lnTo>
                    <a:pt x="2489605" y="2001534"/>
                  </a:lnTo>
                  <a:lnTo>
                    <a:pt x="2464500" y="2043118"/>
                  </a:lnTo>
                  <a:lnTo>
                    <a:pt x="2437939" y="2083701"/>
                  </a:lnTo>
                  <a:lnTo>
                    <a:pt x="2409945" y="2123262"/>
                  </a:lnTo>
                  <a:lnTo>
                    <a:pt x="2380584" y="2161724"/>
                  </a:lnTo>
                  <a:lnTo>
                    <a:pt x="2349898" y="2199050"/>
                  </a:lnTo>
                  <a:lnTo>
                    <a:pt x="2317925" y="2235202"/>
                  </a:lnTo>
                  <a:close/>
                </a:path>
                <a:path w="2668904" h="2668270">
                  <a:moveTo>
                    <a:pt x="360811" y="2235202"/>
                  </a:moveTo>
                  <a:lnTo>
                    <a:pt x="350510" y="2235202"/>
                  </a:lnTo>
                  <a:lnTo>
                    <a:pt x="318509" y="2199017"/>
                  </a:lnTo>
                  <a:lnTo>
                    <a:pt x="287815" y="2161680"/>
                  </a:lnTo>
                  <a:lnTo>
                    <a:pt x="258463" y="2123227"/>
                  </a:lnTo>
                  <a:lnTo>
                    <a:pt x="230492" y="2083694"/>
                  </a:lnTo>
                  <a:lnTo>
                    <a:pt x="203910" y="2043077"/>
                  </a:lnTo>
                  <a:lnTo>
                    <a:pt x="178771" y="2001427"/>
                  </a:lnTo>
                  <a:lnTo>
                    <a:pt x="155116" y="1958788"/>
                  </a:lnTo>
                  <a:lnTo>
                    <a:pt x="133119" y="1915489"/>
                  </a:lnTo>
                  <a:lnTo>
                    <a:pt x="112586" y="1871100"/>
                  </a:lnTo>
                  <a:lnTo>
                    <a:pt x="93648" y="1825848"/>
                  </a:lnTo>
                  <a:lnTo>
                    <a:pt x="76342" y="1779769"/>
                  </a:lnTo>
                  <a:lnTo>
                    <a:pt x="60705" y="1732899"/>
                  </a:lnTo>
                  <a:lnTo>
                    <a:pt x="46772" y="1685275"/>
                  </a:lnTo>
                  <a:lnTo>
                    <a:pt x="34580" y="1636932"/>
                  </a:lnTo>
                  <a:lnTo>
                    <a:pt x="24164" y="1587907"/>
                  </a:lnTo>
                  <a:lnTo>
                    <a:pt x="15561" y="1538235"/>
                  </a:lnTo>
                  <a:lnTo>
                    <a:pt x="8807" y="1487954"/>
                  </a:lnTo>
                  <a:lnTo>
                    <a:pt x="3938" y="1437099"/>
                  </a:lnTo>
                  <a:lnTo>
                    <a:pt x="990" y="1385705"/>
                  </a:lnTo>
                  <a:lnTo>
                    <a:pt x="0" y="1333810"/>
                  </a:lnTo>
                  <a:lnTo>
                    <a:pt x="957" y="1282813"/>
                  </a:lnTo>
                  <a:lnTo>
                    <a:pt x="3806" y="1232300"/>
                  </a:lnTo>
                  <a:lnTo>
                    <a:pt x="8513" y="1182307"/>
                  </a:lnTo>
                  <a:lnTo>
                    <a:pt x="15044" y="1132868"/>
                  </a:lnTo>
                  <a:lnTo>
                    <a:pt x="23363" y="1084015"/>
                  </a:lnTo>
                  <a:lnTo>
                    <a:pt x="33437" y="1035784"/>
                  </a:lnTo>
                  <a:lnTo>
                    <a:pt x="45232" y="988208"/>
                  </a:lnTo>
                  <a:lnTo>
                    <a:pt x="58714" y="941322"/>
                  </a:lnTo>
                  <a:lnTo>
                    <a:pt x="73847" y="895159"/>
                  </a:lnTo>
                  <a:lnTo>
                    <a:pt x="90598" y="849754"/>
                  </a:lnTo>
                  <a:lnTo>
                    <a:pt x="108933" y="805140"/>
                  </a:lnTo>
                  <a:lnTo>
                    <a:pt x="128817" y="761352"/>
                  </a:lnTo>
                  <a:lnTo>
                    <a:pt x="150216" y="718424"/>
                  </a:lnTo>
                  <a:lnTo>
                    <a:pt x="173096" y="676389"/>
                  </a:lnTo>
                  <a:lnTo>
                    <a:pt x="197423" y="635282"/>
                  </a:lnTo>
                  <a:lnTo>
                    <a:pt x="223162" y="595136"/>
                  </a:lnTo>
                  <a:lnTo>
                    <a:pt x="250278" y="555986"/>
                  </a:lnTo>
                  <a:lnTo>
                    <a:pt x="278739" y="517866"/>
                  </a:lnTo>
                  <a:lnTo>
                    <a:pt x="308509" y="480810"/>
                  </a:lnTo>
                  <a:lnTo>
                    <a:pt x="339554" y="444851"/>
                  </a:lnTo>
                  <a:lnTo>
                    <a:pt x="371840" y="410025"/>
                  </a:lnTo>
                  <a:lnTo>
                    <a:pt x="405333" y="376364"/>
                  </a:lnTo>
                  <a:lnTo>
                    <a:pt x="439998" y="343903"/>
                  </a:lnTo>
                  <a:lnTo>
                    <a:pt x="475801" y="312677"/>
                  </a:lnTo>
                  <a:lnTo>
                    <a:pt x="512708" y="282718"/>
                  </a:lnTo>
                  <a:lnTo>
                    <a:pt x="518076" y="282718"/>
                  </a:lnTo>
                  <a:lnTo>
                    <a:pt x="481202" y="312540"/>
                  </a:lnTo>
                  <a:lnTo>
                    <a:pt x="445430" y="343636"/>
                  </a:lnTo>
                  <a:lnTo>
                    <a:pt x="410793" y="375970"/>
                  </a:lnTo>
                  <a:lnTo>
                    <a:pt x="377326" y="409509"/>
                  </a:lnTo>
                  <a:lnTo>
                    <a:pt x="345063" y="444218"/>
                  </a:lnTo>
                  <a:lnTo>
                    <a:pt x="314039" y="480063"/>
                  </a:lnTo>
                  <a:lnTo>
                    <a:pt x="284289" y="517009"/>
                  </a:lnTo>
                  <a:lnTo>
                    <a:pt x="255845" y="555022"/>
                  </a:lnTo>
                  <a:lnTo>
                    <a:pt x="228744" y="594068"/>
                  </a:lnTo>
                  <a:lnTo>
                    <a:pt x="203018" y="634112"/>
                  </a:lnTo>
                  <a:lnTo>
                    <a:pt x="178704" y="675120"/>
                  </a:lnTo>
                  <a:lnTo>
                    <a:pt x="155834" y="717057"/>
                  </a:lnTo>
                  <a:lnTo>
                    <a:pt x="134443" y="759890"/>
                  </a:lnTo>
                  <a:lnTo>
                    <a:pt x="114567" y="803584"/>
                  </a:lnTo>
                  <a:lnTo>
                    <a:pt x="96238" y="848104"/>
                  </a:lnTo>
                  <a:lnTo>
                    <a:pt x="79492" y="893416"/>
                  </a:lnTo>
                  <a:lnTo>
                    <a:pt x="64362" y="939486"/>
                  </a:lnTo>
                  <a:lnTo>
                    <a:pt x="50884" y="986279"/>
                  </a:lnTo>
                  <a:lnTo>
                    <a:pt x="39091" y="1033762"/>
                  </a:lnTo>
                  <a:lnTo>
                    <a:pt x="29019" y="1081898"/>
                  </a:lnTo>
                  <a:lnTo>
                    <a:pt x="20700" y="1130656"/>
                  </a:lnTo>
                  <a:lnTo>
                    <a:pt x="14171" y="1179999"/>
                  </a:lnTo>
                  <a:lnTo>
                    <a:pt x="9464" y="1229893"/>
                  </a:lnTo>
                  <a:lnTo>
                    <a:pt x="6615" y="1280305"/>
                  </a:lnTo>
                  <a:lnTo>
                    <a:pt x="5658" y="1331199"/>
                  </a:lnTo>
                  <a:lnTo>
                    <a:pt x="6662" y="1383351"/>
                  </a:lnTo>
                  <a:lnTo>
                    <a:pt x="9652" y="1434991"/>
                  </a:lnTo>
                  <a:lnTo>
                    <a:pt x="14589" y="1486084"/>
                  </a:lnTo>
                  <a:lnTo>
                    <a:pt x="21438" y="1536592"/>
                  </a:lnTo>
                  <a:lnTo>
                    <a:pt x="30160" y="1586479"/>
                  </a:lnTo>
                  <a:lnTo>
                    <a:pt x="40720" y="1635707"/>
                  </a:lnTo>
                  <a:lnTo>
                    <a:pt x="53080" y="1684241"/>
                  </a:lnTo>
                  <a:lnTo>
                    <a:pt x="67204" y="1732043"/>
                  </a:lnTo>
                  <a:lnTo>
                    <a:pt x="83054" y="1779076"/>
                  </a:lnTo>
                  <a:lnTo>
                    <a:pt x="100594" y="1825304"/>
                  </a:lnTo>
                  <a:lnTo>
                    <a:pt x="119786" y="1870690"/>
                  </a:lnTo>
                  <a:lnTo>
                    <a:pt x="140595" y="1915197"/>
                  </a:lnTo>
                  <a:lnTo>
                    <a:pt x="163090" y="1958979"/>
                  </a:lnTo>
                  <a:lnTo>
                    <a:pt x="186978" y="2001534"/>
                  </a:lnTo>
                  <a:lnTo>
                    <a:pt x="212374" y="2043118"/>
                  </a:lnTo>
                  <a:lnTo>
                    <a:pt x="239251" y="2083701"/>
                  </a:lnTo>
                  <a:lnTo>
                    <a:pt x="267586" y="2123262"/>
                  </a:lnTo>
                  <a:lnTo>
                    <a:pt x="297315" y="2161724"/>
                  </a:lnTo>
                  <a:lnTo>
                    <a:pt x="328403" y="2199050"/>
                  </a:lnTo>
                  <a:lnTo>
                    <a:pt x="360811" y="2235202"/>
                  </a:lnTo>
                  <a:close/>
                </a:path>
                <a:path w="2668904" h="2668270">
                  <a:moveTo>
                    <a:pt x="744399" y="140416"/>
                  </a:moveTo>
                  <a:lnTo>
                    <a:pt x="737726" y="140416"/>
                  </a:lnTo>
                  <a:lnTo>
                    <a:pt x="783065" y="118791"/>
                  </a:lnTo>
                  <a:lnTo>
                    <a:pt x="829327" y="98837"/>
                  </a:lnTo>
                  <a:lnTo>
                    <a:pt x="876471" y="80595"/>
                  </a:lnTo>
                  <a:lnTo>
                    <a:pt x="924458" y="64105"/>
                  </a:lnTo>
                  <a:lnTo>
                    <a:pt x="973250" y="49405"/>
                  </a:lnTo>
                  <a:lnTo>
                    <a:pt x="1022806" y="36536"/>
                  </a:lnTo>
                  <a:lnTo>
                    <a:pt x="1073087" y="25538"/>
                  </a:lnTo>
                  <a:lnTo>
                    <a:pt x="1124055" y="16450"/>
                  </a:lnTo>
                  <a:lnTo>
                    <a:pt x="1175669" y="9313"/>
                  </a:lnTo>
                  <a:lnTo>
                    <a:pt x="1227891" y="4165"/>
                  </a:lnTo>
                  <a:lnTo>
                    <a:pt x="1280681" y="1048"/>
                  </a:lnTo>
                  <a:lnTo>
                    <a:pt x="1334000" y="0"/>
                  </a:lnTo>
                  <a:lnTo>
                    <a:pt x="1387352" y="1048"/>
                  </a:lnTo>
                  <a:lnTo>
                    <a:pt x="1416290" y="2756"/>
                  </a:lnTo>
                  <a:lnTo>
                    <a:pt x="1334000" y="2756"/>
                  </a:lnTo>
                  <a:lnTo>
                    <a:pt x="1281297" y="3780"/>
                  </a:lnTo>
                  <a:lnTo>
                    <a:pt x="1229121" y="6828"/>
                  </a:lnTo>
                  <a:lnTo>
                    <a:pt x="1177508" y="11863"/>
                  </a:lnTo>
                  <a:lnTo>
                    <a:pt x="1126494" y="18846"/>
                  </a:lnTo>
                  <a:lnTo>
                    <a:pt x="1076118" y="27742"/>
                  </a:lnTo>
                  <a:lnTo>
                    <a:pt x="1026415" y="38512"/>
                  </a:lnTo>
                  <a:lnTo>
                    <a:pt x="977422" y="51120"/>
                  </a:lnTo>
                  <a:lnTo>
                    <a:pt x="929176" y="65528"/>
                  </a:lnTo>
                  <a:lnTo>
                    <a:pt x="881714" y="81699"/>
                  </a:lnTo>
                  <a:lnTo>
                    <a:pt x="835073" y="99595"/>
                  </a:lnTo>
                  <a:lnTo>
                    <a:pt x="789289" y="119180"/>
                  </a:lnTo>
                  <a:lnTo>
                    <a:pt x="744399" y="140416"/>
                  </a:lnTo>
                  <a:close/>
                </a:path>
                <a:path w="2668904" h="2668270">
                  <a:moveTo>
                    <a:pt x="1930565" y="140416"/>
                  </a:moveTo>
                  <a:lnTo>
                    <a:pt x="1923746" y="140416"/>
                  </a:lnTo>
                  <a:lnTo>
                    <a:pt x="1878884" y="119180"/>
                  </a:lnTo>
                  <a:lnTo>
                    <a:pt x="1833112" y="99595"/>
                  </a:lnTo>
                  <a:lnTo>
                    <a:pt x="1786469" y="81699"/>
                  </a:lnTo>
                  <a:lnTo>
                    <a:pt x="1738996" y="65528"/>
                  </a:lnTo>
                  <a:lnTo>
                    <a:pt x="1690730" y="51120"/>
                  </a:lnTo>
                  <a:lnTo>
                    <a:pt x="1641712" y="38512"/>
                  </a:lnTo>
                  <a:lnTo>
                    <a:pt x="1591981" y="27742"/>
                  </a:lnTo>
                  <a:lnTo>
                    <a:pt x="1541576" y="18846"/>
                  </a:lnTo>
                  <a:lnTo>
                    <a:pt x="1490536" y="11863"/>
                  </a:lnTo>
                  <a:lnTo>
                    <a:pt x="1438900" y="6828"/>
                  </a:lnTo>
                  <a:lnTo>
                    <a:pt x="1386709" y="3780"/>
                  </a:lnTo>
                  <a:lnTo>
                    <a:pt x="1334000" y="2756"/>
                  </a:lnTo>
                  <a:lnTo>
                    <a:pt x="1416290" y="2756"/>
                  </a:lnTo>
                  <a:lnTo>
                    <a:pt x="1492417" y="9313"/>
                  </a:lnTo>
                  <a:lnTo>
                    <a:pt x="1544053" y="16450"/>
                  </a:lnTo>
                  <a:lnTo>
                    <a:pt x="1595040" y="25538"/>
                  </a:lnTo>
                  <a:lnTo>
                    <a:pt x="1645339" y="36536"/>
                  </a:lnTo>
                  <a:lnTo>
                    <a:pt x="1694914" y="49405"/>
                  </a:lnTo>
                  <a:lnTo>
                    <a:pt x="1743724" y="64105"/>
                  </a:lnTo>
                  <a:lnTo>
                    <a:pt x="1791733" y="80595"/>
                  </a:lnTo>
                  <a:lnTo>
                    <a:pt x="1838902" y="98837"/>
                  </a:lnTo>
                  <a:lnTo>
                    <a:pt x="1885191" y="118791"/>
                  </a:lnTo>
                  <a:lnTo>
                    <a:pt x="1930565" y="140416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681173" y="3283307"/>
              <a:ext cx="1967864" cy="2237740"/>
            </a:xfrm>
            <a:custGeom>
              <a:avLst/>
              <a:gdLst/>
              <a:ahLst/>
              <a:cxnLst/>
              <a:rect l="l" t="t" r="r" b="b"/>
              <a:pathLst>
                <a:path w="1967864" h="2237740">
                  <a:moveTo>
                    <a:pt x="1814356" y="2237523"/>
                  </a:moveTo>
                  <a:lnTo>
                    <a:pt x="1801444" y="2237523"/>
                  </a:lnTo>
                  <a:lnTo>
                    <a:pt x="1842547" y="2204103"/>
                  </a:lnTo>
                  <a:lnTo>
                    <a:pt x="1882204" y="2169146"/>
                  </a:lnTo>
                  <a:lnTo>
                    <a:pt x="1920363" y="2132693"/>
                  </a:lnTo>
                  <a:lnTo>
                    <a:pt x="1956969" y="2094786"/>
                  </a:lnTo>
                  <a:lnTo>
                    <a:pt x="1967415" y="2094786"/>
                  </a:lnTo>
                  <a:lnTo>
                    <a:pt x="1931154" y="2132775"/>
                  </a:lnTo>
                  <a:lnTo>
                    <a:pt x="1893539" y="2169255"/>
                  </a:lnTo>
                  <a:lnTo>
                    <a:pt x="1854597" y="2204185"/>
                  </a:lnTo>
                  <a:lnTo>
                    <a:pt x="1814356" y="2237523"/>
                  </a:lnTo>
                  <a:close/>
                </a:path>
                <a:path w="1967864" h="2237740">
                  <a:moveTo>
                    <a:pt x="165680" y="2237523"/>
                  </a:moveTo>
                  <a:lnTo>
                    <a:pt x="152913" y="2237523"/>
                  </a:lnTo>
                  <a:lnTo>
                    <a:pt x="112576" y="2204103"/>
                  </a:lnTo>
                  <a:lnTo>
                    <a:pt x="73627" y="2169146"/>
                  </a:lnTo>
                  <a:lnTo>
                    <a:pt x="36092" y="2132693"/>
                  </a:lnTo>
                  <a:lnTo>
                    <a:pt x="0" y="2094786"/>
                  </a:lnTo>
                  <a:lnTo>
                    <a:pt x="10300" y="2094786"/>
                  </a:lnTo>
                  <a:lnTo>
                    <a:pt x="46982" y="2132775"/>
                  </a:lnTo>
                  <a:lnTo>
                    <a:pt x="85161" y="2169255"/>
                  </a:lnTo>
                  <a:lnTo>
                    <a:pt x="124754" y="2204185"/>
                  </a:lnTo>
                  <a:lnTo>
                    <a:pt x="165680" y="2237523"/>
                  </a:lnTo>
                  <a:close/>
                </a:path>
                <a:path w="1967864" h="2237740">
                  <a:moveTo>
                    <a:pt x="1805071" y="142302"/>
                  </a:moveTo>
                  <a:lnTo>
                    <a:pt x="1799703" y="142302"/>
                  </a:lnTo>
                  <a:lnTo>
                    <a:pt x="1756917" y="110332"/>
                  </a:lnTo>
                  <a:lnTo>
                    <a:pt x="1712842" y="80075"/>
                  </a:lnTo>
                  <a:lnTo>
                    <a:pt x="1667513" y="51573"/>
                  </a:lnTo>
                  <a:lnTo>
                    <a:pt x="1620966" y="24867"/>
                  </a:lnTo>
                  <a:lnTo>
                    <a:pt x="1573235" y="0"/>
                  </a:lnTo>
                  <a:lnTo>
                    <a:pt x="1580054" y="0"/>
                  </a:lnTo>
                  <a:lnTo>
                    <a:pt x="1627453" y="24937"/>
                  </a:lnTo>
                  <a:lnTo>
                    <a:pt x="1673696" y="51677"/>
                  </a:lnTo>
                  <a:lnTo>
                    <a:pt x="1718741" y="80180"/>
                  </a:lnTo>
                  <a:lnTo>
                    <a:pt x="1762547" y="110402"/>
                  </a:lnTo>
                  <a:lnTo>
                    <a:pt x="1805071" y="142302"/>
                  </a:lnTo>
                  <a:close/>
                </a:path>
                <a:path w="1967864" h="2237740">
                  <a:moveTo>
                    <a:pt x="167566" y="142302"/>
                  </a:moveTo>
                  <a:lnTo>
                    <a:pt x="162198" y="142302"/>
                  </a:lnTo>
                  <a:lnTo>
                    <a:pt x="204823" y="110332"/>
                  </a:lnTo>
                  <a:lnTo>
                    <a:pt x="248528" y="80180"/>
                  </a:lnTo>
                  <a:lnTo>
                    <a:pt x="293573" y="51677"/>
                  </a:lnTo>
                  <a:lnTo>
                    <a:pt x="339816" y="24937"/>
                  </a:lnTo>
                  <a:lnTo>
                    <a:pt x="387215" y="0"/>
                  </a:lnTo>
                  <a:lnTo>
                    <a:pt x="393889" y="0"/>
                  </a:lnTo>
                  <a:lnTo>
                    <a:pt x="346107" y="24937"/>
                  </a:lnTo>
                  <a:lnTo>
                    <a:pt x="299724" y="51573"/>
                  </a:lnTo>
                  <a:lnTo>
                    <a:pt x="254418" y="80075"/>
                  </a:lnTo>
                  <a:lnTo>
                    <a:pt x="210258" y="110402"/>
                  </a:lnTo>
                  <a:lnTo>
                    <a:pt x="167566" y="142302"/>
                  </a:lnTo>
                  <a:close/>
                </a:path>
              </a:pathLst>
            </a:custGeom>
            <a:solidFill>
              <a:srgbClr val="F2A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336321" y="3145647"/>
              <a:ext cx="2657475" cy="2656840"/>
            </a:xfrm>
            <a:custGeom>
              <a:avLst/>
              <a:gdLst/>
              <a:ahLst/>
              <a:cxnLst/>
              <a:rect l="l" t="t" r="r" b="b"/>
              <a:pathLst>
                <a:path w="2657475" h="2656840">
                  <a:moveTo>
                    <a:pt x="1328342" y="2656596"/>
                  </a:moveTo>
                  <a:lnTo>
                    <a:pt x="1277169" y="2655630"/>
                  </a:lnTo>
                  <a:lnTo>
                    <a:pt x="1226484" y="2652753"/>
                  </a:lnTo>
                  <a:lnTo>
                    <a:pt x="1176323" y="2648000"/>
                  </a:lnTo>
                  <a:lnTo>
                    <a:pt x="1126722" y="2641407"/>
                  </a:lnTo>
                  <a:lnTo>
                    <a:pt x="1077714" y="2633007"/>
                  </a:lnTo>
                  <a:lnTo>
                    <a:pt x="1029334" y="2622835"/>
                  </a:lnTo>
                  <a:lnTo>
                    <a:pt x="981619" y="2610927"/>
                  </a:lnTo>
                  <a:lnTo>
                    <a:pt x="934601" y="2597315"/>
                  </a:lnTo>
                  <a:lnTo>
                    <a:pt x="888318" y="2582036"/>
                  </a:lnTo>
                  <a:lnTo>
                    <a:pt x="842802" y="2565124"/>
                  </a:lnTo>
                  <a:lnTo>
                    <a:pt x="798090" y="2546613"/>
                  </a:lnTo>
                  <a:lnTo>
                    <a:pt x="754216" y="2526538"/>
                  </a:lnTo>
                  <a:lnTo>
                    <a:pt x="711216" y="2504934"/>
                  </a:lnTo>
                  <a:lnTo>
                    <a:pt x="669123" y="2481835"/>
                  </a:lnTo>
                  <a:lnTo>
                    <a:pt x="627974" y="2457276"/>
                  </a:lnTo>
                  <a:lnTo>
                    <a:pt x="587802" y="2431291"/>
                  </a:lnTo>
                  <a:lnTo>
                    <a:pt x="548643" y="2403915"/>
                  </a:lnTo>
                  <a:lnTo>
                    <a:pt x="510532" y="2375183"/>
                  </a:lnTo>
                  <a:lnTo>
                    <a:pt x="523444" y="2375183"/>
                  </a:lnTo>
                  <a:lnTo>
                    <a:pt x="563371" y="2404686"/>
                  </a:lnTo>
                  <a:lnTo>
                    <a:pt x="604424" y="2432704"/>
                  </a:lnTo>
                  <a:lnTo>
                    <a:pt x="646563" y="2459198"/>
                  </a:lnTo>
                  <a:lnTo>
                    <a:pt x="689748" y="2484129"/>
                  </a:lnTo>
                  <a:lnTo>
                    <a:pt x="733941" y="2507457"/>
                  </a:lnTo>
                  <a:lnTo>
                    <a:pt x="779100" y="2529145"/>
                  </a:lnTo>
                  <a:lnTo>
                    <a:pt x="825187" y="2549152"/>
                  </a:lnTo>
                  <a:lnTo>
                    <a:pt x="872162" y="2567439"/>
                  </a:lnTo>
                  <a:lnTo>
                    <a:pt x="919986" y="2583968"/>
                  </a:lnTo>
                  <a:lnTo>
                    <a:pt x="968617" y="2598698"/>
                  </a:lnTo>
                  <a:lnTo>
                    <a:pt x="1018018" y="2611592"/>
                  </a:lnTo>
                  <a:lnTo>
                    <a:pt x="1068147" y="2622609"/>
                  </a:lnTo>
                  <a:lnTo>
                    <a:pt x="1118966" y="2631711"/>
                  </a:lnTo>
                  <a:lnTo>
                    <a:pt x="1170435" y="2638859"/>
                  </a:lnTo>
                  <a:lnTo>
                    <a:pt x="1222513" y="2644013"/>
                  </a:lnTo>
                  <a:lnTo>
                    <a:pt x="1275162" y="2647134"/>
                  </a:lnTo>
                  <a:lnTo>
                    <a:pt x="1328342" y="2648183"/>
                  </a:lnTo>
                  <a:lnTo>
                    <a:pt x="1478493" y="2648183"/>
                  </a:lnTo>
                  <a:lnTo>
                    <a:pt x="1430243" y="2652753"/>
                  </a:lnTo>
                  <a:lnTo>
                    <a:pt x="1379538" y="2655630"/>
                  </a:lnTo>
                  <a:lnTo>
                    <a:pt x="1328342" y="2656596"/>
                  </a:lnTo>
                  <a:close/>
                </a:path>
                <a:path w="2657475" h="2656840">
                  <a:moveTo>
                    <a:pt x="1478493" y="2648183"/>
                  </a:moveTo>
                  <a:lnTo>
                    <a:pt x="1328342" y="2648183"/>
                  </a:lnTo>
                  <a:lnTo>
                    <a:pt x="1381546" y="2647134"/>
                  </a:lnTo>
                  <a:lnTo>
                    <a:pt x="1434216" y="2644013"/>
                  </a:lnTo>
                  <a:lnTo>
                    <a:pt x="1486314" y="2638859"/>
                  </a:lnTo>
                  <a:lnTo>
                    <a:pt x="1537800" y="2631711"/>
                  </a:lnTo>
                  <a:lnTo>
                    <a:pt x="1588634" y="2622609"/>
                  </a:lnTo>
                  <a:lnTo>
                    <a:pt x="1638778" y="2611592"/>
                  </a:lnTo>
                  <a:lnTo>
                    <a:pt x="1688192" y="2598698"/>
                  </a:lnTo>
                  <a:lnTo>
                    <a:pt x="1736837" y="2583968"/>
                  </a:lnTo>
                  <a:lnTo>
                    <a:pt x="1784673" y="2567439"/>
                  </a:lnTo>
                  <a:lnTo>
                    <a:pt x="1831661" y="2549152"/>
                  </a:lnTo>
                  <a:lnTo>
                    <a:pt x="1877762" y="2529145"/>
                  </a:lnTo>
                  <a:lnTo>
                    <a:pt x="1922936" y="2507457"/>
                  </a:lnTo>
                  <a:lnTo>
                    <a:pt x="1967144" y="2484129"/>
                  </a:lnTo>
                  <a:lnTo>
                    <a:pt x="2010347" y="2459198"/>
                  </a:lnTo>
                  <a:lnTo>
                    <a:pt x="2052505" y="2432704"/>
                  </a:lnTo>
                  <a:lnTo>
                    <a:pt x="2093579" y="2404686"/>
                  </a:lnTo>
                  <a:lnTo>
                    <a:pt x="2133530" y="2375183"/>
                  </a:lnTo>
                  <a:lnTo>
                    <a:pt x="2146297" y="2375183"/>
                  </a:lnTo>
                  <a:lnTo>
                    <a:pt x="2108186" y="2403915"/>
                  </a:lnTo>
                  <a:lnTo>
                    <a:pt x="2069027" y="2431291"/>
                  </a:lnTo>
                  <a:lnTo>
                    <a:pt x="2028855" y="2457276"/>
                  </a:lnTo>
                  <a:lnTo>
                    <a:pt x="1987704" y="2481835"/>
                  </a:lnTo>
                  <a:lnTo>
                    <a:pt x="1945610" y="2504934"/>
                  </a:lnTo>
                  <a:lnTo>
                    <a:pt x="1902607" y="2526538"/>
                  </a:lnTo>
                  <a:lnTo>
                    <a:pt x="1858730" y="2546613"/>
                  </a:lnTo>
                  <a:lnTo>
                    <a:pt x="1814014" y="2565124"/>
                  </a:lnTo>
                  <a:lnTo>
                    <a:pt x="1768493" y="2582036"/>
                  </a:lnTo>
                  <a:lnTo>
                    <a:pt x="1722203" y="2597315"/>
                  </a:lnTo>
                  <a:lnTo>
                    <a:pt x="1675177" y="2610927"/>
                  </a:lnTo>
                  <a:lnTo>
                    <a:pt x="1627452" y="2622835"/>
                  </a:lnTo>
                  <a:lnTo>
                    <a:pt x="1579061" y="2633007"/>
                  </a:lnTo>
                  <a:lnTo>
                    <a:pt x="1530039" y="2641407"/>
                  </a:lnTo>
                  <a:lnTo>
                    <a:pt x="1480422" y="2648000"/>
                  </a:lnTo>
                  <a:lnTo>
                    <a:pt x="1478493" y="2648183"/>
                  </a:lnTo>
                  <a:close/>
                </a:path>
                <a:path w="2657475" h="2656840">
                  <a:moveTo>
                    <a:pt x="2301821" y="2232446"/>
                  </a:moveTo>
                  <a:lnTo>
                    <a:pt x="2291376" y="2232446"/>
                  </a:lnTo>
                  <a:lnTo>
                    <a:pt x="2324218" y="2196293"/>
                  </a:lnTo>
                  <a:lnTo>
                    <a:pt x="2355703" y="2158968"/>
                  </a:lnTo>
                  <a:lnTo>
                    <a:pt x="2385800" y="2120506"/>
                  </a:lnTo>
                  <a:lnTo>
                    <a:pt x="2414492" y="2080920"/>
                  </a:lnTo>
                  <a:lnTo>
                    <a:pt x="2441750" y="2040232"/>
                  </a:lnTo>
                  <a:lnTo>
                    <a:pt x="2467524" y="1998497"/>
                  </a:lnTo>
                  <a:lnTo>
                    <a:pt x="2491776" y="1955753"/>
                  </a:lnTo>
                  <a:lnTo>
                    <a:pt x="2514468" y="1912037"/>
                  </a:lnTo>
                  <a:lnTo>
                    <a:pt x="2535562" y="1867387"/>
                  </a:lnTo>
                  <a:lnTo>
                    <a:pt x="2555020" y="1821840"/>
                  </a:lnTo>
                  <a:lnTo>
                    <a:pt x="2572805" y="1775436"/>
                  </a:lnTo>
                  <a:lnTo>
                    <a:pt x="2588879" y="1728211"/>
                  </a:lnTo>
                  <a:lnTo>
                    <a:pt x="2603204" y="1680203"/>
                  </a:lnTo>
                  <a:lnTo>
                    <a:pt x="2615741" y="1631449"/>
                  </a:lnTo>
                  <a:lnTo>
                    <a:pt x="2626454" y="1581989"/>
                  </a:lnTo>
                  <a:lnTo>
                    <a:pt x="2635303" y="1531859"/>
                  </a:lnTo>
                  <a:lnTo>
                    <a:pt x="2642252" y="1481097"/>
                  </a:lnTo>
                  <a:lnTo>
                    <a:pt x="2647263" y="1429740"/>
                  </a:lnTo>
                  <a:lnTo>
                    <a:pt x="2650297" y="1377828"/>
                  </a:lnTo>
                  <a:lnTo>
                    <a:pt x="2651317" y="1325397"/>
                  </a:lnTo>
                  <a:lnTo>
                    <a:pt x="2650360" y="1274624"/>
                  </a:lnTo>
                  <a:lnTo>
                    <a:pt x="2647513" y="1224334"/>
                  </a:lnTo>
                  <a:lnTo>
                    <a:pt x="2642809" y="1174562"/>
                  </a:lnTo>
                  <a:lnTo>
                    <a:pt x="2636284" y="1125341"/>
                  </a:lnTo>
                  <a:lnTo>
                    <a:pt x="2627970" y="1076705"/>
                  </a:lnTo>
                  <a:lnTo>
                    <a:pt x="2617904" y="1028690"/>
                  </a:lnTo>
                  <a:lnTo>
                    <a:pt x="2606118" y="981330"/>
                  </a:lnTo>
                  <a:lnTo>
                    <a:pt x="2592647" y="934659"/>
                  </a:lnTo>
                  <a:lnTo>
                    <a:pt x="2577525" y="888711"/>
                  </a:lnTo>
                  <a:lnTo>
                    <a:pt x="2560787" y="843520"/>
                  </a:lnTo>
                  <a:lnTo>
                    <a:pt x="2542467" y="799122"/>
                  </a:lnTo>
                  <a:lnTo>
                    <a:pt x="2522599" y="755550"/>
                  </a:lnTo>
                  <a:lnTo>
                    <a:pt x="2501217" y="712839"/>
                  </a:lnTo>
                  <a:lnTo>
                    <a:pt x="2478356" y="671023"/>
                  </a:lnTo>
                  <a:lnTo>
                    <a:pt x="2454050" y="630137"/>
                  </a:lnTo>
                  <a:lnTo>
                    <a:pt x="2428333" y="590215"/>
                  </a:lnTo>
                  <a:lnTo>
                    <a:pt x="2401239" y="551291"/>
                  </a:lnTo>
                  <a:lnTo>
                    <a:pt x="2372803" y="513400"/>
                  </a:lnTo>
                  <a:lnTo>
                    <a:pt x="2343059" y="476575"/>
                  </a:lnTo>
                  <a:lnTo>
                    <a:pt x="2312041" y="440852"/>
                  </a:lnTo>
                  <a:lnTo>
                    <a:pt x="2279783" y="406265"/>
                  </a:lnTo>
                  <a:lnTo>
                    <a:pt x="2246320" y="372848"/>
                  </a:lnTo>
                  <a:lnTo>
                    <a:pt x="2211687" y="340636"/>
                  </a:lnTo>
                  <a:lnTo>
                    <a:pt x="2175916" y="309662"/>
                  </a:lnTo>
                  <a:lnTo>
                    <a:pt x="2139043" y="279962"/>
                  </a:lnTo>
                  <a:lnTo>
                    <a:pt x="2144556" y="279962"/>
                  </a:lnTo>
                  <a:lnTo>
                    <a:pt x="2181446" y="309784"/>
                  </a:lnTo>
                  <a:lnTo>
                    <a:pt x="2217232" y="340880"/>
                  </a:lnTo>
                  <a:lnTo>
                    <a:pt x="2251880" y="373214"/>
                  </a:lnTo>
                  <a:lnTo>
                    <a:pt x="2285355" y="406753"/>
                  </a:lnTo>
                  <a:lnTo>
                    <a:pt x="2317625" y="441462"/>
                  </a:lnTo>
                  <a:lnTo>
                    <a:pt x="2348653" y="477306"/>
                  </a:lnTo>
                  <a:lnTo>
                    <a:pt x="2378407" y="514253"/>
                  </a:lnTo>
                  <a:lnTo>
                    <a:pt x="2406851" y="552266"/>
                  </a:lnTo>
                  <a:lnTo>
                    <a:pt x="2433953" y="591312"/>
                  </a:lnTo>
                  <a:lnTo>
                    <a:pt x="2459677" y="631356"/>
                  </a:lnTo>
                  <a:lnTo>
                    <a:pt x="2483989" y="672364"/>
                  </a:lnTo>
                  <a:lnTo>
                    <a:pt x="2506855" y="714301"/>
                  </a:lnTo>
                  <a:lnTo>
                    <a:pt x="2528241" y="757134"/>
                  </a:lnTo>
                  <a:lnTo>
                    <a:pt x="2548113" y="800828"/>
                  </a:lnTo>
                  <a:lnTo>
                    <a:pt x="2566436" y="845348"/>
                  </a:lnTo>
                  <a:lnTo>
                    <a:pt x="2583177" y="890660"/>
                  </a:lnTo>
                  <a:lnTo>
                    <a:pt x="2598300" y="936730"/>
                  </a:lnTo>
                  <a:lnTo>
                    <a:pt x="2611773" y="983523"/>
                  </a:lnTo>
                  <a:lnTo>
                    <a:pt x="2623560" y="1031006"/>
                  </a:lnTo>
                  <a:lnTo>
                    <a:pt x="2633627" y="1079142"/>
                  </a:lnTo>
                  <a:lnTo>
                    <a:pt x="2641941" y="1127899"/>
                  </a:lnTo>
                  <a:lnTo>
                    <a:pt x="2648467" y="1177242"/>
                  </a:lnTo>
                  <a:lnTo>
                    <a:pt x="2653171" y="1227137"/>
                  </a:lnTo>
                  <a:lnTo>
                    <a:pt x="2656018" y="1277549"/>
                  </a:lnTo>
                  <a:lnTo>
                    <a:pt x="2656975" y="1328443"/>
                  </a:lnTo>
                  <a:lnTo>
                    <a:pt x="2655970" y="1380595"/>
                  </a:lnTo>
                  <a:lnTo>
                    <a:pt x="2652980" y="1432235"/>
                  </a:lnTo>
                  <a:lnTo>
                    <a:pt x="2648043" y="1483328"/>
                  </a:lnTo>
                  <a:lnTo>
                    <a:pt x="2641195" y="1533836"/>
                  </a:lnTo>
                  <a:lnTo>
                    <a:pt x="2632472" y="1583723"/>
                  </a:lnTo>
                  <a:lnTo>
                    <a:pt x="2621912" y="1632951"/>
                  </a:lnTo>
                  <a:lnTo>
                    <a:pt x="2609552" y="1681485"/>
                  </a:lnTo>
                  <a:lnTo>
                    <a:pt x="2595429" y="1729286"/>
                  </a:lnTo>
                  <a:lnTo>
                    <a:pt x="2579578" y="1776320"/>
                  </a:lnTo>
                  <a:lnTo>
                    <a:pt x="2562039" y="1822548"/>
                  </a:lnTo>
                  <a:lnTo>
                    <a:pt x="2542846" y="1867933"/>
                  </a:lnTo>
                  <a:lnTo>
                    <a:pt x="2522037" y="1912440"/>
                  </a:lnTo>
                  <a:lnTo>
                    <a:pt x="2499650" y="1956032"/>
                  </a:lnTo>
                  <a:lnTo>
                    <a:pt x="2475720" y="1998671"/>
                  </a:lnTo>
                  <a:lnTo>
                    <a:pt x="2450285" y="2040321"/>
                  </a:lnTo>
                  <a:lnTo>
                    <a:pt x="2423381" y="2080945"/>
                  </a:lnTo>
                  <a:lnTo>
                    <a:pt x="2395033" y="2120524"/>
                  </a:lnTo>
                  <a:lnTo>
                    <a:pt x="2365287" y="2159004"/>
                  </a:lnTo>
                  <a:lnTo>
                    <a:pt x="2334202" y="2196324"/>
                  </a:lnTo>
                  <a:lnTo>
                    <a:pt x="2301821" y="2232446"/>
                  </a:lnTo>
                  <a:close/>
                </a:path>
                <a:path w="2657475" h="2656840">
                  <a:moveTo>
                    <a:pt x="365598" y="2232446"/>
                  </a:moveTo>
                  <a:lnTo>
                    <a:pt x="355153" y="2232446"/>
                  </a:lnTo>
                  <a:lnTo>
                    <a:pt x="322745" y="2196293"/>
                  </a:lnTo>
                  <a:lnTo>
                    <a:pt x="291657" y="2158968"/>
                  </a:lnTo>
                  <a:lnTo>
                    <a:pt x="261928" y="2120506"/>
                  </a:lnTo>
                  <a:lnTo>
                    <a:pt x="233577" y="2080920"/>
                  </a:lnTo>
                  <a:lnTo>
                    <a:pt x="206635" y="2040232"/>
                  </a:lnTo>
                  <a:lnTo>
                    <a:pt x="181157" y="1998497"/>
                  </a:lnTo>
                  <a:lnTo>
                    <a:pt x="157324" y="1956032"/>
                  </a:lnTo>
                  <a:lnTo>
                    <a:pt x="134937" y="1912440"/>
                  </a:lnTo>
                  <a:lnTo>
                    <a:pt x="114128" y="1867933"/>
                  </a:lnTo>
                  <a:lnTo>
                    <a:pt x="94936" y="1822548"/>
                  </a:lnTo>
                  <a:lnTo>
                    <a:pt x="77396" y="1776320"/>
                  </a:lnTo>
                  <a:lnTo>
                    <a:pt x="61545" y="1729286"/>
                  </a:lnTo>
                  <a:lnTo>
                    <a:pt x="47422" y="1681485"/>
                  </a:lnTo>
                  <a:lnTo>
                    <a:pt x="35062" y="1632951"/>
                  </a:lnTo>
                  <a:lnTo>
                    <a:pt x="24502" y="1583723"/>
                  </a:lnTo>
                  <a:lnTo>
                    <a:pt x="15779" y="1533836"/>
                  </a:lnTo>
                  <a:lnTo>
                    <a:pt x="8931" y="1483328"/>
                  </a:lnTo>
                  <a:lnTo>
                    <a:pt x="3994" y="1432235"/>
                  </a:lnTo>
                  <a:lnTo>
                    <a:pt x="1004" y="1380595"/>
                  </a:lnTo>
                  <a:lnTo>
                    <a:pt x="0" y="1328443"/>
                  </a:lnTo>
                  <a:lnTo>
                    <a:pt x="957" y="1277549"/>
                  </a:lnTo>
                  <a:lnTo>
                    <a:pt x="3806" y="1227137"/>
                  </a:lnTo>
                  <a:lnTo>
                    <a:pt x="8513" y="1177242"/>
                  </a:lnTo>
                  <a:lnTo>
                    <a:pt x="15042" y="1127899"/>
                  </a:lnTo>
                  <a:lnTo>
                    <a:pt x="23361" y="1079142"/>
                  </a:lnTo>
                  <a:lnTo>
                    <a:pt x="33433" y="1031006"/>
                  </a:lnTo>
                  <a:lnTo>
                    <a:pt x="45226" y="983523"/>
                  </a:lnTo>
                  <a:lnTo>
                    <a:pt x="58704" y="936730"/>
                  </a:lnTo>
                  <a:lnTo>
                    <a:pt x="73834" y="890660"/>
                  </a:lnTo>
                  <a:lnTo>
                    <a:pt x="90580" y="845348"/>
                  </a:lnTo>
                  <a:lnTo>
                    <a:pt x="108908" y="800828"/>
                  </a:lnTo>
                  <a:lnTo>
                    <a:pt x="128785" y="757134"/>
                  </a:lnTo>
                  <a:lnTo>
                    <a:pt x="150176" y="714301"/>
                  </a:lnTo>
                  <a:lnTo>
                    <a:pt x="173045" y="672364"/>
                  </a:lnTo>
                  <a:lnTo>
                    <a:pt x="197360" y="631356"/>
                  </a:lnTo>
                  <a:lnTo>
                    <a:pt x="223086" y="591312"/>
                  </a:lnTo>
                  <a:lnTo>
                    <a:pt x="250187" y="552266"/>
                  </a:lnTo>
                  <a:lnTo>
                    <a:pt x="278630" y="514253"/>
                  </a:lnTo>
                  <a:lnTo>
                    <a:pt x="308381" y="477306"/>
                  </a:lnTo>
                  <a:lnTo>
                    <a:pt x="339405" y="441462"/>
                  </a:lnTo>
                  <a:lnTo>
                    <a:pt x="371668" y="406753"/>
                  </a:lnTo>
                  <a:lnTo>
                    <a:pt x="405135" y="373214"/>
                  </a:lnTo>
                  <a:lnTo>
                    <a:pt x="439772" y="340880"/>
                  </a:lnTo>
                  <a:lnTo>
                    <a:pt x="475544" y="309784"/>
                  </a:lnTo>
                  <a:lnTo>
                    <a:pt x="512418" y="279962"/>
                  </a:lnTo>
                  <a:lnTo>
                    <a:pt x="517931" y="279962"/>
                  </a:lnTo>
                  <a:lnTo>
                    <a:pt x="481074" y="309662"/>
                  </a:lnTo>
                  <a:lnTo>
                    <a:pt x="445317" y="340636"/>
                  </a:lnTo>
                  <a:lnTo>
                    <a:pt x="410694" y="372848"/>
                  </a:lnTo>
                  <a:lnTo>
                    <a:pt x="377240" y="406265"/>
                  </a:lnTo>
                  <a:lnTo>
                    <a:pt x="344989" y="440852"/>
                  </a:lnTo>
                  <a:lnTo>
                    <a:pt x="313976" y="476575"/>
                  </a:lnTo>
                  <a:lnTo>
                    <a:pt x="284234" y="513400"/>
                  </a:lnTo>
                  <a:lnTo>
                    <a:pt x="255800" y="551291"/>
                  </a:lnTo>
                  <a:lnTo>
                    <a:pt x="228706" y="590215"/>
                  </a:lnTo>
                  <a:lnTo>
                    <a:pt x="202987" y="630137"/>
                  </a:lnTo>
                  <a:lnTo>
                    <a:pt x="178678" y="671023"/>
                  </a:lnTo>
                  <a:lnTo>
                    <a:pt x="155813" y="712839"/>
                  </a:lnTo>
                  <a:lnTo>
                    <a:pt x="134427" y="755550"/>
                  </a:lnTo>
                  <a:lnTo>
                    <a:pt x="114554" y="799122"/>
                  </a:lnTo>
                  <a:lnTo>
                    <a:pt x="96229" y="843520"/>
                  </a:lnTo>
                  <a:lnTo>
                    <a:pt x="79485" y="888711"/>
                  </a:lnTo>
                  <a:lnTo>
                    <a:pt x="64358" y="934659"/>
                  </a:lnTo>
                  <a:lnTo>
                    <a:pt x="50881" y="981330"/>
                  </a:lnTo>
                  <a:lnTo>
                    <a:pt x="39089" y="1028690"/>
                  </a:lnTo>
                  <a:lnTo>
                    <a:pt x="29018" y="1076705"/>
                  </a:lnTo>
                  <a:lnTo>
                    <a:pt x="20700" y="1125341"/>
                  </a:lnTo>
                  <a:lnTo>
                    <a:pt x="14170" y="1174562"/>
                  </a:lnTo>
                  <a:lnTo>
                    <a:pt x="9464" y="1224334"/>
                  </a:lnTo>
                  <a:lnTo>
                    <a:pt x="6615" y="1274624"/>
                  </a:lnTo>
                  <a:lnTo>
                    <a:pt x="5658" y="1325397"/>
                  </a:lnTo>
                  <a:lnTo>
                    <a:pt x="6677" y="1377828"/>
                  </a:lnTo>
                  <a:lnTo>
                    <a:pt x="9711" y="1429740"/>
                  </a:lnTo>
                  <a:lnTo>
                    <a:pt x="14722" y="1481097"/>
                  </a:lnTo>
                  <a:lnTo>
                    <a:pt x="21671" y="1531859"/>
                  </a:lnTo>
                  <a:lnTo>
                    <a:pt x="30520" y="1581989"/>
                  </a:lnTo>
                  <a:lnTo>
                    <a:pt x="41233" y="1631449"/>
                  </a:lnTo>
                  <a:lnTo>
                    <a:pt x="53770" y="1680203"/>
                  </a:lnTo>
                  <a:lnTo>
                    <a:pt x="68095" y="1728211"/>
                  </a:lnTo>
                  <a:lnTo>
                    <a:pt x="84169" y="1775436"/>
                  </a:lnTo>
                  <a:lnTo>
                    <a:pt x="101954" y="1821840"/>
                  </a:lnTo>
                  <a:lnTo>
                    <a:pt x="121412" y="1867387"/>
                  </a:lnTo>
                  <a:lnTo>
                    <a:pt x="142506" y="1912037"/>
                  </a:lnTo>
                  <a:lnTo>
                    <a:pt x="165198" y="1955753"/>
                  </a:lnTo>
                  <a:lnTo>
                    <a:pt x="189557" y="1998671"/>
                  </a:lnTo>
                  <a:lnTo>
                    <a:pt x="215283" y="2040321"/>
                  </a:lnTo>
                  <a:lnTo>
                    <a:pt x="242500" y="2080945"/>
                  </a:lnTo>
                  <a:lnTo>
                    <a:pt x="271186" y="2120524"/>
                  </a:lnTo>
                  <a:lnTo>
                    <a:pt x="301299" y="2159004"/>
                  </a:lnTo>
                  <a:lnTo>
                    <a:pt x="332782" y="2196324"/>
                  </a:lnTo>
                  <a:lnTo>
                    <a:pt x="365598" y="2232446"/>
                  </a:lnTo>
                  <a:close/>
                </a:path>
                <a:path w="2657475" h="2656840">
                  <a:moveTo>
                    <a:pt x="745560" y="137660"/>
                  </a:moveTo>
                  <a:lnTo>
                    <a:pt x="738741" y="137660"/>
                  </a:lnTo>
                  <a:lnTo>
                    <a:pt x="783631" y="116424"/>
                  </a:lnTo>
                  <a:lnTo>
                    <a:pt x="829415" y="96839"/>
                  </a:lnTo>
                  <a:lnTo>
                    <a:pt x="876056" y="78943"/>
                  </a:lnTo>
                  <a:lnTo>
                    <a:pt x="923518" y="62772"/>
                  </a:lnTo>
                  <a:lnTo>
                    <a:pt x="971764" y="48364"/>
                  </a:lnTo>
                  <a:lnTo>
                    <a:pt x="1020757" y="35756"/>
                  </a:lnTo>
                  <a:lnTo>
                    <a:pt x="1070460" y="24986"/>
                  </a:lnTo>
                  <a:lnTo>
                    <a:pt x="1120836" y="16090"/>
                  </a:lnTo>
                  <a:lnTo>
                    <a:pt x="1171849" y="9106"/>
                  </a:lnTo>
                  <a:lnTo>
                    <a:pt x="1223463" y="4072"/>
                  </a:lnTo>
                  <a:lnTo>
                    <a:pt x="1275639" y="1024"/>
                  </a:lnTo>
                  <a:lnTo>
                    <a:pt x="1328342" y="0"/>
                  </a:lnTo>
                  <a:lnTo>
                    <a:pt x="1381050" y="1024"/>
                  </a:lnTo>
                  <a:lnTo>
                    <a:pt x="1408220" y="2611"/>
                  </a:lnTo>
                  <a:lnTo>
                    <a:pt x="1328342" y="2611"/>
                  </a:lnTo>
                  <a:lnTo>
                    <a:pt x="1276316" y="3617"/>
                  </a:lnTo>
                  <a:lnTo>
                    <a:pt x="1224794" y="6610"/>
                  </a:lnTo>
                  <a:lnTo>
                    <a:pt x="1173813" y="11554"/>
                  </a:lnTo>
                  <a:lnTo>
                    <a:pt x="1123410" y="18411"/>
                  </a:lnTo>
                  <a:lnTo>
                    <a:pt x="1073624" y="27144"/>
                  </a:lnTo>
                  <a:lnTo>
                    <a:pt x="1024492" y="37715"/>
                  </a:lnTo>
                  <a:lnTo>
                    <a:pt x="976053" y="50087"/>
                  </a:lnTo>
                  <a:lnTo>
                    <a:pt x="928343" y="64223"/>
                  </a:lnTo>
                  <a:lnTo>
                    <a:pt x="881401" y="80085"/>
                  </a:lnTo>
                  <a:lnTo>
                    <a:pt x="835265" y="97637"/>
                  </a:lnTo>
                  <a:lnTo>
                    <a:pt x="789972" y="116841"/>
                  </a:lnTo>
                  <a:lnTo>
                    <a:pt x="745560" y="137660"/>
                  </a:lnTo>
                  <a:close/>
                </a:path>
                <a:path w="2657475" h="2656840">
                  <a:moveTo>
                    <a:pt x="1918088" y="137660"/>
                  </a:moveTo>
                  <a:lnTo>
                    <a:pt x="1911269" y="137660"/>
                  </a:lnTo>
                  <a:lnTo>
                    <a:pt x="1866857" y="116841"/>
                  </a:lnTo>
                  <a:lnTo>
                    <a:pt x="1821563" y="97637"/>
                  </a:lnTo>
                  <a:lnTo>
                    <a:pt x="1775425" y="80085"/>
                  </a:lnTo>
                  <a:lnTo>
                    <a:pt x="1728480" y="64223"/>
                  </a:lnTo>
                  <a:lnTo>
                    <a:pt x="1680766" y="50087"/>
                  </a:lnTo>
                  <a:lnTo>
                    <a:pt x="1632319" y="37715"/>
                  </a:lnTo>
                  <a:lnTo>
                    <a:pt x="1583176" y="27144"/>
                  </a:lnTo>
                  <a:lnTo>
                    <a:pt x="1533376" y="18411"/>
                  </a:lnTo>
                  <a:lnTo>
                    <a:pt x="1482955" y="11554"/>
                  </a:lnTo>
                  <a:lnTo>
                    <a:pt x="1431951" y="6610"/>
                  </a:lnTo>
                  <a:lnTo>
                    <a:pt x="1380401" y="3617"/>
                  </a:lnTo>
                  <a:lnTo>
                    <a:pt x="1328342" y="2611"/>
                  </a:lnTo>
                  <a:lnTo>
                    <a:pt x="1408220" y="2611"/>
                  </a:lnTo>
                  <a:lnTo>
                    <a:pt x="1484878" y="9106"/>
                  </a:lnTo>
                  <a:lnTo>
                    <a:pt x="1535918" y="16090"/>
                  </a:lnTo>
                  <a:lnTo>
                    <a:pt x="1586323" y="24986"/>
                  </a:lnTo>
                  <a:lnTo>
                    <a:pt x="1636054" y="35756"/>
                  </a:lnTo>
                  <a:lnTo>
                    <a:pt x="1685072" y="48364"/>
                  </a:lnTo>
                  <a:lnTo>
                    <a:pt x="1733338" y="62772"/>
                  </a:lnTo>
                  <a:lnTo>
                    <a:pt x="1780811" y="78943"/>
                  </a:lnTo>
                  <a:lnTo>
                    <a:pt x="1827454" y="96839"/>
                  </a:lnTo>
                  <a:lnTo>
                    <a:pt x="1873226" y="116424"/>
                  </a:lnTo>
                  <a:lnTo>
                    <a:pt x="1918088" y="13766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91474" y="3283307"/>
              <a:ext cx="1946910" cy="2237740"/>
            </a:xfrm>
            <a:custGeom>
              <a:avLst/>
              <a:gdLst/>
              <a:ahLst/>
              <a:cxnLst/>
              <a:rect l="l" t="t" r="r" b="b"/>
              <a:pathLst>
                <a:path w="1946910" h="2237740">
                  <a:moveTo>
                    <a:pt x="1791144" y="2237523"/>
                  </a:moveTo>
                  <a:lnTo>
                    <a:pt x="1778377" y="2237523"/>
                  </a:lnTo>
                  <a:lnTo>
                    <a:pt x="1820003" y="2204185"/>
                  </a:lnTo>
                  <a:lnTo>
                    <a:pt x="1860186" y="2169255"/>
                  </a:lnTo>
                  <a:lnTo>
                    <a:pt x="1898930" y="2132775"/>
                  </a:lnTo>
                  <a:lnTo>
                    <a:pt x="1936223" y="2094786"/>
                  </a:lnTo>
                  <a:lnTo>
                    <a:pt x="1946668" y="2094786"/>
                  </a:lnTo>
                  <a:lnTo>
                    <a:pt x="1909962" y="2132795"/>
                  </a:lnTo>
                  <a:lnTo>
                    <a:pt x="1871728" y="2169309"/>
                  </a:lnTo>
                  <a:lnTo>
                    <a:pt x="1832078" y="2204246"/>
                  </a:lnTo>
                  <a:lnTo>
                    <a:pt x="1791144" y="2237523"/>
                  </a:lnTo>
                  <a:close/>
                </a:path>
                <a:path w="1946910" h="2237740">
                  <a:moveTo>
                    <a:pt x="168291" y="2237523"/>
                  </a:moveTo>
                  <a:lnTo>
                    <a:pt x="155379" y="2237523"/>
                  </a:lnTo>
                  <a:lnTo>
                    <a:pt x="114453" y="2204185"/>
                  </a:lnTo>
                  <a:lnTo>
                    <a:pt x="74860" y="2169255"/>
                  </a:lnTo>
                  <a:lnTo>
                    <a:pt x="36682" y="2132775"/>
                  </a:lnTo>
                  <a:lnTo>
                    <a:pt x="0" y="2094786"/>
                  </a:lnTo>
                  <a:lnTo>
                    <a:pt x="10445" y="2094786"/>
                  </a:lnTo>
                  <a:lnTo>
                    <a:pt x="47758" y="2132795"/>
                  </a:lnTo>
                  <a:lnTo>
                    <a:pt x="86539" y="2169309"/>
                  </a:lnTo>
                  <a:lnTo>
                    <a:pt x="126735" y="2204246"/>
                  </a:lnTo>
                  <a:lnTo>
                    <a:pt x="168291" y="2237523"/>
                  </a:lnTo>
                  <a:close/>
                </a:path>
                <a:path w="1946910" h="2237740">
                  <a:moveTo>
                    <a:pt x="1789403" y="142302"/>
                  </a:moveTo>
                  <a:lnTo>
                    <a:pt x="1783890" y="142302"/>
                  </a:lnTo>
                  <a:lnTo>
                    <a:pt x="1740898" y="110318"/>
                  </a:lnTo>
                  <a:lnTo>
                    <a:pt x="1696568" y="80033"/>
                  </a:lnTo>
                  <a:lnTo>
                    <a:pt x="1650958" y="51510"/>
                  </a:lnTo>
                  <a:lnTo>
                    <a:pt x="1604122" y="24811"/>
                  </a:lnTo>
                  <a:lnTo>
                    <a:pt x="1556116" y="0"/>
                  </a:lnTo>
                  <a:lnTo>
                    <a:pt x="1562935" y="0"/>
                  </a:lnTo>
                  <a:lnTo>
                    <a:pt x="1610666" y="24867"/>
                  </a:lnTo>
                  <a:lnTo>
                    <a:pt x="1657213" y="51573"/>
                  </a:lnTo>
                  <a:lnTo>
                    <a:pt x="1702541" y="80075"/>
                  </a:lnTo>
                  <a:lnTo>
                    <a:pt x="1746616" y="110332"/>
                  </a:lnTo>
                  <a:lnTo>
                    <a:pt x="1789403" y="142302"/>
                  </a:lnTo>
                  <a:close/>
                </a:path>
                <a:path w="1946910" h="2237740">
                  <a:moveTo>
                    <a:pt x="162778" y="142302"/>
                  </a:moveTo>
                  <a:lnTo>
                    <a:pt x="157265" y="142302"/>
                  </a:lnTo>
                  <a:lnTo>
                    <a:pt x="200071" y="110318"/>
                  </a:lnTo>
                  <a:lnTo>
                    <a:pt x="244184" y="80033"/>
                  </a:lnTo>
                  <a:lnTo>
                    <a:pt x="289533" y="51510"/>
                  </a:lnTo>
                  <a:lnTo>
                    <a:pt x="336035" y="24811"/>
                  </a:lnTo>
                  <a:lnTo>
                    <a:pt x="383588" y="0"/>
                  </a:lnTo>
                  <a:lnTo>
                    <a:pt x="390407" y="0"/>
                  </a:lnTo>
                  <a:lnTo>
                    <a:pt x="342318" y="24867"/>
                  </a:lnTo>
                  <a:lnTo>
                    <a:pt x="295516" y="51573"/>
                  </a:lnTo>
                  <a:lnTo>
                    <a:pt x="249987" y="80075"/>
                  </a:lnTo>
                  <a:lnTo>
                    <a:pt x="205736" y="110332"/>
                  </a:lnTo>
                  <a:lnTo>
                    <a:pt x="162778" y="142302"/>
                  </a:lnTo>
                  <a:close/>
                </a:path>
              </a:pathLst>
            </a:custGeom>
            <a:solidFill>
              <a:srgbClr val="F1A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41979" y="3148258"/>
              <a:ext cx="2646045" cy="2646045"/>
            </a:xfrm>
            <a:custGeom>
              <a:avLst/>
              <a:gdLst/>
              <a:ahLst/>
              <a:cxnLst/>
              <a:rect l="l" t="t" r="r" b="b"/>
              <a:pathLst>
                <a:path w="2646045" h="2646045">
                  <a:moveTo>
                    <a:pt x="1322684" y="2645572"/>
                  </a:moveTo>
                  <a:lnTo>
                    <a:pt x="1269504" y="2644523"/>
                  </a:lnTo>
                  <a:lnTo>
                    <a:pt x="1216855" y="2641402"/>
                  </a:lnTo>
                  <a:lnTo>
                    <a:pt x="1164777" y="2636248"/>
                  </a:lnTo>
                  <a:lnTo>
                    <a:pt x="1113308" y="2629100"/>
                  </a:lnTo>
                  <a:lnTo>
                    <a:pt x="1062489" y="2619998"/>
                  </a:lnTo>
                  <a:lnTo>
                    <a:pt x="1012360" y="2608981"/>
                  </a:lnTo>
                  <a:lnTo>
                    <a:pt x="962959" y="2596087"/>
                  </a:lnTo>
                  <a:lnTo>
                    <a:pt x="914328" y="2581357"/>
                  </a:lnTo>
                  <a:lnTo>
                    <a:pt x="866504" y="2564828"/>
                  </a:lnTo>
                  <a:lnTo>
                    <a:pt x="819529" y="2546541"/>
                  </a:lnTo>
                  <a:lnTo>
                    <a:pt x="773442" y="2526534"/>
                  </a:lnTo>
                  <a:lnTo>
                    <a:pt x="728283" y="2504846"/>
                  </a:lnTo>
                  <a:lnTo>
                    <a:pt x="684090" y="2481517"/>
                  </a:lnTo>
                  <a:lnTo>
                    <a:pt x="640904" y="2456587"/>
                  </a:lnTo>
                  <a:lnTo>
                    <a:pt x="598766" y="2430093"/>
                  </a:lnTo>
                  <a:lnTo>
                    <a:pt x="557713" y="2402075"/>
                  </a:lnTo>
                  <a:lnTo>
                    <a:pt x="517786" y="2372572"/>
                  </a:lnTo>
                  <a:lnTo>
                    <a:pt x="531278" y="2372572"/>
                  </a:lnTo>
                  <a:lnTo>
                    <a:pt x="570696" y="2401150"/>
                  </a:lnTo>
                  <a:lnTo>
                    <a:pt x="611197" y="2428290"/>
                  </a:lnTo>
                  <a:lnTo>
                    <a:pt x="652741" y="2453954"/>
                  </a:lnTo>
                  <a:lnTo>
                    <a:pt x="695292" y="2478104"/>
                  </a:lnTo>
                  <a:lnTo>
                    <a:pt x="738811" y="2500701"/>
                  </a:lnTo>
                  <a:lnTo>
                    <a:pt x="783260" y="2521709"/>
                  </a:lnTo>
                  <a:lnTo>
                    <a:pt x="828601" y="2541088"/>
                  </a:lnTo>
                  <a:lnTo>
                    <a:pt x="874796" y="2558802"/>
                  </a:lnTo>
                  <a:lnTo>
                    <a:pt x="921806" y="2574813"/>
                  </a:lnTo>
                  <a:lnTo>
                    <a:pt x="969594" y="2589081"/>
                  </a:lnTo>
                  <a:lnTo>
                    <a:pt x="1018121" y="2601571"/>
                  </a:lnTo>
                  <a:lnTo>
                    <a:pt x="1067350" y="2612242"/>
                  </a:lnTo>
                  <a:lnTo>
                    <a:pt x="1117243" y="2621059"/>
                  </a:lnTo>
                  <a:lnTo>
                    <a:pt x="1167760" y="2627982"/>
                  </a:lnTo>
                  <a:lnTo>
                    <a:pt x="1218865" y="2632974"/>
                  </a:lnTo>
                  <a:lnTo>
                    <a:pt x="1270519" y="2635997"/>
                  </a:lnTo>
                  <a:lnTo>
                    <a:pt x="1322684" y="2637013"/>
                  </a:lnTo>
                  <a:lnTo>
                    <a:pt x="1472918" y="2637013"/>
                  </a:lnTo>
                  <a:lnTo>
                    <a:pt x="1428558" y="2641402"/>
                  </a:lnTo>
                  <a:lnTo>
                    <a:pt x="1375888" y="2644523"/>
                  </a:lnTo>
                  <a:lnTo>
                    <a:pt x="1322684" y="2645572"/>
                  </a:lnTo>
                  <a:close/>
                </a:path>
                <a:path w="2646045" h="2646045">
                  <a:moveTo>
                    <a:pt x="1472918" y="2637013"/>
                  </a:moveTo>
                  <a:lnTo>
                    <a:pt x="1322684" y="2637013"/>
                  </a:lnTo>
                  <a:lnTo>
                    <a:pt x="1374873" y="2635997"/>
                  </a:lnTo>
                  <a:lnTo>
                    <a:pt x="1426548" y="2632974"/>
                  </a:lnTo>
                  <a:lnTo>
                    <a:pt x="1477672" y="2627982"/>
                  </a:lnTo>
                  <a:lnTo>
                    <a:pt x="1528207" y="2621059"/>
                  </a:lnTo>
                  <a:lnTo>
                    <a:pt x="1578115" y="2612242"/>
                  </a:lnTo>
                  <a:lnTo>
                    <a:pt x="1627358" y="2601571"/>
                  </a:lnTo>
                  <a:lnTo>
                    <a:pt x="1675900" y="2589081"/>
                  </a:lnTo>
                  <a:lnTo>
                    <a:pt x="1723701" y="2574813"/>
                  </a:lnTo>
                  <a:lnTo>
                    <a:pt x="1770724" y="2558802"/>
                  </a:lnTo>
                  <a:lnTo>
                    <a:pt x="1816931" y="2541088"/>
                  </a:lnTo>
                  <a:lnTo>
                    <a:pt x="1862286" y="2521709"/>
                  </a:lnTo>
                  <a:lnTo>
                    <a:pt x="1906749" y="2500701"/>
                  </a:lnTo>
                  <a:lnTo>
                    <a:pt x="1950284" y="2478104"/>
                  </a:lnTo>
                  <a:lnTo>
                    <a:pt x="1992852" y="2453954"/>
                  </a:lnTo>
                  <a:lnTo>
                    <a:pt x="2034416" y="2428290"/>
                  </a:lnTo>
                  <a:lnTo>
                    <a:pt x="2074937" y="2401150"/>
                  </a:lnTo>
                  <a:lnTo>
                    <a:pt x="2114379" y="2372572"/>
                  </a:lnTo>
                  <a:lnTo>
                    <a:pt x="2127872" y="2372572"/>
                  </a:lnTo>
                  <a:lnTo>
                    <a:pt x="2087921" y="2402075"/>
                  </a:lnTo>
                  <a:lnTo>
                    <a:pt x="2046847" y="2430093"/>
                  </a:lnTo>
                  <a:lnTo>
                    <a:pt x="2004689" y="2456587"/>
                  </a:lnTo>
                  <a:lnTo>
                    <a:pt x="1961486" y="2481517"/>
                  </a:lnTo>
                  <a:lnTo>
                    <a:pt x="1917278" y="2504846"/>
                  </a:lnTo>
                  <a:lnTo>
                    <a:pt x="1872104" y="2526534"/>
                  </a:lnTo>
                  <a:lnTo>
                    <a:pt x="1826003" y="2546541"/>
                  </a:lnTo>
                  <a:lnTo>
                    <a:pt x="1779015" y="2564828"/>
                  </a:lnTo>
                  <a:lnTo>
                    <a:pt x="1731179" y="2581357"/>
                  </a:lnTo>
                  <a:lnTo>
                    <a:pt x="1682534" y="2596087"/>
                  </a:lnTo>
                  <a:lnTo>
                    <a:pt x="1633120" y="2608981"/>
                  </a:lnTo>
                  <a:lnTo>
                    <a:pt x="1582976" y="2619998"/>
                  </a:lnTo>
                  <a:lnTo>
                    <a:pt x="1532142" y="2629100"/>
                  </a:lnTo>
                  <a:lnTo>
                    <a:pt x="1480656" y="2636248"/>
                  </a:lnTo>
                  <a:lnTo>
                    <a:pt x="1472918" y="2637013"/>
                  </a:lnTo>
                  <a:close/>
                </a:path>
                <a:path w="2646045" h="2646045">
                  <a:moveTo>
                    <a:pt x="2285718" y="2229835"/>
                  </a:moveTo>
                  <a:lnTo>
                    <a:pt x="2274982" y="2229835"/>
                  </a:lnTo>
                  <a:lnTo>
                    <a:pt x="2308273" y="2193713"/>
                  </a:lnTo>
                  <a:lnTo>
                    <a:pt x="2340192" y="2156393"/>
                  </a:lnTo>
                  <a:lnTo>
                    <a:pt x="2370706" y="2117912"/>
                  </a:lnTo>
                  <a:lnTo>
                    <a:pt x="2399796" y="2078286"/>
                  </a:lnTo>
                  <a:lnTo>
                    <a:pt x="2427435" y="2037535"/>
                  </a:lnTo>
                  <a:lnTo>
                    <a:pt x="2453570" y="1995717"/>
                  </a:lnTo>
                  <a:lnTo>
                    <a:pt x="2478164" y="1952869"/>
                  </a:lnTo>
                  <a:lnTo>
                    <a:pt x="2501177" y="1909031"/>
                  </a:lnTo>
                  <a:lnTo>
                    <a:pt x="2522571" y="1864242"/>
                  </a:lnTo>
                  <a:lnTo>
                    <a:pt x="2542308" y="1818540"/>
                  </a:lnTo>
                  <a:lnTo>
                    <a:pt x="2560348" y="1771965"/>
                  </a:lnTo>
                  <a:lnTo>
                    <a:pt x="2576653" y="1724555"/>
                  </a:lnTo>
                  <a:lnTo>
                    <a:pt x="2591185" y="1676349"/>
                  </a:lnTo>
                  <a:lnTo>
                    <a:pt x="2603904" y="1627386"/>
                  </a:lnTo>
                  <a:lnTo>
                    <a:pt x="2614772" y="1577705"/>
                  </a:lnTo>
                  <a:lnTo>
                    <a:pt x="2623752" y="1527344"/>
                  </a:lnTo>
                  <a:lnTo>
                    <a:pt x="2630802" y="1476343"/>
                  </a:lnTo>
                  <a:lnTo>
                    <a:pt x="2635887" y="1424740"/>
                  </a:lnTo>
                  <a:lnTo>
                    <a:pt x="2638965" y="1372574"/>
                  </a:lnTo>
                  <a:lnTo>
                    <a:pt x="2640000" y="1319885"/>
                  </a:lnTo>
                  <a:lnTo>
                    <a:pt x="2639044" y="1269216"/>
                  </a:lnTo>
                  <a:lnTo>
                    <a:pt x="2636197" y="1219031"/>
                  </a:lnTo>
                  <a:lnTo>
                    <a:pt x="2631493" y="1169363"/>
                  </a:lnTo>
                  <a:lnTo>
                    <a:pt x="2624969" y="1120247"/>
                  </a:lnTo>
                  <a:lnTo>
                    <a:pt x="2616657" y="1071718"/>
                  </a:lnTo>
                  <a:lnTo>
                    <a:pt x="2606592" y="1023809"/>
                  </a:lnTo>
                  <a:lnTo>
                    <a:pt x="2594808" y="976555"/>
                  </a:lnTo>
                  <a:lnTo>
                    <a:pt x="2581340" y="929991"/>
                  </a:lnTo>
                  <a:lnTo>
                    <a:pt x="2566223" y="884152"/>
                  </a:lnTo>
                  <a:lnTo>
                    <a:pt x="2549490" y="839071"/>
                  </a:lnTo>
                  <a:lnTo>
                    <a:pt x="2531176" y="794783"/>
                  </a:lnTo>
                  <a:lnTo>
                    <a:pt x="2511315" y="751323"/>
                  </a:lnTo>
                  <a:lnTo>
                    <a:pt x="2489942" y="708725"/>
                  </a:lnTo>
                  <a:lnTo>
                    <a:pt x="2467091" y="667024"/>
                  </a:lnTo>
                  <a:lnTo>
                    <a:pt x="2442796" y="626254"/>
                  </a:lnTo>
                  <a:lnTo>
                    <a:pt x="2417093" y="586450"/>
                  </a:lnTo>
                  <a:lnTo>
                    <a:pt x="2390014" y="547645"/>
                  </a:lnTo>
                  <a:lnTo>
                    <a:pt x="2361595" y="509876"/>
                  </a:lnTo>
                  <a:lnTo>
                    <a:pt x="2331870" y="473175"/>
                  </a:lnTo>
                  <a:lnTo>
                    <a:pt x="2300873" y="437578"/>
                  </a:lnTo>
                  <a:lnTo>
                    <a:pt x="2268639" y="403118"/>
                  </a:lnTo>
                  <a:lnTo>
                    <a:pt x="2235202" y="369832"/>
                  </a:lnTo>
                  <a:lnTo>
                    <a:pt x="2200596" y="337752"/>
                  </a:lnTo>
                  <a:lnTo>
                    <a:pt x="2164857" y="306913"/>
                  </a:lnTo>
                  <a:lnTo>
                    <a:pt x="2128017" y="277351"/>
                  </a:lnTo>
                  <a:lnTo>
                    <a:pt x="2133385" y="277351"/>
                  </a:lnTo>
                  <a:lnTo>
                    <a:pt x="2170258" y="307051"/>
                  </a:lnTo>
                  <a:lnTo>
                    <a:pt x="2206029" y="338025"/>
                  </a:lnTo>
                  <a:lnTo>
                    <a:pt x="2240662" y="370237"/>
                  </a:lnTo>
                  <a:lnTo>
                    <a:pt x="2274125" y="403654"/>
                  </a:lnTo>
                  <a:lnTo>
                    <a:pt x="2306383" y="438241"/>
                  </a:lnTo>
                  <a:lnTo>
                    <a:pt x="2337401" y="473964"/>
                  </a:lnTo>
                  <a:lnTo>
                    <a:pt x="2367145" y="510789"/>
                  </a:lnTo>
                  <a:lnTo>
                    <a:pt x="2395581" y="548680"/>
                  </a:lnTo>
                  <a:lnTo>
                    <a:pt x="2422675" y="587604"/>
                  </a:lnTo>
                  <a:lnTo>
                    <a:pt x="2448392" y="627526"/>
                  </a:lnTo>
                  <a:lnTo>
                    <a:pt x="2472698" y="668412"/>
                  </a:lnTo>
                  <a:lnTo>
                    <a:pt x="2495559" y="710228"/>
                  </a:lnTo>
                  <a:lnTo>
                    <a:pt x="2516941" y="752939"/>
                  </a:lnTo>
                  <a:lnTo>
                    <a:pt x="2536809" y="796511"/>
                  </a:lnTo>
                  <a:lnTo>
                    <a:pt x="2555129" y="840909"/>
                  </a:lnTo>
                  <a:lnTo>
                    <a:pt x="2571867" y="886099"/>
                  </a:lnTo>
                  <a:lnTo>
                    <a:pt x="2586989" y="932048"/>
                  </a:lnTo>
                  <a:lnTo>
                    <a:pt x="2600460" y="978719"/>
                  </a:lnTo>
                  <a:lnTo>
                    <a:pt x="2612246" y="1026079"/>
                  </a:lnTo>
                  <a:lnTo>
                    <a:pt x="2622312" y="1074094"/>
                  </a:lnTo>
                  <a:lnTo>
                    <a:pt x="2630626" y="1122730"/>
                  </a:lnTo>
                  <a:lnTo>
                    <a:pt x="2637151" y="1171951"/>
                  </a:lnTo>
                  <a:lnTo>
                    <a:pt x="2641855" y="1221723"/>
                  </a:lnTo>
                  <a:lnTo>
                    <a:pt x="2644702" y="1272013"/>
                  </a:lnTo>
                  <a:lnTo>
                    <a:pt x="2645658" y="1322786"/>
                  </a:lnTo>
                  <a:lnTo>
                    <a:pt x="2644639" y="1375217"/>
                  </a:lnTo>
                  <a:lnTo>
                    <a:pt x="2641605" y="1427129"/>
                  </a:lnTo>
                  <a:lnTo>
                    <a:pt x="2636594" y="1478486"/>
                  </a:lnTo>
                  <a:lnTo>
                    <a:pt x="2629645" y="1529248"/>
                  </a:lnTo>
                  <a:lnTo>
                    <a:pt x="2620796" y="1579378"/>
                  </a:lnTo>
                  <a:lnTo>
                    <a:pt x="2610083" y="1628838"/>
                  </a:lnTo>
                  <a:lnTo>
                    <a:pt x="2597546" y="1677592"/>
                  </a:lnTo>
                  <a:lnTo>
                    <a:pt x="2583221" y="1725600"/>
                  </a:lnTo>
                  <a:lnTo>
                    <a:pt x="2567147" y="1772825"/>
                  </a:lnTo>
                  <a:lnTo>
                    <a:pt x="2549362" y="1819229"/>
                  </a:lnTo>
                  <a:lnTo>
                    <a:pt x="2529904" y="1864776"/>
                  </a:lnTo>
                  <a:lnTo>
                    <a:pt x="2508810" y="1909426"/>
                  </a:lnTo>
                  <a:lnTo>
                    <a:pt x="2486118" y="1953142"/>
                  </a:lnTo>
                  <a:lnTo>
                    <a:pt x="2461866" y="1995886"/>
                  </a:lnTo>
                  <a:lnTo>
                    <a:pt x="2436092" y="2037621"/>
                  </a:lnTo>
                  <a:lnTo>
                    <a:pt x="2408834" y="2078309"/>
                  </a:lnTo>
                  <a:lnTo>
                    <a:pt x="2380116" y="2117930"/>
                  </a:lnTo>
                  <a:lnTo>
                    <a:pt x="2349986" y="2156429"/>
                  </a:lnTo>
                  <a:lnTo>
                    <a:pt x="2318506" y="2193744"/>
                  </a:lnTo>
                  <a:lnTo>
                    <a:pt x="2285718" y="2229835"/>
                  </a:lnTo>
                  <a:close/>
                </a:path>
                <a:path w="2646045" h="2646045">
                  <a:moveTo>
                    <a:pt x="370676" y="2229835"/>
                  </a:moveTo>
                  <a:lnTo>
                    <a:pt x="359940" y="2229835"/>
                  </a:lnTo>
                  <a:lnTo>
                    <a:pt x="327124" y="2193713"/>
                  </a:lnTo>
                  <a:lnTo>
                    <a:pt x="295641" y="2156393"/>
                  </a:lnTo>
                  <a:lnTo>
                    <a:pt x="265528" y="2117912"/>
                  </a:lnTo>
                  <a:lnTo>
                    <a:pt x="236808" y="2078286"/>
                  </a:lnTo>
                  <a:lnTo>
                    <a:pt x="209513" y="2037535"/>
                  </a:lnTo>
                  <a:lnTo>
                    <a:pt x="183696" y="1995717"/>
                  </a:lnTo>
                  <a:lnTo>
                    <a:pt x="159540" y="1953142"/>
                  </a:lnTo>
                  <a:lnTo>
                    <a:pt x="136848" y="1909426"/>
                  </a:lnTo>
                  <a:lnTo>
                    <a:pt x="115754" y="1864776"/>
                  </a:lnTo>
                  <a:lnTo>
                    <a:pt x="96296" y="1819229"/>
                  </a:lnTo>
                  <a:lnTo>
                    <a:pt x="78511" y="1772825"/>
                  </a:lnTo>
                  <a:lnTo>
                    <a:pt x="62437" y="1725600"/>
                  </a:lnTo>
                  <a:lnTo>
                    <a:pt x="48112" y="1677592"/>
                  </a:lnTo>
                  <a:lnTo>
                    <a:pt x="35575" y="1628838"/>
                  </a:lnTo>
                  <a:lnTo>
                    <a:pt x="24862" y="1579378"/>
                  </a:lnTo>
                  <a:lnTo>
                    <a:pt x="16013" y="1529248"/>
                  </a:lnTo>
                  <a:lnTo>
                    <a:pt x="9064" y="1478486"/>
                  </a:lnTo>
                  <a:lnTo>
                    <a:pt x="4053" y="1427129"/>
                  </a:lnTo>
                  <a:lnTo>
                    <a:pt x="1019" y="1375217"/>
                  </a:lnTo>
                  <a:lnTo>
                    <a:pt x="0" y="1322786"/>
                  </a:lnTo>
                  <a:lnTo>
                    <a:pt x="957" y="1272013"/>
                  </a:lnTo>
                  <a:lnTo>
                    <a:pt x="3806" y="1221723"/>
                  </a:lnTo>
                  <a:lnTo>
                    <a:pt x="8512" y="1171951"/>
                  </a:lnTo>
                  <a:lnTo>
                    <a:pt x="15042" y="1122730"/>
                  </a:lnTo>
                  <a:lnTo>
                    <a:pt x="23360" y="1074094"/>
                  </a:lnTo>
                  <a:lnTo>
                    <a:pt x="33431" y="1026079"/>
                  </a:lnTo>
                  <a:lnTo>
                    <a:pt x="45223" y="978719"/>
                  </a:lnTo>
                  <a:lnTo>
                    <a:pt x="58699" y="932048"/>
                  </a:lnTo>
                  <a:lnTo>
                    <a:pt x="73827" y="886099"/>
                  </a:lnTo>
                  <a:lnTo>
                    <a:pt x="90571" y="840909"/>
                  </a:lnTo>
                  <a:lnTo>
                    <a:pt x="108896" y="796511"/>
                  </a:lnTo>
                  <a:lnTo>
                    <a:pt x="128769" y="752939"/>
                  </a:lnTo>
                  <a:lnTo>
                    <a:pt x="150155" y="710228"/>
                  </a:lnTo>
                  <a:lnTo>
                    <a:pt x="173020" y="668412"/>
                  </a:lnTo>
                  <a:lnTo>
                    <a:pt x="197329" y="627526"/>
                  </a:lnTo>
                  <a:lnTo>
                    <a:pt x="223048" y="587604"/>
                  </a:lnTo>
                  <a:lnTo>
                    <a:pt x="250141" y="548680"/>
                  </a:lnTo>
                  <a:lnTo>
                    <a:pt x="278576" y="510789"/>
                  </a:lnTo>
                  <a:lnTo>
                    <a:pt x="308318" y="473964"/>
                  </a:lnTo>
                  <a:lnTo>
                    <a:pt x="339331" y="438241"/>
                  </a:lnTo>
                  <a:lnTo>
                    <a:pt x="371582" y="403654"/>
                  </a:lnTo>
                  <a:lnTo>
                    <a:pt x="405036" y="370237"/>
                  </a:lnTo>
                  <a:lnTo>
                    <a:pt x="439659" y="338025"/>
                  </a:lnTo>
                  <a:lnTo>
                    <a:pt x="475416" y="307051"/>
                  </a:lnTo>
                  <a:lnTo>
                    <a:pt x="512273" y="277351"/>
                  </a:lnTo>
                  <a:lnTo>
                    <a:pt x="517641" y="277351"/>
                  </a:lnTo>
                  <a:lnTo>
                    <a:pt x="480801" y="306913"/>
                  </a:lnTo>
                  <a:lnTo>
                    <a:pt x="445062" y="337752"/>
                  </a:lnTo>
                  <a:lnTo>
                    <a:pt x="410456" y="369832"/>
                  </a:lnTo>
                  <a:lnTo>
                    <a:pt x="377019" y="403118"/>
                  </a:lnTo>
                  <a:lnTo>
                    <a:pt x="344785" y="437578"/>
                  </a:lnTo>
                  <a:lnTo>
                    <a:pt x="313788" y="473175"/>
                  </a:lnTo>
                  <a:lnTo>
                    <a:pt x="284063" y="509876"/>
                  </a:lnTo>
                  <a:lnTo>
                    <a:pt x="255644" y="547645"/>
                  </a:lnTo>
                  <a:lnTo>
                    <a:pt x="228565" y="586450"/>
                  </a:lnTo>
                  <a:lnTo>
                    <a:pt x="202862" y="626254"/>
                  </a:lnTo>
                  <a:lnTo>
                    <a:pt x="178567" y="667024"/>
                  </a:lnTo>
                  <a:lnTo>
                    <a:pt x="155716" y="708725"/>
                  </a:lnTo>
                  <a:lnTo>
                    <a:pt x="134343" y="751323"/>
                  </a:lnTo>
                  <a:lnTo>
                    <a:pt x="114482" y="794783"/>
                  </a:lnTo>
                  <a:lnTo>
                    <a:pt x="96168" y="839071"/>
                  </a:lnTo>
                  <a:lnTo>
                    <a:pt x="79435" y="884152"/>
                  </a:lnTo>
                  <a:lnTo>
                    <a:pt x="64318" y="929991"/>
                  </a:lnTo>
                  <a:lnTo>
                    <a:pt x="50850" y="976555"/>
                  </a:lnTo>
                  <a:lnTo>
                    <a:pt x="39066" y="1023809"/>
                  </a:lnTo>
                  <a:lnTo>
                    <a:pt x="29001" y="1071718"/>
                  </a:lnTo>
                  <a:lnTo>
                    <a:pt x="20689" y="1120247"/>
                  </a:lnTo>
                  <a:lnTo>
                    <a:pt x="14164" y="1169363"/>
                  </a:lnTo>
                  <a:lnTo>
                    <a:pt x="9461" y="1219031"/>
                  </a:lnTo>
                  <a:lnTo>
                    <a:pt x="6614" y="1269216"/>
                  </a:lnTo>
                  <a:lnTo>
                    <a:pt x="5658" y="1319885"/>
                  </a:lnTo>
                  <a:lnTo>
                    <a:pt x="6692" y="1372574"/>
                  </a:lnTo>
                  <a:lnTo>
                    <a:pt x="9771" y="1424740"/>
                  </a:lnTo>
                  <a:lnTo>
                    <a:pt x="14855" y="1476343"/>
                  </a:lnTo>
                  <a:lnTo>
                    <a:pt x="21906" y="1527344"/>
                  </a:lnTo>
                  <a:lnTo>
                    <a:pt x="30885" y="1577705"/>
                  </a:lnTo>
                  <a:lnTo>
                    <a:pt x="41754" y="1627386"/>
                  </a:lnTo>
                  <a:lnTo>
                    <a:pt x="54473" y="1676349"/>
                  </a:lnTo>
                  <a:lnTo>
                    <a:pt x="69005" y="1724555"/>
                  </a:lnTo>
                  <a:lnTo>
                    <a:pt x="85310" y="1771965"/>
                  </a:lnTo>
                  <a:lnTo>
                    <a:pt x="103350" y="1818540"/>
                  </a:lnTo>
                  <a:lnTo>
                    <a:pt x="123087" y="1864242"/>
                  </a:lnTo>
                  <a:lnTo>
                    <a:pt x="144481" y="1909031"/>
                  </a:lnTo>
                  <a:lnTo>
                    <a:pt x="167494" y="1952869"/>
                  </a:lnTo>
                  <a:lnTo>
                    <a:pt x="192194" y="1995886"/>
                  </a:lnTo>
                  <a:lnTo>
                    <a:pt x="218282" y="2037621"/>
                  </a:lnTo>
                  <a:lnTo>
                    <a:pt x="245879" y="2078309"/>
                  </a:lnTo>
                  <a:lnTo>
                    <a:pt x="274965" y="2117930"/>
                  </a:lnTo>
                  <a:lnTo>
                    <a:pt x="305494" y="2156429"/>
                  </a:lnTo>
                  <a:lnTo>
                    <a:pt x="337411" y="2193744"/>
                  </a:lnTo>
                  <a:lnTo>
                    <a:pt x="370676" y="2229835"/>
                  </a:lnTo>
                  <a:close/>
                </a:path>
                <a:path w="2646045" h="2646045">
                  <a:moveTo>
                    <a:pt x="746721" y="135049"/>
                  </a:moveTo>
                  <a:lnTo>
                    <a:pt x="739902" y="135049"/>
                  </a:lnTo>
                  <a:lnTo>
                    <a:pt x="784314" y="114230"/>
                  </a:lnTo>
                  <a:lnTo>
                    <a:pt x="829607" y="95026"/>
                  </a:lnTo>
                  <a:lnTo>
                    <a:pt x="875743" y="77474"/>
                  </a:lnTo>
                  <a:lnTo>
                    <a:pt x="922685" y="61612"/>
                  </a:lnTo>
                  <a:lnTo>
                    <a:pt x="970395" y="47476"/>
                  </a:lnTo>
                  <a:lnTo>
                    <a:pt x="1018834" y="35104"/>
                  </a:lnTo>
                  <a:lnTo>
                    <a:pt x="1067966" y="24533"/>
                  </a:lnTo>
                  <a:lnTo>
                    <a:pt x="1117752" y="15800"/>
                  </a:lnTo>
                  <a:lnTo>
                    <a:pt x="1168154" y="8943"/>
                  </a:lnTo>
                  <a:lnTo>
                    <a:pt x="1219136" y="3999"/>
                  </a:lnTo>
                  <a:lnTo>
                    <a:pt x="1270658" y="1006"/>
                  </a:lnTo>
                  <a:lnTo>
                    <a:pt x="1322684" y="0"/>
                  </a:lnTo>
                  <a:lnTo>
                    <a:pt x="1374743" y="1006"/>
                  </a:lnTo>
                  <a:lnTo>
                    <a:pt x="1402378" y="2611"/>
                  </a:lnTo>
                  <a:lnTo>
                    <a:pt x="1322684" y="2611"/>
                  </a:lnTo>
                  <a:lnTo>
                    <a:pt x="1271305" y="3599"/>
                  </a:lnTo>
                  <a:lnTo>
                    <a:pt x="1220417" y="6538"/>
                  </a:lnTo>
                  <a:lnTo>
                    <a:pt x="1170056" y="11391"/>
                  </a:lnTo>
                  <a:lnTo>
                    <a:pt x="1120261" y="18121"/>
                  </a:lnTo>
                  <a:lnTo>
                    <a:pt x="1071069" y="26690"/>
                  </a:lnTo>
                  <a:lnTo>
                    <a:pt x="1022516" y="37062"/>
                  </a:lnTo>
                  <a:lnTo>
                    <a:pt x="974640" y="49198"/>
                  </a:lnTo>
                  <a:lnTo>
                    <a:pt x="927478" y="63062"/>
                  </a:lnTo>
                  <a:lnTo>
                    <a:pt x="881068" y="78617"/>
                  </a:lnTo>
                  <a:lnTo>
                    <a:pt x="835447" y="95824"/>
                  </a:lnTo>
                  <a:lnTo>
                    <a:pt x="790652" y="114647"/>
                  </a:lnTo>
                  <a:lnTo>
                    <a:pt x="746721" y="135049"/>
                  </a:lnTo>
                  <a:close/>
                </a:path>
                <a:path w="2646045" h="2646045">
                  <a:moveTo>
                    <a:pt x="1905611" y="135049"/>
                  </a:moveTo>
                  <a:lnTo>
                    <a:pt x="1898792" y="135049"/>
                  </a:lnTo>
                  <a:lnTo>
                    <a:pt x="1854861" y="114647"/>
                  </a:lnTo>
                  <a:lnTo>
                    <a:pt x="1810065" y="95824"/>
                  </a:lnTo>
                  <a:lnTo>
                    <a:pt x="1764442" y="78617"/>
                  </a:lnTo>
                  <a:lnTo>
                    <a:pt x="1718029" y="63062"/>
                  </a:lnTo>
                  <a:lnTo>
                    <a:pt x="1670863" y="49198"/>
                  </a:lnTo>
                  <a:lnTo>
                    <a:pt x="1622979" y="37062"/>
                  </a:lnTo>
                  <a:lnTo>
                    <a:pt x="1574416" y="26690"/>
                  </a:lnTo>
                  <a:lnTo>
                    <a:pt x="1525209" y="18121"/>
                  </a:lnTo>
                  <a:lnTo>
                    <a:pt x="1475395" y="11391"/>
                  </a:lnTo>
                  <a:lnTo>
                    <a:pt x="1425012" y="6538"/>
                  </a:lnTo>
                  <a:lnTo>
                    <a:pt x="1374096" y="3599"/>
                  </a:lnTo>
                  <a:lnTo>
                    <a:pt x="1322684" y="2611"/>
                  </a:lnTo>
                  <a:lnTo>
                    <a:pt x="1402378" y="2611"/>
                  </a:lnTo>
                  <a:lnTo>
                    <a:pt x="1477297" y="8943"/>
                  </a:lnTo>
                  <a:lnTo>
                    <a:pt x="1527718" y="15800"/>
                  </a:lnTo>
                  <a:lnTo>
                    <a:pt x="1577518" y="24533"/>
                  </a:lnTo>
                  <a:lnTo>
                    <a:pt x="1626660" y="35104"/>
                  </a:lnTo>
                  <a:lnTo>
                    <a:pt x="1675108" y="47476"/>
                  </a:lnTo>
                  <a:lnTo>
                    <a:pt x="1722822" y="61612"/>
                  </a:lnTo>
                  <a:lnTo>
                    <a:pt x="1769767" y="77474"/>
                  </a:lnTo>
                  <a:lnTo>
                    <a:pt x="1815905" y="95026"/>
                  </a:lnTo>
                  <a:lnTo>
                    <a:pt x="1861199" y="114230"/>
                  </a:lnTo>
                  <a:lnTo>
                    <a:pt x="1905611" y="1350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701919" y="3283307"/>
              <a:ext cx="1925955" cy="2237740"/>
            </a:xfrm>
            <a:custGeom>
              <a:avLst/>
              <a:gdLst/>
              <a:ahLst/>
              <a:cxnLst/>
              <a:rect l="l" t="t" r="r" b="b"/>
              <a:pathLst>
                <a:path w="1925954" h="2237740">
                  <a:moveTo>
                    <a:pt x="1767931" y="2237523"/>
                  </a:moveTo>
                  <a:lnTo>
                    <a:pt x="1754439" y="2237523"/>
                  </a:lnTo>
                  <a:lnTo>
                    <a:pt x="1796837" y="2204246"/>
                  </a:lnTo>
                  <a:lnTo>
                    <a:pt x="1837791" y="2169309"/>
                  </a:lnTo>
                  <a:lnTo>
                    <a:pt x="1877216" y="2132795"/>
                  </a:lnTo>
                  <a:lnTo>
                    <a:pt x="1915041" y="2094786"/>
                  </a:lnTo>
                  <a:lnTo>
                    <a:pt x="1925777" y="2094786"/>
                  </a:lnTo>
                  <a:lnTo>
                    <a:pt x="1888399" y="2132857"/>
                  </a:lnTo>
                  <a:lnTo>
                    <a:pt x="1849620" y="2169364"/>
                  </a:lnTo>
                  <a:lnTo>
                    <a:pt x="1809462" y="2204266"/>
                  </a:lnTo>
                  <a:lnTo>
                    <a:pt x="1767931" y="2237523"/>
                  </a:lnTo>
                  <a:close/>
                </a:path>
                <a:path w="1925954" h="2237740">
                  <a:moveTo>
                    <a:pt x="171338" y="2237523"/>
                  </a:moveTo>
                  <a:lnTo>
                    <a:pt x="157845" y="2237523"/>
                  </a:lnTo>
                  <a:lnTo>
                    <a:pt x="116289" y="2204246"/>
                  </a:lnTo>
                  <a:lnTo>
                    <a:pt x="76093" y="2169309"/>
                  </a:lnTo>
                  <a:lnTo>
                    <a:pt x="37312" y="2132795"/>
                  </a:lnTo>
                  <a:lnTo>
                    <a:pt x="0" y="2094786"/>
                  </a:lnTo>
                  <a:lnTo>
                    <a:pt x="10735" y="2094786"/>
                  </a:lnTo>
                  <a:lnTo>
                    <a:pt x="48621" y="2132857"/>
                  </a:lnTo>
                  <a:lnTo>
                    <a:pt x="88044" y="2169364"/>
                  </a:lnTo>
                  <a:lnTo>
                    <a:pt x="128963" y="2204266"/>
                  </a:lnTo>
                  <a:lnTo>
                    <a:pt x="171338" y="2237523"/>
                  </a:lnTo>
                  <a:close/>
                </a:path>
                <a:path w="1925954" h="2237740">
                  <a:moveTo>
                    <a:pt x="1773444" y="142302"/>
                  </a:moveTo>
                  <a:lnTo>
                    <a:pt x="1768076" y="142302"/>
                  </a:lnTo>
                  <a:lnTo>
                    <a:pt x="1724822" y="110248"/>
                  </a:lnTo>
                  <a:lnTo>
                    <a:pt x="1680223" y="79929"/>
                  </a:lnTo>
                  <a:lnTo>
                    <a:pt x="1634330" y="51406"/>
                  </a:lnTo>
                  <a:lnTo>
                    <a:pt x="1587189" y="24742"/>
                  </a:lnTo>
                  <a:lnTo>
                    <a:pt x="1538851" y="0"/>
                  </a:lnTo>
                  <a:lnTo>
                    <a:pt x="1545670" y="0"/>
                  </a:lnTo>
                  <a:lnTo>
                    <a:pt x="1593676" y="24811"/>
                  </a:lnTo>
                  <a:lnTo>
                    <a:pt x="1640512" y="51510"/>
                  </a:lnTo>
                  <a:lnTo>
                    <a:pt x="1686123" y="80033"/>
                  </a:lnTo>
                  <a:lnTo>
                    <a:pt x="1730452" y="110318"/>
                  </a:lnTo>
                  <a:lnTo>
                    <a:pt x="1773444" y="142302"/>
                  </a:lnTo>
                  <a:close/>
                </a:path>
                <a:path w="1925954" h="2237740">
                  <a:moveTo>
                    <a:pt x="157700" y="142302"/>
                  </a:moveTo>
                  <a:lnTo>
                    <a:pt x="152332" y="142302"/>
                  </a:lnTo>
                  <a:lnTo>
                    <a:pt x="195411" y="110248"/>
                  </a:lnTo>
                  <a:lnTo>
                    <a:pt x="239603" y="80033"/>
                  </a:lnTo>
                  <a:lnTo>
                    <a:pt x="285170" y="51510"/>
                  </a:lnTo>
                  <a:lnTo>
                    <a:pt x="331970" y="24811"/>
                  </a:lnTo>
                  <a:lnTo>
                    <a:pt x="379961" y="0"/>
                  </a:lnTo>
                  <a:lnTo>
                    <a:pt x="386780" y="0"/>
                  </a:lnTo>
                  <a:lnTo>
                    <a:pt x="338390" y="24811"/>
                  </a:lnTo>
                  <a:lnTo>
                    <a:pt x="291415" y="51406"/>
                  </a:lnTo>
                  <a:lnTo>
                    <a:pt x="245544" y="79929"/>
                  </a:lnTo>
                  <a:lnTo>
                    <a:pt x="200860" y="110318"/>
                  </a:lnTo>
                  <a:lnTo>
                    <a:pt x="157700" y="142302"/>
                  </a:lnTo>
                  <a:close/>
                </a:path>
              </a:pathLst>
            </a:custGeom>
            <a:solidFill>
              <a:srgbClr val="EFA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347637" y="3150869"/>
              <a:ext cx="2634615" cy="2634615"/>
            </a:xfrm>
            <a:custGeom>
              <a:avLst/>
              <a:gdLst/>
              <a:ahLst/>
              <a:cxnLst/>
              <a:rect l="l" t="t" r="r" b="b"/>
              <a:pathLst>
                <a:path w="2634615" h="2634615">
                  <a:moveTo>
                    <a:pt x="1317026" y="2634402"/>
                  </a:moveTo>
                  <a:lnTo>
                    <a:pt x="1264861" y="2633386"/>
                  </a:lnTo>
                  <a:lnTo>
                    <a:pt x="1213207" y="2630363"/>
                  </a:lnTo>
                  <a:lnTo>
                    <a:pt x="1162102" y="2625371"/>
                  </a:lnTo>
                  <a:lnTo>
                    <a:pt x="1111585" y="2618448"/>
                  </a:lnTo>
                  <a:lnTo>
                    <a:pt x="1061692" y="2609631"/>
                  </a:lnTo>
                  <a:lnTo>
                    <a:pt x="1012463" y="2598960"/>
                  </a:lnTo>
                  <a:lnTo>
                    <a:pt x="963936" y="2586470"/>
                  </a:lnTo>
                  <a:lnTo>
                    <a:pt x="916148" y="2572202"/>
                  </a:lnTo>
                  <a:lnTo>
                    <a:pt x="869137" y="2556191"/>
                  </a:lnTo>
                  <a:lnTo>
                    <a:pt x="822943" y="2538477"/>
                  </a:lnTo>
                  <a:lnTo>
                    <a:pt x="777602" y="2519098"/>
                  </a:lnTo>
                  <a:lnTo>
                    <a:pt x="733153" y="2498090"/>
                  </a:lnTo>
                  <a:lnTo>
                    <a:pt x="689634" y="2475492"/>
                  </a:lnTo>
                  <a:lnTo>
                    <a:pt x="647083" y="2451343"/>
                  </a:lnTo>
                  <a:lnTo>
                    <a:pt x="605539" y="2425679"/>
                  </a:lnTo>
                  <a:lnTo>
                    <a:pt x="565038" y="2398539"/>
                  </a:lnTo>
                  <a:lnTo>
                    <a:pt x="525620" y="2369961"/>
                  </a:lnTo>
                  <a:lnTo>
                    <a:pt x="538968" y="2369961"/>
                  </a:lnTo>
                  <a:lnTo>
                    <a:pt x="577900" y="2397636"/>
                  </a:lnTo>
                  <a:lnTo>
                    <a:pt x="617865" y="2423911"/>
                  </a:lnTo>
                  <a:lnTo>
                    <a:pt x="658828" y="2448750"/>
                  </a:lnTo>
                  <a:lnTo>
                    <a:pt x="700753" y="2472118"/>
                  </a:lnTo>
                  <a:lnTo>
                    <a:pt x="743604" y="2493978"/>
                  </a:lnTo>
                  <a:lnTo>
                    <a:pt x="787345" y="2514295"/>
                  </a:lnTo>
                  <a:lnTo>
                    <a:pt x="831941" y="2533033"/>
                  </a:lnTo>
                  <a:lnTo>
                    <a:pt x="877356" y="2550157"/>
                  </a:lnTo>
                  <a:lnTo>
                    <a:pt x="923554" y="2565630"/>
                  </a:lnTo>
                  <a:lnTo>
                    <a:pt x="970498" y="2579416"/>
                  </a:lnTo>
                  <a:lnTo>
                    <a:pt x="1018155" y="2591480"/>
                  </a:lnTo>
                  <a:lnTo>
                    <a:pt x="1066486" y="2601787"/>
                  </a:lnTo>
                  <a:lnTo>
                    <a:pt x="1115458" y="2610300"/>
                  </a:lnTo>
                  <a:lnTo>
                    <a:pt x="1165033" y="2616983"/>
                  </a:lnTo>
                  <a:lnTo>
                    <a:pt x="1215177" y="2621801"/>
                  </a:lnTo>
                  <a:lnTo>
                    <a:pt x="1265853" y="2624719"/>
                  </a:lnTo>
                  <a:lnTo>
                    <a:pt x="1317026" y="2625699"/>
                  </a:lnTo>
                  <a:lnTo>
                    <a:pt x="1468657" y="2625699"/>
                  </a:lnTo>
                  <a:lnTo>
                    <a:pt x="1420890" y="2630363"/>
                  </a:lnTo>
                  <a:lnTo>
                    <a:pt x="1369215" y="2633386"/>
                  </a:lnTo>
                  <a:lnTo>
                    <a:pt x="1317026" y="2634402"/>
                  </a:lnTo>
                  <a:close/>
                </a:path>
                <a:path w="2634615" h="2634615">
                  <a:moveTo>
                    <a:pt x="1468657" y="2625699"/>
                  </a:moveTo>
                  <a:lnTo>
                    <a:pt x="1317026" y="2625699"/>
                  </a:lnTo>
                  <a:lnTo>
                    <a:pt x="1368223" y="2624719"/>
                  </a:lnTo>
                  <a:lnTo>
                    <a:pt x="1418920" y="2621801"/>
                  </a:lnTo>
                  <a:lnTo>
                    <a:pt x="1469083" y="2616983"/>
                  </a:lnTo>
                  <a:lnTo>
                    <a:pt x="1518676" y="2610300"/>
                  </a:lnTo>
                  <a:lnTo>
                    <a:pt x="1567663" y="2601787"/>
                  </a:lnTo>
                  <a:lnTo>
                    <a:pt x="1616009" y="2591480"/>
                  </a:lnTo>
                  <a:lnTo>
                    <a:pt x="1663679" y="2579416"/>
                  </a:lnTo>
                  <a:lnTo>
                    <a:pt x="1710637" y="2565630"/>
                  </a:lnTo>
                  <a:lnTo>
                    <a:pt x="1756847" y="2550157"/>
                  </a:lnTo>
                  <a:lnTo>
                    <a:pt x="1802275" y="2533033"/>
                  </a:lnTo>
                  <a:lnTo>
                    <a:pt x="1846884" y="2514295"/>
                  </a:lnTo>
                  <a:lnTo>
                    <a:pt x="1890640" y="2493978"/>
                  </a:lnTo>
                  <a:lnTo>
                    <a:pt x="1933507" y="2472118"/>
                  </a:lnTo>
                  <a:lnTo>
                    <a:pt x="1975449" y="2448750"/>
                  </a:lnTo>
                  <a:lnTo>
                    <a:pt x="2016431" y="2423911"/>
                  </a:lnTo>
                  <a:lnTo>
                    <a:pt x="2056418" y="2397636"/>
                  </a:lnTo>
                  <a:lnTo>
                    <a:pt x="2095374" y="2369961"/>
                  </a:lnTo>
                  <a:lnTo>
                    <a:pt x="2108721" y="2369961"/>
                  </a:lnTo>
                  <a:lnTo>
                    <a:pt x="2069279" y="2398539"/>
                  </a:lnTo>
                  <a:lnTo>
                    <a:pt x="2028757" y="2425679"/>
                  </a:lnTo>
                  <a:lnTo>
                    <a:pt x="1987194" y="2451343"/>
                  </a:lnTo>
                  <a:lnTo>
                    <a:pt x="1944626" y="2475492"/>
                  </a:lnTo>
                  <a:lnTo>
                    <a:pt x="1901091" y="2498090"/>
                  </a:lnTo>
                  <a:lnTo>
                    <a:pt x="1856628" y="2519098"/>
                  </a:lnTo>
                  <a:lnTo>
                    <a:pt x="1811273" y="2538477"/>
                  </a:lnTo>
                  <a:lnTo>
                    <a:pt x="1765066" y="2556191"/>
                  </a:lnTo>
                  <a:lnTo>
                    <a:pt x="1718042" y="2572202"/>
                  </a:lnTo>
                  <a:lnTo>
                    <a:pt x="1670241" y="2586470"/>
                  </a:lnTo>
                  <a:lnTo>
                    <a:pt x="1621700" y="2598960"/>
                  </a:lnTo>
                  <a:lnTo>
                    <a:pt x="1572457" y="2609631"/>
                  </a:lnTo>
                  <a:lnTo>
                    <a:pt x="1522549" y="2618448"/>
                  </a:lnTo>
                  <a:lnTo>
                    <a:pt x="1472014" y="2625371"/>
                  </a:lnTo>
                  <a:lnTo>
                    <a:pt x="1468657" y="2625699"/>
                  </a:lnTo>
                  <a:close/>
                </a:path>
                <a:path w="2634615" h="2634615">
                  <a:moveTo>
                    <a:pt x="2269324" y="2227224"/>
                  </a:moveTo>
                  <a:lnTo>
                    <a:pt x="2258588" y="2227224"/>
                  </a:lnTo>
                  <a:lnTo>
                    <a:pt x="2292327" y="2191133"/>
                  </a:lnTo>
                  <a:lnTo>
                    <a:pt x="2324677" y="2153818"/>
                  </a:lnTo>
                  <a:lnTo>
                    <a:pt x="2355605" y="2115319"/>
                  </a:lnTo>
                  <a:lnTo>
                    <a:pt x="2385076" y="2075675"/>
                  </a:lnTo>
                  <a:lnTo>
                    <a:pt x="2413058" y="2034917"/>
                  </a:lnTo>
                  <a:lnTo>
                    <a:pt x="2439553" y="1993023"/>
                  </a:lnTo>
                  <a:lnTo>
                    <a:pt x="2464488" y="1950078"/>
                  </a:lnTo>
                  <a:lnTo>
                    <a:pt x="2487824" y="1906121"/>
                  </a:lnTo>
                  <a:lnTo>
                    <a:pt x="2509522" y="1861192"/>
                  </a:lnTo>
                  <a:lnTo>
                    <a:pt x="2529541" y="1815331"/>
                  </a:lnTo>
                  <a:lnTo>
                    <a:pt x="2547842" y="1768578"/>
                  </a:lnTo>
                  <a:lnTo>
                    <a:pt x="2564385" y="1720973"/>
                  </a:lnTo>
                  <a:lnTo>
                    <a:pt x="2579131" y="1672555"/>
                  </a:lnTo>
                  <a:lnTo>
                    <a:pt x="2592039" y="1623365"/>
                  </a:lnTo>
                  <a:lnTo>
                    <a:pt x="2603071" y="1573442"/>
                  </a:lnTo>
                  <a:lnTo>
                    <a:pt x="2612186" y="1522826"/>
                  </a:lnTo>
                  <a:lnTo>
                    <a:pt x="2619344" y="1471556"/>
                  </a:lnTo>
                  <a:lnTo>
                    <a:pt x="2624507" y="1419674"/>
                  </a:lnTo>
                  <a:lnTo>
                    <a:pt x="2627633" y="1367217"/>
                  </a:lnTo>
                  <a:lnTo>
                    <a:pt x="2628684" y="1314227"/>
                  </a:lnTo>
                  <a:lnTo>
                    <a:pt x="2627647" y="1261568"/>
                  </a:lnTo>
                  <a:lnTo>
                    <a:pt x="2624562" y="1209435"/>
                  </a:lnTo>
                  <a:lnTo>
                    <a:pt x="2619467" y="1157869"/>
                  </a:lnTo>
                  <a:lnTo>
                    <a:pt x="2612402" y="1106907"/>
                  </a:lnTo>
                  <a:lnTo>
                    <a:pt x="2603405" y="1056590"/>
                  </a:lnTo>
                  <a:lnTo>
                    <a:pt x="2592514" y="1006955"/>
                  </a:lnTo>
                  <a:lnTo>
                    <a:pt x="2579770" y="958043"/>
                  </a:lnTo>
                  <a:lnTo>
                    <a:pt x="2565209" y="909891"/>
                  </a:lnTo>
                  <a:lnTo>
                    <a:pt x="2548873" y="862539"/>
                  </a:lnTo>
                  <a:lnTo>
                    <a:pt x="2530798" y="816026"/>
                  </a:lnTo>
                  <a:lnTo>
                    <a:pt x="2511024" y="770390"/>
                  </a:lnTo>
                  <a:lnTo>
                    <a:pt x="2489590" y="725672"/>
                  </a:lnTo>
                  <a:lnTo>
                    <a:pt x="2466534" y="681909"/>
                  </a:lnTo>
                  <a:lnTo>
                    <a:pt x="2441895" y="639140"/>
                  </a:lnTo>
                  <a:lnTo>
                    <a:pt x="2415713" y="597406"/>
                  </a:lnTo>
                  <a:lnTo>
                    <a:pt x="2388025" y="556744"/>
                  </a:lnTo>
                  <a:lnTo>
                    <a:pt x="2358871" y="517193"/>
                  </a:lnTo>
                  <a:lnTo>
                    <a:pt x="2328289" y="478794"/>
                  </a:lnTo>
                  <a:lnTo>
                    <a:pt x="2296319" y="441584"/>
                  </a:lnTo>
                  <a:lnTo>
                    <a:pt x="2262998" y="405602"/>
                  </a:lnTo>
                  <a:lnTo>
                    <a:pt x="2228366" y="370888"/>
                  </a:lnTo>
                  <a:lnTo>
                    <a:pt x="2192462" y="337480"/>
                  </a:lnTo>
                  <a:lnTo>
                    <a:pt x="2155324" y="305418"/>
                  </a:lnTo>
                  <a:lnTo>
                    <a:pt x="2116991" y="274740"/>
                  </a:lnTo>
                  <a:lnTo>
                    <a:pt x="2122359" y="274740"/>
                  </a:lnTo>
                  <a:lnTo>
                    <a:pt x="2159198" y="304302"/>
                  </a:lnTo>
                  <a:lnTo>
                    <a:pt x="2194938" y="335141"/>
                  </a:lnTo>
                  <a:lnTo>
                    <a:pt x="2229544" y="367220"/>
                  </a:lnTo>
                  <a:lnTo>
                    <a:pt x="2262981" y="400507"/>
                  </a:lnTo>
                  <a:lnTo>
                    <a:pt x="2295215" y="434967"/>
                  </a:lnTo>
                  <a:lnTo>
                    <a:pt x="2326212" y="470564"/>
                  </a:lnTo>
                  <a:lnTo>
                    <a:pt x="2355937" y="507265"/>
                  </a:lnTo>
                  <a:lnTo>
                    <a:pt x="2384356" y="545034"/>
                  </a:lnTo>
                  <a:lnTo>
                    <a:pt x="2411435" y="583839"/>
                  </a:lnTo>
                  <a:lnTo>
                    <a:pt x="2437138" y="623643"/>
                  </a:lnTo>
                  <a:lnTo>
                    <a:pt x="2461433" y="664413"/>
                  </a:lnTo>
                  <a:lnTo>
                    <a:pt x="2484284" y="706114"/>
                  </a:lnTo>
                  <a:lnTo>
                    <a:pt x="2505657" y="748712"/>
                  </a:lnTo>
                  <a:lnTo>
                    <a:pt x="2525518" y="792172"/>
                  </a:lnTo>
                  <a:lnTo>
                    <a:pt x="2543832" y="836460"/>
                  </a:lnTo>
                  <a:lnTo>
                    <a:pt x="2560565" y="881541"/>
                  </a:lnTo>
                  <a:lnTo>
                    <a:pt x="2575682" y="927380"/>
                  </a:lnTo>
                  <a:lnTo>
                    <a:pt x="2589150" y="973944"/>
                  </a:lnTo>
                  <a:lnTo>
                    <a:pt x="2600933" y="1021198"/>
                  </a:lnTo>
                  <a:lnTo>
                    <a:pt x="2610998" y="1069107"/>
                  </a:lnTo>
                  <a:lnTo>
                    <a:pt x="2619311" y="1117636"/>
                  </a:lnTo>
                  <a:lnTo>
                    <a:pt x="2625835" y="1166752"/>
                  </a:lnTo>
                  <a:lnTo>
                    <a:pt x="2630539" y="1216420"/>
                  </a:lnTo>
                  <a:lnTo>
                    <a:pt x="2633386" y="1266605"/>
                  </a:lnTo>
                  <a:lnTo>
                    <a:pt x="2634342" y="1317273"/>
                  </a:lnTo>
                  <a:lnTo>
                    <a:pt x="2633307" y="1369963"/>
                  </a:lnTo>
                  <a:lnTo>
                    <a:pt x="2630229" y="1422129"/>
                  </a:lnTo>
                  <a:lnTo>
                    <a:pt x="2625144" y="1473732"/>
                  </a:lnTo>
                  <a:lnTo>
                    <a:pt x="2618093" y="1524733"/>
                  </a:lnTo>
                  <a:lnTo>
                    <a:pt x="2609114" y="1575094"/>
                  </a:lnTo>
                  <a:lnTo>
                    <a:pt x="2598246" y="1624775"/>
                  </a:lnTo>
                  <a:lnTo>
                    <a:pt x="2585527" y="1673738"/>
                  </a:lnTo>
                  <a:lnTo>
                    <a:pt x="2570995" y="1721944"/>
                  </a:lnTo>
                  <a:lnTo>
                    <a:pt x="2554690" y="1769354"/>
                  </a:lnTo>
                  <a:lnTo>
                    <a:pt x="2536650" y="1815929"/>
                  </a:lnTo>
                  <a:lnTo>
                    <a:pt x="2516913" y="1861631"/>
                  </a:lnTo>
                  <a:lnTo>
                    <a:pt x="2495519" y="1906420"/>
                  </a:lnTo>
                  <a:lnTo>
                    <a:pt x="2472506" y="1950258"/>
                  </a:lnTo>
                  <a:lnTo>
                    <a:pt x="2447912" y="1993106"/>
                  </a:lnTo>
                  <a:lnTo>
                    <a:pt x="2421777" y="2034924"/>
                  </a:lnTo>
                  <a:lnTo>
                    <a:pt x="2394105" y="2075720"/>
                  </a:lnTo>
                  <a:lnTo>
                    <a:pt x="2364977" y="2115392"/>
                  </a:lnTo>
                  <a:lnTo>
                    <a:pt x="2334441" y="2153893"/>
                  </a:lnTo>
                  <a:lnTo>
                    <a:pt x="2302542" y="2191184"/>
                  </a:lnTo>
                  <a:lnTo>
                    <a:pt x="2269324" y="2227224"/>
                  </a:lnTo>
                  <a:close/>
                </a:path>
                <a:path w="2634615" h="2634615">
                  <a:moveTo>
                    <a:pt x="375754" y="2227224"/>
                  </a:moveTo>
                  <a:lnTo>
                    <a:pt x="365018" y="2227224"/>
                  </a:lnTo>
                  <a:lnTo>
                    <a:pt x="331753" y="2191133"/>
                  </a:lnTo>
                  <a:lnTo>
                    <a:pt x="299836" y="2153818"/>
                  </a:lnTo>
                  <a:lnTo>
                    <a:pt x="269307" y="2115319"/>
                  </a:lnTo>
                  <a:lnTo>
                    <a:pt x="240204" y="2075675"/>
                  </a:lnTo>
                  <a:lnTo>
                    <a:pt x="212561" y="2034917"/>
                  </a:lnTo>
                  <a:lnTo>
                    <a:pt x="186382" y="1993023"/>
                  </a:lnTo>
                  <a:lnTo>
                    <a:pt x="161741" y="1950078"/>
                  </a:lnTo>
                  <a:lnTo>
                    <a:pt x="138823" y="1906420"/>
                  </a:lnTo>
                  <a:lnTo>
                    <a:pt x="117428" y="1861631"/>
                  </a:lnTo>
                  <a:lnTo>
                    <a:pt x="97692" y="1815929"/>
                  </a:lnTo>
                  <a:lnTo>
                    <a:pt x="79652" y="1769354"/>
                  </a:lnTo>
                  <a:lnTo>
                    <a:pt x="63347" y="1721944"/>
                  </a:lnTo>
                  <a:lnTo>
                    <a:pt x="48815" y="1673738"/>
                  </a:lnTo>
                  <a:lnTo>
                    <a:pt x="36096" y="1624775"/>
                  </a:lnTo>
                  <a:lnTo>
                    <a:pt x="25227" y="1575094"/>
                  </a:lnTo>
                  <a:lnTo>
                    <a:pt x="16248" y="1524733"/>
                  </a:lnTo>
                  <a:lnTo>
                    <a:pt x="9197" y="1473732"/>
                  </a:lnTo>
                  <a:lnTo>
                    <a:pt x="4113" y="1422129"/>
                  </a:lnTo>
                  <a:lnTo>
                    <a:pt x="1034" y="1369963"/>
                  </a:lnTo>
                  <a:lnTo>
                    <a:pt x="0" y="1317273"/>
                  </a:lnTo>
                  <a:lnTo>
                    <a:pt x="956" y="1266605"/>
                  </a:lnTo>
                  <a:lnTo>
                    <a:pt x="3803" y="1216420"/>
                  </a:lnTo>
                  <a:lnTo>
                    <a:pt x="8506" y="1166752"/>
                  </a:lnTo>
                  <a:lnTo>
                    <a:pt x="15031" y="1117636"/>
                  </a:lnTo>
                  <a:lnTo>
                    <a:pt x="23343" y="1069107"/>
                  </a:lnTo>
                  <a:lnTo>
                    <a:pt x="33408" y="1021198"/>
                  </a:lnTo>
                  <a:lnTo>
                    <a:pt x="45192" y="973944"/>
                  </a:lnTo>
                  <a:lnTo>
                    <a:pt x="58660" y="927380"/>
                  </a:lnTo>
                  <a:lnTo>
                    <a:pt x="73777" y="881541"/>
                  </a:lnTo>
                  <a:lnTo>
                    <a:pt x="90510" y="836460"/>
                  </a:lnTo>
                  <a:lnTo>
                    <a:pt x="108824" y="792172"/>
                  </a:lnTo>
                  <a:lnTo>
                    <a:pt x="128685" y="748712"/>
                  </a:lnTo>
                  <a:lnTo>
                    <a:pt x="150058" y="706114"/>
                  </a:lnTo>
                  <a:lnTo>
                    <a:pt x="172909" y="664413"/>
                  </a:lnTo>
                  <a:lnTo>
                    <a:pt x="197204" y="623643"/>
                  </a:lnTo>
                  <a:lnTo>
                    <a:pt x="222907" y="583839"/>
                  </a:lnTo>
                  <a:lnTo>
                    <a:pt x="249986" y="545034"/>
                  </a:lnTo>
                  <a:lnTo>
                    <a:pt x="278405" y="507265"/>
                  </a:lnTo>
                  <a:lnTo>
                    <a:pt x="308130" y="470564"/>
                  </a:lnTo>
                  <a:lnTo>
                    <a:pt x="339127" y="434967"/>
                  </a:lnTo>
                  <a:lnTo>
                    <a:pt x="371361" y="400507"/>
                  </a:lnTo>
                  <a:lnTo>
                    <a:pt x="404798" y="367220"/>
                  </a:lnTo>
                  <a:lnTo>
                    <a:pt x="439403" y="335141"/>
                  </a:lnTo>
                  <a:lnTo>
                    <a:pt x="475143" y="304302"/>
                  </a:lnTo>
                  <a:lnTo>
                    <a:pt x="511983" y="274740"/>
                  </a:lnTo>
                  <a:lnTo>
                    <a:pt x="517206" y="274740"/>
                  </a:lnTo>
                  <a:lnTo>
                    <a:pt x="478907" y="305418"/>
                  </a:lnTo>
                  <a:lnTo>
                    <a:pt x="441799" y="337480"/>
                  </a:lnTo>
                  <a:lnTo>
                    <a:pt x="405920" y="370888"/>
                  </a:lnTo>
                  <a:lnTo>
                    <a:pt x="371310" y="405602"/>
                  </a:lnTo>
                  <a:lnTo>
                    <a:pt x="338008" y="441584"/>
                  </a:lnTo>
                  <a:lnTo>
                    <a:pt x="306053" y="478794"/>
                  </a:lnTo>
                  <a:lnTo>
                    <a:pt x="275483" y="517193"/>
                  </a:lnTo>
                  <a:lnTo>
                    <a:pt x="246338" y="556744"/>
                  </a:lnTo>
                  <a:lnTo>
                    <a:pt x="218657" y="597406"/>
                  </a:lnTo>
                  <a:lnTo>
                    <a:pt x="192479" y="639140"/>
                  </a:lnTo>
                  <a:lnTo>
                    <a:pt x="167843" y="681909"/>
                  </a:lnTo>
                  <a:lnTo>
                    <a:pt x="144788" y="725672"/>
                  </a:lnTo>
                  <a:lnTo>
                    <a:pt x="123353" y="770390"/>
                  </a:lnTo>
                  <a:lnTo>
                    <a:pt x="103577" y="816026"/>
                  </a:lnTo>
                  <a:lnTo>
                    <a:pt x="85500" y="862539"/>
                  </a:lnTo>
                  <a:lnTo>
                    <a:pt x="69159" y="909891"/>
                  </a:lnTo>
                  <a:lnTo>
                    <a:pt x="54595" y="958043"/>
                  </a:lnTo>
                  <a:lnTo>
                    <a:pt x="41846" y="1006955"/>
                  </a:lnTo>
                  <a:lnTo>
                    <a:pt x="30951" y="1056590"/>
                  </a:lnTo>
                  <a:lnTo>
                    <a:pt x="21949" y="1106907"/>
                  </a:lnTo>
                  <a:lnTo>
                    <a:pt x="14880" y="1157869"/>
                  </a:lnTo>
                  <a:lnTo>
                    <a:pt x="9783" y="1209435"/>
                  </a:lnTo>
                  <a:lnTo>
                    <a:pt x="6695" y="1261568"/>
                  </a:lnTo>
                  <a:lnTo>
                    <a:pt x="5658" y="1314227"/>
                  </a:lnTo>
                  <a:lnTo>
                    <a:pt x="6709" y="1367217"/>
                  </a:lnTo>
                  <a:lnTo>
                    <a:pt x="9835" y="1419674"/>
                  </a:lnTo>
                  <a:lnTo>
                    <a:pt x="14997" y="1471556"/>
                  </a:lnTo>
                  <a:lnTo>
                    <a:pt x="22156" y="1522826"/>
                  </a:lnTo>
                  <a:lnTo>
                    <a:pt x="31271" y="1573442"/>
                  </a:lnTo>
                  <a:lnTo>
                    <a:pt x="42302" y="1623365"/>
                  </a:lnTo>
                  <a:lnTo>
                    <a:pt x="55211" y="1672555"/>
                  </a:lnTo>
                  <a:lnTo>
                    <a:pt x="69957" y="1720973"/>
                  </a:lnTo>
                  <a:lnTo>
                    <a:pt x="86500" y="1768578"/>
                  </a:lnTo>
                  <a:lnTo>
                    <a:pt x="104801" y="1815331"/>
                  </a:lnTo>
                  <a:lnTo>
                    <a:pt x="124820" y="1861192"/>
                  </a:lnTo>
                  <a:lnTo>
                    <a:pt x="146518" y="1906121"/>
                  </a:lnTo>
                  <a:lnTo>
                    <a:pt x="169958" y="1950258"/>
                  </a:lnTo>
                  <a:lnTo>
                    <a:pt x="194841" y="1993106"/>
                  </a:lnTo>
                  <a:lnTo>
                    <a:pt x="221288" y="2034924"/>
                  </a:lnTo>
                  <a:lnTo>
                    <a:pt x="249297" y="2075720"/>
                  </a:lnTo>
                  <a:lnTo>
                    <a:pt x="278791" y="2115392"/>
                  </a:lnTo>
                  <a:lnTo>
                    <a:pt x="309725" y="2153893"/>
                  </a:lnTo>
                  <a:lnTo>
                    <a:pt x="342059" y="2191184"/>
                  </a:lnTo>
                  <a:lnTo>
                    <a:pt x="375754" y="2227224"/>
                  </a:lnTo>
                  <a:close/>
                </a:path>
                <a:path w="2634615" h="2634615">
                  <a:moveTo>
                    <a:pt x="747736" y="132438"/>
                  </a:moveTo>
                  <a:lnTo>
                    <a:pt x="741063" y="132438"/>
                  </a:lnTo>
                  <a:lnTo>
                    <a:pt x="784994" y="112036"/>
                  </a:lnTo>
                  <a:lnTo>
                    <a:pt x="829789" y="93213"/>
                  </a:lnTo>
                  <a:lnTo>
                    <a:pt x="875410" y="76005"/>
                  </a:lnTo>
                  <a:lnTo>
                    <a:pt x="921820" y="60451"/>
                  </a:lnTo>
                  <a:lnTo>
                    <a:pt x="968982" y="46587"/>
                  </a:lnTo>
                  <a:lnTo>
                    <a:pt x="1016858" y="34451"/>
                  </a:lnTo>
                  <a:lnTo>
                    <a:pt x="1065410" y="24079"/>
                  </a:lnTo>
                  <a:lnTo>
                    <a:pt x="1114603" y="15510"/>
                  </a:lnTo>
                  <a:lnTo>
                    <a:pt x="1164398" y="8780"/>
                  </a:lnTo>
                  <a:lnTo>
                    <a:pt x="1214759" y="3927"/>
                  </a:lnTo>
                  <a:lnTo>
                    <a:pt x="1265647" y="988"/>
                  </a:lnTo>
                  <a:lnTo>
                    <a:pt x="1317026" y="0"/>
                  </a:lnTo>
                  <a:lnTo>
                    <a:pt x="1368438" y="988"/>
                  </a:lnTo>
                  <a:lnTo>
                    <a:pt x="1399066" y="2756"/>
                  </a:lnTo>
                  <a:lnTo>
                    <a:pt x="1317026" y="2756"/>
                  </a:lnTo>
                  <a:lnTo>
                    <a:pt x="1266263" y="3720"/>
                  </a:lnTo>
                  <a:lnTo>
                    <a:pt x="1215988" y="6590"/>
                  </a:lnTo>
                  <a:lnTo>
                    <a:pt x="1166237" y="11330"/>
                  </a:lnTo>
                  <a:lnTo>
                    <a:pt x="1117043" y="17906"/>
                  </a:lnTo>
                  <a:lnTo>
                    <a:pt x="1068441" y="26284"/>
                  </a:lnTo>
                  <a:lnTo>
                    <a:pt x="1020466" y="36427"/>
                  </a:lnTo>
                  <a:lnTo>
                    <a:pt x="973154" y="48303"/>
                  </a:lnTo>
                  <a:lnTo>
                    <a:pt x="926538" y="61875"/>
                  </a:lnTo>
                  <a:lnTo>
                    <a:pt x="880653" y="77109"/>
                  </a:lnTo>
                  <a:lnTo>
                    <a:pt x="835535" y="93971"/>
                  </a:lnTo>
                  <a:lnTo>
                    <a:pt x="791218" y="112425"/>
                  </a:lnTo>
                  <a:lnTo>
                    <a:pt x="747736" y="132438"/>
                  </a:lnTo>
                  <a:close/>
                </a:path>
                <a:path w="2634615" h="2634615">
                  <a:moveTo>
                    <a:pt x="1893134" y="132438"/>
                  </a:moveTo>
                  <a:lnTo>
                    <a:pt x="1886460" y="132438"/>
                  </a:lnTo>
                  <a:lnTo>
                    <a:pt x="1842979" y="112425"/>
                  </a:lnTo>
                  <a:lnTo>
                    <a:pt x="1798661" y="93971"/>
                  </a:lnTo>
                  <a:lnTo>
                    <a:pt x="1753541" y="77109"/>
                  </a:lnTo>
                  <a:lnTo>
                    <a:pt x="1707653" y="61875"/>
                  </a:lnTo>
                  <a:lnTo>
                    <a:pt x="1661032" y="48303"/>
                  </a:lnTo>
                  <a:lnTo>
                    <a:pt x="1613712" y="36427"/>
                  </a:lnTo>
                  <a:lnTo>
                    <a:pt x="1565727" y="26284"/>
                  </a:lnTo>
                  <a:lnTo>
                    <a:pt x="1517111" y="17906"/>
                  </a:lnTo>
                  <a:lnTo>
                    <a:pt x="1467899" y="11330"/>
                  </a:lnTo>
                  <a:lnTo>
                    <a:pt x="1418124" y="6590"/>
                  </a:lnTo>
                  <a:lnTo>
                    <a:pt x="1367822" y="3720"/>
                  </a:lnTo>
                  <a:lnTo>
                    <a:pt x="1317026" y="2756"/>
                  </a:lnTo>
                  <a:lnTo>
                    <a:pt x="1399066" y="2756"/>
                  </a:lnTo>
                  <a:lnTo>
                    <a:pt x="1469737" y="8780"/>
                  </a:lnTo>
                  <a:lnTo>
                    <a:pt x="1519551" y="15510"/>
                  </a:lnTo>
                  <a:lnTo>
                    <a:pt x="1568757" y="24079"/>
                  </a:lnTo>
                  <a:lnTo>
                    <a:pt x="1617321" y="34451"/>
                  </a:lnTo>
                  <a:lnTo>
                    <a:pt x="1665205" y="46587"/>
                  </a:lnTo>
                  <a:lnTo>
                    <a:pt x="1712371" y="60451"/>
                  </a:lnTo>
                  <a:lnTo>
                    <a:pt x="1758784" y="76005"/>
                  </a:lnTo>
                  <a:lnTo>
                    <a:pt x="1804407" y="93213"/>
                  </a:lnTo>
                  <a:lnTo>
                    <a:pt x="1849203" y="112036"/>
                  </a:lnTo>
                  <a:lnTo>
                    <a:pt x="1893134" y="132438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712655" y="3283307"/>
              <a:ext cx="1904364" cy="2237740"/>
            </a:xfrm>
            <a:custGeom>
              <a:avLst/>
              <a:gdLst/>
              <a:ahLst/>
              <a:cxnLst/>
              <a:rect l="l" t="t" r="r" b="b"/>
              <a:pathLst>
                <a:path w="1904364" h="2237740">
                  <a:moveTo>
                    <a:pt x="1743703" y="2237523"/>
                  </a:moveTo>
                  <a:lnTo>
                    <a:pt x="1730356" y="2237523"/>
                  </a:lnTo>
                  <a:lnTo>
                    <a:pt x="1773480" y="2204266"/>
                  </a:lnTo>
                  <a:lnTo>
                    <a:pt x="1815074" y="2169364"/>
                  </a:lnTo>
                  <a:lnTo>
                    <a:pt x="1855113" y="2132857"/>
                  </a:lnTo>
                  <a:lnTo>
                    <a:pt x="1893569" y="2094786"/>
                  </a:lnTo>
                  <a:lnTo>
                    <a:pt x="1904305" y="2094786"/>
                  </a:lnTo>
                  <a:lnTo>
                    <a:pt x="1866331" y="2132938"/>
                  </a:lnTo>
                  <a:lnTo>
                    <a:pt x="1826996" y="2169364"/>
                  </a:lnTo>
                  <a:lnTo>
                    <a:pt x="1785973" y="2204348"/>
                  </a:lnTo>
                  <a:lnTo>
                    <a:pt x="1743703" y="2237523"/>
                  </a:lnTo>
                  <a:close/>
                </a:path>
                <a:path w="1904364" h="2237740">
                  <a:moveTo>
                    <a:pt x="173949" y="2237523"/>
                  </a:moveTo>
                  <a:lnTo>
                    <a:pt x="160602" y="2237523"/>
                  </a:lnTo>
                  <a:lnTo>
                    <a:pt x="118227" y="2204266"/>
                  </a:lnTo>
                  <a:lnTo>
                    <a:pt x="77308" y="2169364"/>
                  </a:lnTo>
                  <a:lnTo>
                    <a:pt x="37885" y="2132857"/>
                  </a:lnTo>
                  <a:lnTo>
                    <a:pt x="0" y="2094786"/>
                  </a:lnTo>
                  <a:lnTo>
                    <a:pt x="10735" y="2094786"/>
                  </a:lnTo>
                  <a:lnTo>
                    <a:pt x="49274" y="2132938"/>
                  </a:lnTo>
                  <a:lnTo>
                    <a:pt x="89350" y="2169473"/>
                  </a:lnTo>
                  <a:lnTo>
                    <a:pt x="130922" y="2204348"/>
                  </a:lnTo>
                  <a:lnTo>
                    <a:pt x="173949" y="2237523"/>
                  </a:lnTo>
                  <a:close/>
                </a:path>
                <a:path w="1904364" h="2237740">
                  <a:moveTo>
                    <a:pt x="1757340" y="142302"/>
                  </a:moveTo>
                  <a:lnTo>
                    <a:pt x="1751972" y="142302"/>
                  </a:lnTo>
                  <a:lnTo>
                    <a:pt x="1708457" y="110179"/>
                  </a:lnTo>
                  <a:lnTo>
                    <a:pt x="1663597" y="79824"/>
                  </a:lnTo>
                  <a:lnTo>
                    <a:pt x="1617442" y="51301"/>
                  </a:lnTo>
                  <a:lnTo>
                    <a:pt x="1570041" y="24672"/>
                  </a:lnTo>
                  <a:lnTo>
                    <a:pt x="1521442" y="0"/>
                  </a:lnTo>
                  <a:lnTo>
                    <a:pt x="1528116" y="0"/>
                  </a:lnTo>
                  <a:lnTo>
                    <a:pt x="1576454" y="24742"/>
                  </a:lnTo>
                  <a:lnTo>
                    <a:pt x="1623594" y="51406"/>
                  </a:lnTo>
                  <a:lnTo>
                    <a:pt x="1669487" y="79929"/>
                  </a:lnTo>
                  <a:lnTo>
                    <a:pt x="1714086" y="110248"/>
                  </a:lnTo>
                  <a:lnTo>
                    <a:pt x="1757340" y="142302"/>
                  </a:lnTo>
                  <a:close/>
                </a:path>
                <a:path w="1904364" h="2237740">
                  <a:moveTo>
                    <a:pt x="152187" y="142302"/>
                  </a:moveTo>
                  <a:lnTo>
                    <a:pt x="146964" y="142302"/>
                  </a:lnTo>
                  <a:lnTo>
                    <a:pt x="190320" y="110179"/>
                  </a:lnTo>
                  <a:lnTo>
                    <a:pt x="234808" y="79929"/>
                  </a:lnTo>
                  <a:lnTo>
                    <a:pt x="280680" y="51406"/>
                  </a:lnTo>
                  <a:lnTo>
                    <a:pt x="327777" y="24742"/>
                  </a:lnTo>
                  <a:lnTo>
                    <a:pt x="376044" y="0"/>
                  </a:lnTo>
                  <a:lnTo>
                    <a:pt x="382718" y="0"/>
                  </a:lnTo>
                  <a:lnTo>
                    <a:pt x="333995" y="24742"/>
                  </a:lnTo>
                  <a:lnTo>
                    <a:pt x="286717" y="51301"/>
                  </a:lnTo>
                  <a:lnTo>
                    <a:pt x="240562" y="79824"/>
                  </a:lnTo>
                  <a:lnTo>
                    <a:pt x="195608" y="110248"/>
                  </a:lnTo>
                  <a:lnTo>
                    <a:pt x="152187" y="142302"/>
                  </a:lnTo>
                  <a:close/>
                </a:path>
              </a:pathLst>
            </a:custGeom>
            <a:solidFill>
              <a:srgbClr val="ECA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53295" y="3153625"/>
              <a:ext cx="2623185" cy="2623185"/>
            </a:xfrm>
            <a:custGeom>
              <a:avLst/>
              <a:gdLst/>
              <a:ahLst/>
              <a:cxnLst/>
              <a:rect l="l" t="t" r="r" b="b"/>
              <a:pathLst>
                <a:path w="2623185" h="2623185">
                  <a:moveTo>
                    <a:pt x="1311368" y="2622943"/>
                  </a:moveTo>
                  <a:lnTo>
                    <a:pt x="1260195" y="2621962"/>
                  </a:lnTo>
                  <a:lnTo>
                    <a:pt x="1209519" y="2619045"/>
                  </a:lnTo>
                  <a:lnTo>
                    <a:pt x="1159375" y="2614227"/>
                  </a:lnTo>
                  <a:lnTo>
                    <a:pt x="1109800" y="2607544"/>
                  </a:lnTo>
                  <a:lnTo>
                    <a:pt x="1060828" y="2599031"/>
                  </a:lnTo>
                  <a:lnTo>
                    <a:pt x="1012496" y="2588724"/>
                  </a:lnTo>
                  <a:lnTo>
                    <a:pt x="964840" y="2576660"/>
                  </a:lnTo>
                  <a:lnTo>
                    <a:pt x="917896" y="2562873"/>
                  </a:lnTo>
                  <a:lnTo>
                    <a:pt x="871698" y="2547401"/>
                  </a:lnTo>
                  <a:lnTo>
                    <a:pt x="826283" y="2530277"/>
                  </a:lnTo>
                  <a:lnTo>
                    <a:pt x="781687" y="2511539"/>
                  </a:lnTo>
                  <a:lnTo>
                    <a:pt x="737946" y="2491222"/>
                  </a:lnTo>
                  <a:lnTo>
                    <a:pt x="695095" y="2469362"/>
                  </a:lnTo>
                  <a:lnTo>
                    <a:pt x="653170" y="2445994"/>
                  </a:lnTo>
                  <a:lnTo>
                    <a:pt x="612207" y="2421155"/>
                  </a:lnTo>
                  <a:lnTo>
                    <a:pt x="572241" y="2394880"/>
                  </a:lnTo>
                  <a:lnTo>
                    <a:pt x="533310" y="2367205"/>
                  </a:lnTo>
                  <a:lnTo>
                    <a:pt x="547092" y="2367205"/>
                  </a:lnTo>
                  <a:lnTo>
                    <a:pt x="587948" y="2395581"/>
                  </a:lnTo>
                  <a:lnTo>
                    <a:pt x="629916" y="2422424"/>
                  </a:lnTo>
                  <a:lnTo>
                    <a:pt x="672955" y="2447693"/>
                  </a:lnTo>
                  <a:lnTo>
                    <a:pt x="717025" y="2471346"/>
                  </a:lnTo>
                  <a:lnTo>
                    <a:pt x="762084" y="2493342"/>
                  </a:lnTo>
                  <a:lnTo>
                    <a:pt x="808091" y="2513641"/>
                  </a:lnTo>
                  <a:lnTo>
                    <a:pt x="855007" y="2532201"/>
                  </a:lnTo>
                  <a:lnTo>
                    <a:pt x="902789" y="2548981"/>
                  </a:lnTo>
                  <a:lnTo>
                    <a:pt x="951398" y="2563941"/>
                  </a:lnTo>
                  <a:lnTo>
                    <a:pt x="1000792" y="2577039"/>
                  </a:lnTo>
                  <a:lnTo>
                    <a:pt x="1050931" y="2588235"/>
                  </a:lnTo>
                  <a:lnTo>
                    <a:pt x="1101774" y="2597487"/>
                  </a:lnTo>
                  <a:lnTo>
                    <a:pt x="1153280" y="2604755"/>
                  </a:lnTo>
                  <a:lnTo>
                    <a:pt x="1205408" y="2609997"/>
                  </a:lnTo>
                  <a:lnTo>
                    <a:pt x="1258118" y="2613172"/>
                  </a:lnTo>
                  <a:lnTo>
                    <a:pt x="1311368" y="2614239"/>
                  </a:lnTo>
                  <a:lnTo>
                    <a:pt x="1463299" y="2614239"/>
                  </a:lnTo>
                  <a:lnTo>
                    <a:pt x="1413262" y="2619045"/>
                  </a:lnTo>
                  <a:lnTo>
                    <a:pt x="1362565" y="2621962"/>
                  </a:lnTo>
                  <a:lnTo>
                    <a:pt x="1311368" y="2622943"/>
                  </a:lnTo>
                  <a:close/>
                </a:path>
                <a:path w="2623185" h="2623185">
                  <a:moveTo>
                    <a:pt x="1463299" y="2614239"/>
                  </a:moveTo>
                  <a:lnTo>
                    <a:pt x="1311368" y="2614239"/>
                  </a:lnTo>
                  <a:lnTo>
                    <a:pt x="1364644" y="2613172"/>
                  </a:lnTo>
                  <a:lnTo>
                    <a:pt x="1417376" y="2609997"/>
                  </a:lnTo>
                  <a:lnTo>
                    <a:pt x="1469524" y="2604755"/>
                  </a:lnTo>
                  <a:lnTo>
                    <a:pt x="1521048" y="2597487"/>
                  </a:lnTo>
                  <a:lnTo>
                    <a:pt x="1571907" y="2588235"/>
                  </a:lnTo>
                  <a:lnTo>
                    <a:pt x="1622060" y="2577039"/>
                  </a:lnTo>
                  <a:lnTo>
                    <a:pt x="1671469" y="2563941"/>
                  </a:lnTo>
                  <a:lnTo>
                    <a:pt x="1720091" y="2548981"/>
                  </a:lnTo>
                  <a:lnTo>
                    <a:pt x="1767887" y="2532201"/>
                  </a:lnTo>
                  <a:lnTo>
                    <a:pt x="1814817" y="2513641"/>
                  </a:lnTo>
                  <a:lnTo>
                    <a:pt x="1860840" y="2493342"/>
                  </a:lnTo>
                  <a:lnTo>
                    <a:pt x="1905915" y="2471346"/>
                  </a:lnTo>
                  <a:lnTo>
                    <a:pt x="1950002" y="2447693"/>
                  </a:lnTo>
                  <a:lnTo>
                    <a:pt x="1993061" y="2422424"/>
                  </a:lnTo>
                  <a:lnTo>
                    <a:pt x="2035052" y="2395581"/>
                  </a:lnTo>
                  <a:lnTo>
                    <a:pt x="2075934" y="2367205"/>
                  </a:lnTo>
                  <a:lnTo>
                    <a:pt x="2089716" y="2367205"/>
                  </a:lnTo>
                  <a:lnTo>
                    <a:pt x="2050760" y="2394880"/>
                  </a:lnTo>
                  <a:lnTo>
                    <a:pt x="2010773" y="2421155"/>
                  </a:lnTo>
                  <a:lnTo>
                    <a:pt x="1969791" y="2445994"/>
                  </a:lnTo>
                  <a:lnTo>
                    <a:pt x="1927849" y="2469362"/>
                  </a:lnTo>
                  <a:lnTo>
                    <a:pt x="1884982" y="2491222"/>
                  </a:lnTo>
                  <a:lnTo>
                    <a:pt x="1841226" y="2511539"/>
                  </a:lnTo>
                  <a:lnTo>
                    <a:pt x="1796617" y="2530277"/>
                  </a:lnTo>
                  <a:lnTo>
                    <a:pt x="1751189" y="2547401"/>
                  </a:lnTo>
                  <a:lnTo>
                    <a:pt x="1704979" y="2562873"/>
                  </a:lnTo>
                  <a:lnTo>
                    <a:pt x="1658021" y="2576660"/>
                  </a:lnTo>
                  <a:lnTo>
                    <a:pt x="1610351" y="2588724"/>
                  </a:lnTo>
                  <a:lnTo>
                    <a:pt x="1562005" y="2599031"/>
                  </a:lnTo>
                  <a:lnTo>
                    <a:pt x="1513018" y="2607544"/>
                  </a:lnTo>
                  <a:lnTo>
                    <a:pt x="1463299" y="2614239"/>
                  </a:lnTo>
                  <a:close/>
                </a:path>
                <a:path w="2623185" h="2623185">
                  <a:moveTo>
                    <a:pt x="2252930" y="2224468"/>
                  </a:moveTo>
                  <a:lnTo>
                    <a:pt x="2242049" y="2224468"/>
                  </a:lnTo>
                  <a:lnTo>
                    <a:pt x="2274580" y="2190222"/>
                  </a:lnTo>
                  <a:lnTo>
                    <a:pt x="2305870" y="2154816"/>
                  </a:lnTo>
                  <a:lnTo>
                    <a:pt x="2335883" y="2118284"/>
                  </a:lnTo>
                  <a:lnTo>
                    <a:pt x="2364583" y="2080662"/>
                  </a:lnTo>
                  <a:lnTo>
                    <a:pt x="2391936" y="2041985"/>
                  </a:lnTo>
                  <a:lnTo>
                    <a:pt x="2417906" y="2002288"/>
                  </a:lnTo>
                  <a:lnTo>
                    <a:pt x="2442457" y="1961606"/>
                  </a:lnTo>
                  <a:lnTo>
                    <a:pt x="2465553" y="1919975"/>
                  </a:lnTo>
                  <a:lnTo>
                    <a:pt x="2487161" y="1877430"/>
                  </a:lnTo>
                  <a:lnTo>
                    <a:pt x="2507243" y="1834007"/>
                  </a:lnTo>
                  <a:lnTo>
                    <a:pt x="2525765" y="1789740"/>
                  </a:lnTo>
                  <a:lnTo>
                    <a:pt x="2542691" y="1744664"/>
                  </a:lnTo>
                  <a:lnTo>
                    <a:pt x="2557986" y="1698816"/>
                  </a:lnTo>
                  <a:lnTo>
                    <a:pt x="2571614" y="1652229"/>
                  </a:lnTo>
                  <a:lnTo>
                    <a:pt x="2583541" y="1604940"/>
                  </a:lnTo>
                  <a:lnTo>
                    <a:pt x="2593729" y="1556984"/>
                  </a:lnTo>
                  <a:lnTo>
                    <a:pt x="2602145" y="1508395"/>
                  </a:lnTo>
                  <a:lnTo>
                    <a:pt x="2608752" y="1459210"/>
                  </a:lnTo>
                  <a:lnTo>
                    <a:pt x="2613515" y="1409463"/>
                  </a:lnTo>
                  <a:lnTo>
                    <a:pt x="2616399" y="1359189"/>
                  </a:lnTo>
                  <a:lnTo>
                    <a:pt x="2617368" y="1308425"/>
                  </a:lnTo>
                  <a:lnTo>
                    <a:pt x="2616330" y="1255892"/>
                  </a:lnTo>
                  <a:lnTo>
                    <a:pt x="2613240" y="1203884"/>
                  </a:lnTo>
                  <a:lnTo>
                    <a:pt x="2608139" y="1152441"/>
                  </a:lnTo>
                  <a:lnTo>
                    <a:pt x="2601065" y="1101603"/>
                  </a:lnTo>
                  <a:lnTo>
                    <a:pt x="2592057" y="1051407"/>
                  </a:lnTo>
                  <a:lnTo>
                    <a:pt x="2581155" y="1001894"/>
                  </a:lnTo>
                  <a:lnTo>
                    <a:pt x="2568397" y="953103"/>
                  </a:lnTo>
                  <a:lnTo>
                    <a:pt x="2553824" y="905072"/>
                  </a:lnTo>
                  <a:lnTo>
                    <a:pt x="2537472" y="857841"/>
                  </a:lnTo>
                  <a:lnTo>
                    <a:pt x="2519383" y="811448"/>
                  </a:lnTo>
                  <a:lnTo>
                    <a:pt x="2499595" y="765935"/>
                  </a:lnTo>
                  <a:lnTo>
                    <a:pt x="2478147" y="721338"/>
                  </a:lnTo>
                  <a:lnTo>
                    <a:pt x="2455078" y="677698"/>
                  </a:lnTo>
                  <a:lnTo>
                    <a:pt x="2430427" y="635053"/>
                  </a:lnTo>
                  <a:lnTo>
                    <a:pt x="2404234" y="593444"/>
                  </a:lnTo>
                  <a:lnTo>
                    <a:pt x="2376537" y="552908"/>
                  </a:lnTo>
                  <a:lnTo>
                    <a:pt x="2347376" y="513485"/>
                  </a:lnTo>
                  <a:lnTo>
                    <a:pt x="2316790" y="475215"/>
                  </a:lnTo>
                  <a:lnTo>
                    <a:pt x="2284817" y="438136"/>
                  </a:lnTo>
                  <a:lnTo>
                    <a:pt x="2251497" y="402288"/>
                  </a:lnTo>
                  <a:lnTo>
                    <a:pt x="2216870" y="367709"/>
                  </a:lnTo>
                  <a:lnTo>
                    <a:pt x="2180973" y="334440"/>
                  </a:lnTo>
                  <a:lnTo>
                    <a:pt x="2143847" y="302518"/>
                  </a:lnTo>
                  <a:lnTo>
                    <a:pt x="2105530" y="271984"/>
                  </a:lnTo>
                  <a:lnTo>
                    <a:pt x="2111333" y="271984"/>
                  </a:lnTo>
                  <a:lnTo>
                    <a:pt x="2149666" y="302662"/>
                  </a:lnTo>
                  <a:lnTo>
                    <a:pt x="2186804" y="334724"/>
                  </a:lnTo>
                  <a:lnTo>
                    <a:pt x="2222708" y="368132"/>
                  </a:lnTo>
                  <a:lnTo>
                    <a:pt x="2257340" y="402846"/>
                  </a:lnTo>
                  <a:lnTo>
                    <a:pt x="2290661" y="438827"/>
                  </a:lnTo>
                  <a:lnTo>
                    <a:pt x="2322631" y="476038"/>
                  </a:lnTo>
                  <a:lnTo>
                    <a:pt x="2353213" y="514437"/>
                  </a:lnTo>
                  <a:lnTo>
                    <a:pt x="2382367" y="553988"/>
                  </a:lnTo>
                  <a:lnTo>
                    <a:pt x="2410055" y="594650"/>
                  </a:lnTo>
                  <a:lnTo>
                    <a:pt x="2436237" y="636384"/>
                  </a:lnTo>
                  <a:lnTo>
                    <a:pt x="2460876" y="679152"/>
                  </a:lnTo>
                  <a:lnTo>
                    <a:pt x="2483932" y="722915"/>
                  </a:lnTo>
                  <a:lnTo>
                    <a:pt x="2505366" y="767634"/>
                  </a:lnTo>
                  <a:lnTo>
                    <a:pt x="2525140" y="813269"/>
                  </a:lnTo>
                  <a:lnTo>
                    <a:pt x="2543215" y="859783"/>
                  </a:lnTo>
                  <a:lnTo>
                    <a:pt x="2559551" y="907135"/>
                  </a:lnTo>
                  <a:lnTo>
                    <a:pt x="2574112" y="955287"/>
                  </a:lnTo>
                  <a:lnTo>
                    <a:pt x="2586856" y="1004199"/>
                  </a:lnTo>
                  <a:lnTo>
                    <a:pt x="2597746" y="1053834"/>
                  </a:lnTo>
                  <a:lnTo>
                    <a:pt x="2606744" y="1104151"/>
                  </a:lnTo>
                  <a:lnTo>
                    <a:pt x="2613809" y="1155113"/>
                  </a:lnTo>
                  <a:lnTo>
                    <a:pt x="2618904" y="1206679"/>
                  </a:lnTo>
                  <a:lnTo>
                    <a:pt x="2621989" y="1258812"/>
                  </a:lnTo>
                  <a:lnTo>
                    <a:pt x="2623026" y="1311471"/>
                  </a:lnTo>
                  <a:lnTo>
                    <a:pt x="2621975" y="1364461"/>
                  </a:lnTo>
                  <a:lnTo>
                    <a:pt x="2618849" y="1416917"/>
                  </a:lnTo>
                  <a:lnTo>
                    <a:pt x="2613686" y="1468800"/>
                  </a:lnTo>
                  <a:lnTo>
                    <a:pt x="2606528" y="1520070"/>
                  </a:lnTo>
                  <a:lnTo>
                    <a:pt x="2597413" y="1570686"/>
                  </a:lnTo>
                  <a:lnTo>
                    <a:pt x="2586381" y="1620609"/>
                  </a:lnTo>
                  <a:lnTo>
                    <a:pt x="2573473" y="1669799"/>
                  </a:lnTo>
                  <a:lnTo>
                    <a:pt x="2558727" y="1718217"/>
                  </a:lnTo>
                  <a:lnTo>
                    <a:pt x="2542184" y="1765822"/>
                  </a:lnTo>
                  <a:lnTo>
                    <a:pt x="2523883" y="1812575"/>
                  </a:lnTo>
                  <a:lnTo>
                    <a:pt x="2503864" y="1858436"/>
                  </a:lnTo>
                  <a:lnTo>
                    <a:pt x="2482166" y="1903364"/>
                  </a:lnTo>
                  <a:lnTo>
                    <a:pt x="2458830" y="1947322"/>
                  </a:lnTo>
                  <a:lnTo>
                    <a:pt x="2433895" y="1990267"/>
                  </a:lnTo>
                  <a:lnTo>
                    <a:pt x="2407400" y="2032161"/>
                  </a:lnTo>
                  <a:lnTo>
                    <a:pt x="2379386" y="2072964"/>
                  </a:lnTo>
                  <a:lnTo>
                    <a:pt x="2349893" y="2112636"/>
                  </a:lnTo>
                  <a:lnTo>
                    <a:pt x="2318959" y="2151137"/>
                  </a:lnTo>
                  <a:lnTo>
                    <a:pt x="2286625" y="2188428"/>
                  </a:lnTo>
                  <a:lnTo>
                    <a:pt x="2252930" y="2224468"/>
                  </a:lnTo>
                  <a:close/>
                </a:path>
                <a:path w="2623185" h="2623185">
                  <a:moveTo>
                    <a:pt x="380977" y="2224468"/>
                  </a:moveTo>
                  <a:lnTo>
                    <a:pt x="370096" y="2224468"/>
                  </a:lnTo>
                  <a:lnTo>
                    <a:pt x="336401" y="2188428"/>
                  </a:lnTo>
                  <a:lnTo>
                    <a:pt x="304067" y="2151137"/>
                  </a:lnTo>
                  <a:lnTo>
                    <a:pt x="273133" y="2112636"/>
                  </a:lnTo>
                  <a:lnTo>
                    <a:pt x="243639" y="2072964"/>
                  </a:lnTo>
                  <a:lnTo>
                    <a:pt x="215621" y="2032155"/>
                  </a:lnTo>
                  <a:lnTo>
                    <a:pt x="189083" y="1990185"/>
                  </a:lnTo>
                  <a:lnTo>
                    <a:pt x="164100" y="1947141"/>
                  </a:lnTo>
                  <a:lnTo>
                    <a:pt x="140860" y="1903364"/>
                  </a:lnTo>
                  <a:lnTo>
                    <a:pt x="119162" y="1858436"/>
                  </a:lnTo>
                  <a:lnTo>
                    <a:pt x="99143" y="1812575"/>
                  </a:lnTo>
                  <a:lnTo>
                    <a:pt x="80842" y="1765822"/>
                  </a:lnTo>
                  <a:lnTo>
                    <a:pt x="64298" y="1718217"/>
                  </a:lnTo>
                  <a:lnTo>
                    <a:pt x="49553" y="1669799"/>
                  </a:lnTo>
                  <a:lnTo>
                    <a:pt x="36644" y="1620609"/>
                  </a:lnTo>
                  <a:lnTo>
                    <a:pt x="25613" y="1570686"/>
                  </a:lnTo>
                  <a:lnTo>
                    <a:pt x="16498" y="1520070"/>
                  </a:lnTo>
                  <a:lnTo>
                    <a:pt x="9339" y="1468800"/>
                  </a:lnTo>
                  <a:lnTo>
                    <a:pt x="4177" y="1416917"/>
                  </a:lnTo>
                  <a:lnTo>
                    <a:pt x="1051" y="1364461"/>
                  </a:lnTo>
                  <a:lnTo>
                    <a:pt x="0" y="1311471"/>
                  </a:lnTo>
                  <a:lnTo>
                    <a:pt x="1037" y="1258812"/>
                  </a:lnTo>
                  <a:lnTo>
                    <a:pt x="4125" y="1206679"/>
                  </a:lnTo>
                  <a:lnTo>
                    <a:pt x="9222" y="1155113"/>
                  </a:lnTo>
                  <a:lnTo>
                    <a:pt x="16291" y="1104151"/>
                  </a:lnTo>
                  <a:lnTo>
                    <a:pt x="25293" y="1053834"/>
                  </a:lnTo>
                  <a:lnTo>
                    <a:pt x="36188" y="1004199"/>
                  </a:lnTo>
                  <a:lnTo>
                    <a:pt x="48937" y="955287"/>
                  </a:lnTo>
                  <a:lnTo>
                    <a:pt x="63501" y="907135"/>
                  </a:lnTo>
                  <a:lnTo>
                    <a:pt x="79842" y="859783"/>
                  </a:lnTo>
                  <a:lnTo>
                    <a:pt x="97919" y="813269"/>
                  </a:lnTo>
                  <a:lnTo>
                    <a:pt x="117695" y="767634"/>
                  </a:lnTo>
                  <a:lnTo>
                    <a:pt x="139130" y="722915"/>
                  </a:lnTo>
                  <a:lnTo>
                    <a:pt x="162185" y="679152"/>
                  </a:lnTo>
                  <a:lnTo>
                    <a:pt x="186821" y="636384"/>
                  </a:lnTo>
                  <a:lnTo>
                    <a:pt x="212999" y="594650"/>
                  </a:lnTo>
                  <a:lnTo>
                    <a:pt x="240680" y="553988"/>
                  </a:lnTo>
                  <a:lnTo>
                    <a:pt x="269825" y="514437"/>
                  </a:lnTo>
                  <a:lnTo>
                    <a:pt x="300394" y="476038"/>
                  </a:lnTo>
                  <a:lnTo>
                    <a:pt x="332350" y="438827"/>
                  </a:lnTo>
                  <a:lnTo>
                    <a:pt x="365652" y="402846"/>
                  </a:lnTo>
                  <a:lnTo>
                    <a:pt x="400262" y="368132"/>
                  </a:lnTo>
                  <a:lnTo>
                    <a:pt x="436141" y="334724"/>
                  </a:lnTo>
                  <a:lnTo>
                    <a:pt x="473249" y="302662"/>
                  </a:lnTo>
                  <a:lnTo>
                    <a:pt x="511548" y="271984"/>
                  </a:lnTo>
                  <a:lnTo>
                    <a:pt x="517496" y="271984"/>
                  </a:lnTo>
                  <a:lnTo>
                    <a:pt x="479180" y="302518"/>
                  </a:lnTo>
                  <a:lnTo>
                    <a:pt x="442056" y="334440"/>
                  </a:lnTo>
                  <a:lnTo>
                    <a:pt x="406162" y="367709"/>
                  </a:lnTo>
                  <a:lnTo>
                    <a:pt x="371539" y="402288"/>
                  </a:lnTo>
                  <a:lnTo>
                    <a:pt x="338225" y="438136"/>
                  </a:lnTo>
                  <a:lnTo>
                    <a:pt x="306259" y="475215"/>
                  </a:lnTo>
                  <a:lnTo>
                    <a:pt x="275680" y="513485"/>
                  </a:lnTo>
                  <a:lnTo>
                    <a:pt x="246526" y="552908"/>
                  </a:lnTo>
                  <a:lnTo>
                    <a:pt x="218838" y="593444"/>
                  </a:lnTo>
                  <a:lnTo>
                    <a:pt x="192653" y="635053"/>
                  </a:lnTo>
                  <a:lnTo>
                    <a:pt x="168011" y="677698"/>
                  </a:lnTo>
                  <a:lnTo>
                    <a:pt x="144951" y="721338"/>
                  </a:lnTo>
                  <a:lnTo>
                    <a:pt x="123512" y="765935"/>
                  </a:lnTo>
                  <a:lnTo>
                    <a:pt x="103733" y="811448"/>
                  </a:lnTo>
                  <a:lnTo>
                    <a:pt x="85652" y="857841"/>
                  </a:lnTo>
                  <a:lnTo>
                    <a:pt x="69310" y="905072"/>
                  </a:lnTo>
                  <a:lnTo>
                    <a:pt x="54743" y="953103"/>
                  </a:lnTo>
                  <a:lnTo>
                    <a:pt x="41993" y="1001894"/>
                  </a:lnTo>
                  <a:lnTo>
                    <a:pt x="31097" y="1051407"/>
                  </a:lnTo>
                  <a:lnTo>
                    <a:pt x="22095" y="1101603"/>
                  </a:lnTo>
                  <a:lnTo>
                    <a:pt x="15026" y="1152441"/>
                  </a:lnTo>
                  <a:lnTo>
                    <a:pt x="9928" y="1203884"/>
                  </a:lnTo>
                  <a:lnTo>
                    <a:pt x="6840" y="1255892"/>
                  </a:lnTo>
                  <a:lnTo>
                    <a:pt x="5803" y="1308425"/>
                  </a:lnTo>
                  <a:lnTo>
                    <a:pt x="6870" y="1361715"/>
                  </a:lnTo>
                  <a:lnTo>
                    <a:pt x="10044" y="1414462"/>
                  </a:lnTo>
                  <a:lnTo>
                    <a:pt x="15285" y="1466624"/>
                  </a:lnTo>
                  <a:lnTo>
                    <a:pt x="22551" y="1518162"/>
                  </a:lnTo>
                  <a:lnTo>
                    <a:pt x="31801" y="1569033"/>
                  </a:lnTo>
                  <a:lnTo>
                    <a:pt x="42996" y="1619198"/>
                  </a:lnTo>
                  <a:lnTo>
                    <a:pt x="56093" y="1668616"/>
                  </a:lnTo>
                  <a:lnTo>
                    <a:pt x="71053" y="1717245"/>
                  </a:lnTo>
                  <a:lnTo>
                    <a:pt x="87835" y="1765046"/>
                  </a:lnTo>
                  <a:lnTo>
                    <a:pt x="106397" y="1811976"/>
                  </a:lnTo>
                  <a:lnTo>
                    <a:pt x="126699" y="1857996"/>
                  </a:lnTo>
                  <a:lnTo>
                    <a:pt x="148700" y="1903065"/>
                  </a:lnTo>
                  <a:lnTo>
                    <a:pt x="172465" y="1947322"/>
                  </a:lnTo>
                  <a:lnTo>
                    <a:pt x="197688" y="1990267"/>
                  </a:lnTo>
                  <a:lnTo>
                    <a:pt x="224493" y="2032161"/>
                  </a:lnTo>
                  <a:lnTo>
                    <a:pt x="252878" y="2073010"/>
                  </a:lnTo>
                  <a:lnTo>
                    <a:pt x="282762" y="2112709"/>
                  </a:lnTo>
                  <a:lnTo>
                    <a:pt x="314100" y="2151213"/>
                  </a:lnTo>
                  <a:lnTo>
                    <a:pt x="346852" y="2188479"/>
                  </a:lnTo>
                  <a:lnTo>
                    <a:pt x="380977" y="2224468"/>
                  </a:lnTo>
                  <a:close/>
                </a:path>
                <a:path w="2623185" h="2623185">
                  <a:moveTo>
                    <a:pt x="749767" y="129682"/>
                  </a:moveTo>
                  <a:lnTo>
                    <a:pt x="742078" y="129682"/>
                  </a:lnTo>
                  <a:lnTo>
                    <a:pt x="785560" y="109669"/>
                  </a:lnTo>
                  <a:lnTo>
                    <a:pt x="829877" y="91215"/>
                  </a:lnTo>
                  <a:lnTo>
                    <a:pt x="874995" y="74353"/>
                  </a:lnTo>
                  <a:lnTo>
                    <a:pt x="920880" y="59119"/>
                  </a:lnTo>
                  <a:lnTo>
                    <a:pt x="967496" y="45547"/>
                  </a:lnTo>
                  <a:lnTo>
                    <a:pt x="1014808" y="33671"/>
                  </a:lnTo>
                  <a:lnTo>
                    <a:pt x="1062783" y="23527"/>
                  </a:lnTo>
                  <a:lnTo>
                    <a:pt x="1111385" y="15150"/>
                  </a:lnTo>
                  <a:lnTo>
                    <a:pt x="1160579" y="8574"/>
                  </a:lnTo>
                  <a:lnTo>
                    <a:pt x="1210330" y="3833"/>
                  </a:lnTo>
                  <a:lnTo>
                    <a:pt x="1260605" y="964"/>
                  </a:lnTo>
                  <a:lnTo>
                    <a:pt x="1311368" y="0"/>
                  </a:lnTo>
                  <a:lnTo>
                    <a:pt x="1362164" y="964"/>
                  </a:lnTo>
                  <a:lnTo>
                    <a:pt x="1398658" y="3046"/>
                  </a:lnTo>
                  <a:lnTo>
                    <a:pt x="1311368" y="3046"/>
                  </a:lnTo>
                  <a:lnTo>
                    <a:pt x="1261324" y="3986"/>
                  </a:lnTo>
                  <a:lnTo>
                    <a:pt x="1211756" y="6785"/>
                  </a:lnTo>
                  <a:lnTo>
                    <a:pt x="1162698" y="11409"/>
                  </a:lnTo>
                  <a:lnTo>
                    <a:pt x="1114184" y="17826"/>
                  </a:lnTo>
                  <a:lnTo>
                    <a:pt x="1066248" y="26001"/>
                  </a:lnTo>
                  <a:lnTo>
                    <a:pt x="1018925" y="35901"/>
                  </a:lnTo>
                  <a:lnTo>
                    <a:pt x="972248" y="47494"/>
                  </a:lnTo>
                  <a:lnTo>
                    <a:pt x="926253" y="60747"/>
                  </a:lnTo>
                  <a:lnTo>
                    <a:pt x="880973" y="75625"/>
                  </a:lnTo>
                  <a:lnTo>
                    <a:pt x="836443" y="92095"/>
                  </a:lnTo>
                  <a:lnTo>
                    <a:pt x="792696" y="110125"/>
                  </a:lnTo>
                  <a:lnTo>
                    <a:pt x="749767" y="129682"/>
                  </a:lnTo>
                  <a:close/>
                </a:path>
                <a:path w="2623185" h="2623185">
                  <a:moveTo>
                    <a:pt x="1880802" y="129682"/>
                  </a:moveTo>
                  <a:lnTo>
                    <a:pt x="1873258" y="129682"/>
                  </a:lnTo>
                  <a:lnTo>
                    <a:pt x="1830296" y="110125"/>
                  </a:lnTo>
                  <a:lnTo>
                    <a:pt x="1786521" y="92095"/>
                  </a:lnTo>
                  <a:lnTo>
                    <a:pt x="1741966" y="75625"/>
                  </a:lnTo>
                  <a:lnTo>
                    <a:pt x="1696665" y="60747"/>
                  </a:lnTo>
                  <a:lnTo>
                    <a:pt x="1650650" y="47494"/>
                  </a:lnTo>
                  <a:lnTo>
                    <a:pt x="1603956" y="35901"/>
                  </a:lnTo>
                  <a:lnTo>
                    <a:pt x="1556614" y="26001"/>
                  </a:lnTo>
                  <a:lnTo>
                    <a:pt x="1508659" y="17826"/>
                  </a:lnTo>
                  <a:lnTo>
                    <a:pt x="1460123" y="11409"/>
                  </a:lnTo>
                  <a:lnTo>
                    <a:pt x="1411041" y="6785"/>
                  </a:lnTo>
                  <a:lnTo>
                    <a:pt x="1361445" y="3986"/>
                  </a:lnTo>
                  <a:lnTo>
                    <a:pt x="1311368" y="3046"/>
                  </a:lnTo>
                  <a:lnTo>
                    <a:pt x="1398658" y="3046"/>
                  </a:lnTo>
                  <a:lnTo>
                    <a:pt x="1462241" y="8574"/>
                  </a:lnTo>
                  <a:lnTo>
                    <a:pt x="1511453" y="15150"/>
                  </a:lnTo>
                  <a:lnTo>
                    <a:pt x="1560069" y="23527"/>
                  </a:lnTo>
                  <a:lnTo>
                    <a:pt x="1608054" y="33671"/>
                  </a:lnTo>
                  <a:lnTo>
                    <a:pt x="1655374" y="45547"/>
                  </a:lnTo>
                  <a:lnTo>
                    <a:pt x="1701995" y="59119"/>
                  </a:lnTo>
                  <a:lnTo>
                    <a:pt x="1747883" y="74353"/>
                  </a:lnTo>
                  <a:lnTo>
                    <a:pt x="1793003" y="91215"/>
                  </a:lnTo>
                  <a:lnTo>
                    <a:pt x="1837321" y="109669"/>
                  </a:lnTo>
                  <a:lnTo>
                    <a:pt x="1880802" y="12968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723391" y="3283307"/>
              <a:ext cx="1883410" cy="2237740"/>
            </a:xfrm>
            <a:custGeom>
              <a:avLst/>
              <a:gdLst/>
              <a:ahLst/>
              <a:cxnLst/>
              <a:rect l="l" t="t" r="r" b="b"/>
              <a:pathLst>
                <a:path w="1883410" h="2237740">
                  <a:moveTo>
                    <a:pt x="1719620" y="2237523"/>
                  </a:moveTo>
                  <a:lnTo>
                    <a:pt x="1705837" y="2237523"/>
                  </a:lnTo>
                  <a:lnTo>
                    <a:pt x="1749723" y="2204348"/>
                  </a:lnTo>
                  <a:lnTo>
                    <a:pt x="1792063" y="2169473"/>
                  </a:lnTo>
                  <a:lnTo>
                    <a:pt x="1832820" y="2132938"/>
                  </a:lnTo>
                  <a:lnTo>
                    <a:pt x="1871953" y="2094786"/>
                  </a:lnTo>
                  <a:lnTo>
                    <a:pt x="1882834" y="2094786"/>
                  </a:lnTo>
                  <a:lnTo>
                    <a:pt x="1844205" y="2133020"/>
                  </a:lnTo>
                  <a:lnTo>
                    <a:pt x="1804219" y="2169473"/>
                  </a:lnTo>
                  <a:lnTo>
                    <a:pt x="1762541" y="2204429"/>
                  </a:lnTo>
                  <a:lnTo>
                    <a:pt x="1719620" y="2237523"/>
                  </a:lnTo>
                  <a:close/>
                </a:path>
                <a:path w="1883410" h="2237740">
                  <a:moveTo>
                    <a:pt x="176996" y="2237523"/>
                  </a:moveTo>
                  <a:lnTo>
                    <a:pt x="163213" y="2237523"/>
                  </a:lnTo>
                  <a:lnTo>
                    <a:pt x="120186" y="2204348"/>
                  </a:lnTo>
                  <a:lnTo>
                    <a:pt x="78614" y="2169473"/>
                  </a:lnTo>
                  <a:lnTo>
                    <a:pt x="38538" y="2132938"/>
                  </a:lnTo>
                  <a:lnTo>
                    <a:pt x="0" y="2094786"/>
                  </a:lnTo>
                  <a:lnTo>
                    <a:pt x="10880" y="2094786"/>
                  </a:lnTo>
                  <a:lnTo>
                    <a:pt x="50097" y="2133020"/>
                  </a:lnTo>
                  <a:lnTo>
                    <a:pt x="90891" y="2169581"/>
                  </a:lnTo>
                  <a:lnTo>
                    <a:pt x="133209" y="2204429"/>
                  </a:lnTo>
                  <a:lnTo>
                    <a:pt x="176996" y="2237523"/>
                  </a:lnTo>
                  <a:close/>
                </a:path>
                <a:path w="1883410" h="2237740">
                  <a:moveTo>
                    <a:pt x="1741237" y="142302"/>
                  </a:moveTo>
                  <a:lnTo>
                    <a:pt x="1735433" y="142302"/>
                  </a:lnTo>
                  <a:lnTo>
                    <a:pt x="1691570" y="110109"/>
                  </a:lnTo>
                  <a:lnTo>
                    <a:pt x="1646362" y="79720"/>
                  </a:lnTo>
                  <a:lnTo>
                    <a:pt x="1599859" y="51197"/>
                  </a:lnTo>
                  <a:lnTo>
                    <a:pt x="1552109" y="24603"/>
                  </a:lnTo>
                  <a:lnTo>
                    <a:pt x="1503162" y="0"/>
                  </a:lnTo>
                  <a:lnTo>
                    <a:pt x="1510706" y="0"/>
                  </a:lnTo>
                  <a:lnTo>
                    <a:pt x="1559305" y="24672"/>
                  </a:lnTo>
                  <a:lnTo>
                    <a:pt x="1606707" y="51301"/>
                  </a:lnTo>
                  <a:lnTo>
                    <a:pt x="1652861" y="79824"/>
                  </a:lnTo>
                  <a:lnTo>
                    <a:pt x="1697721" y="110179"/>
                  </a:lnTo>
                  <a:lnTo>
                    <a:pt x="1741237" y="142302"/>
                  </a:lnTo>
                  <a:close/>
                </a:path>
                <a:path w="1883410" h="2237740">
                  <a:moveTo>
                    <a:pt x="147400" y="142302"/>
                  </a:moveTo>
                  <a:lnTo>
                    <a:pt x="141451" y="142302"/>
                  </a:lnTo>
                  <a:lnTo>
                    <a:pt x="185070" y="110109"/>
                  </a:lnTo>
                  <a:lnTo>
                    <a:pt x="229827" y="79824"/>
                  </a:lnTo>
                  <a:lnTo>
                    <a:pt x="275981" y="51301"/>
                  </a:lnTo>
                  <a:lnTo>
                    <a:pt x="323383" y="24672"/>
                  </a:lnTo>
                  <a:lnTo>
                    <a:pt x="371982" y="0"/>
                  </a:lnTo>
                  <a:lnTo>
                    <a:pt x="379671" y="0"/>
                  </a:lnTo>
                  <a:lnTo>
                    <a:pt x="330529" y="24672"/>
                  </a:lnTo>
                  <a:lnTo>
                    <a:pt x="282870" y="51197"/>
                  </a:lnTo>
                  <a:lnTo>
                    <a:pt x="236367" y="79720"/>
                  </a:lnTo>
                  <a:lnTo>
                    <a:pt x="191099" y="110179"/>
                  </a:lnTo>
                  <a:lnTo>
                    <a:pt x="147400" y="142302"/>
                  </a:lnTo>
                  <a:close/>
                </a:path>
              </a:pathLst>
            </a:custGeom>
            <a:solidFill>
              <a:srgbClr val="ECA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359098" y="3156672"/>
              <a:ext cx="2611755" cy="2611755"/>
            </a:xfrm>
            <a:custGeom>
              <a:avLst/>
              <a:gdLst/>
              <a:ahLst/>
              <a:cxnLst/>
              <a:rect l="l" t="t" r="r" b="b"/>
              <a:pathLst>
                <a:path w="2611754" h="2611754">
                  <a:moveTo>
                    <a:pt x="1305565" y="2611193"/>
                  </a:moveTo>
                  <a:lnTo>
                    <a:pt x="1252314" y="2610126"/>
                  </a:lnTo>
                  <a:lnTo>
                    <a:pt x="1199605" y="2606950"/>
                  </a:lnTo>
                  <a:lnTo>
                    <a:pt x="1147477" y="2601709"/>
                  </a:lnTo>
                  <a:lnTo>
                    <a:pt x="1095971" y="2594441"/>
                  </a:lnTo>
                  <a:lnTo>
                    <a:pt x="1045128" y="2585189"/>
                  </a:lnTo>
                  <a:lnTo>
                    <a:pt x="994989" y="2573993"/>
                  </a:lnTo>
                  <a:lnTo>
                    <a:pt x="945595" y="2560895"/>
                  </a:lnTo>
                  <a:lnTo>
                    <a:pt x="896986" y="2545935"/>
                  </a:lnTo>
                  <a:lnTo>
                    <a:pt x="849204" y="2529154"/>
                  </a:lnTo>
                  <a:lnTo>
                    <a:pt x="802288" y="2510594"/>
                  </a:lnTo>
                  <a:lnTo>
                    <a:pt x="756281" y="2490296"/>
                  </a:lnTo>
                  <a:lnTo>
                    <a:pt x="711222" y="2468299"/>
                  </a:lnTo>
                  <a:lnTo>
                    <a:pt x="667152" y="2444647"/>
                  </a:lnTo>
                  <a:lnTo>
                    <a:pt x="624113" y="2419378"/>
                  </a:lnTo>
                  <a:lnTo>
                    <a:pt x="582145" y="2392535"/>
                  </a:lnTo>
                  <a:lnTo>
                    <a:pt x="541289" y="2364159"/>
                  </a:lnTo>
                  <a:lnTo>
                    <a:pt x="554781" y="2364159"/>
                  </a:lnTo>
                  <a:lnTo>
                    <a:pt x="595094" y="2391604"/>
                  </a:lnTo>
                  <a:lnTo>
                    <a:pt x="636466" y="2417559"/>
                  </a:lnTo>
                  <a:lnTo>
                    <a:pt x="678861" y="2441985"/>
                  </a:lnTo>
                  <a:lnTo>
                    <a:pt x="722239" y="2464843"/>
                  </a:lnTo>
                  <a:lnTo>
                    <a:pt x="766562" y="2486095"/>
                  </a:lnTo>
                  <a:lnTo>
                    <a:pt x="811792" y="2505701"/>
                  </a:lnTo>
                  <a:lnTo>
                    <a:pt x="857891" y="2523624"/>
                  </a:lnTo>
                  <a:lnTo>
                    <a:pt x="904820" y="2539824"/>
                  </a:lnTo>
                  <a:lnTo>
                    <a:pt x="952542" y="2554264"/>
                  </a:lnTo>
                  <a:lnTo>
                    <a:pt x="1001018" y="2566903"/>
                  </a:lnTo>
                  <a:lnTo>
                    <a:pt x="1050209" y="2577704"/>
                  </a:lnTo>
                  <a:lnTo>
                    <a:pt x="1100078" y="2586628"/>
                  </a:lnTo>
                  <a:lnTo>
                    <a:pt x="1150587" y="2593637"/>
                  </a:lnTo>
                  <a:lnTo>
                    <a:pt x="1201696" y="2598690"/>
                  </a:lnTo>
                  <a:lnTo>
                    <a:pt x="1253368" y="2601751"/>
                  </a:lnTo>
                  <a:lnTo>
                    <a:pt x="1305565" y="2602780"/>
                  </a:lnTo>
                  <a:lnTo>
                    <a:pt x="1453065" y="2602780"/>
                  </a:lnTo>
                  <a:lnTo>
                    <a:pt x="1411572" y="2606950"/>
                  </a:lnTo>
                  <a:lnTo>
                    <a:pt x="1358840" y="2610126"/>
                  </a:lnTo>
                  <a:lnTo>
                    <a:pt x="1305565" y="2611193"/>
                  </a:lnTo>
                  <a:close/>
                </a:path>
                <a:path w="2611754" h="2611754">
                  <a:moveTo>
                    <a:pt x="1453065" y="2602780"/>
                  </a:moveTo>
                  <a:lnTo>
                    <a:pt x="1305565" y="2602780"/>
                  </a:lnTo>
                  <a:lnTo>
                    <a:pt x="1357788" y="2601751"/>
                  </a:lnTo>
                  <a:lnTo>
                    <a:pt x="1409487" y="2598690"/>
                  </a:lnTo>
                  <a:lnTo>
                    <a:pt x="1460623" y="2593637"/>
                  </a:lnTo>
                  <a:lnTo>
                    <a:pt x="1511157" y="2586628"/>
                  </a:lnTo>
                  <a:lnTo>
                    <a:pt x="1561051" y="2577704"/>
                  </a:lnTo>
                  <a:lnTo>
                    <a:pt x="1610267" y="2566903"/>
                  </a:lnTo>
                  <a:lnTo>
                    <a:pt x="1658765" y="2554264"/>
                  </a:lnTo>
                  <a:lnTo>
                    <a:pt x="1706508" y="2539824"/>
                  </a:lnTo>
                  <a:lnTo>
                    <a:pt x="1753457" y="2523624"/>
                  </a:lnTo>
                  <a:lnTo>
                    <a:pt x="1799574" y="2505701"/>
                  </a:lnTo>
                  <a:lnTo>
                    <a:pt x="1844820" y="2486095"/>
                  </a:lnTo>
                  <a:lnTo>
                    <a:pt x="1889156" y="2464843"/>
                  </a:lnTo>
                  <a:lnTo>
                    <a:pt x="1932544" y="2441985"/>
                  </a:lnTo>
                  <a:lnTo>
                    <a:pt x="1974946" y="2417559"/>
                  </a:lnTo>
                  <a:lnTo>
                    <a:pt x="2016324" y="2391604"/>
                  </a:lnTo>
                  <a:lnTo>
                    <a:pt x="2056638" y="2364159"/>
                  </a:lnTo>
                  <a:lnTo>
                    <a:pt x="2070130" y="2364159"/>
                  </a:lnTo>
                  <a:lnTo>
                    <a:pt x="2029249" y="2392535"/>
                  </a:lnTo>
                  <a:lnTo>
                    <a:pt x="1987258" y="2419378"/>
                  </a:lnTo>
                  <a:lnTo>
                    <a:pt x="1944199" y="2444647"/>
                  </a:lnTo>
                  <a:lnTo>
                    <a:pt x="1900112" y="2468299"/>
                  </a:lnTo>
                  <a:lnTo>
                    <a:pt x="1855036" y="2490296"/>
                  </a:lnTo>
                  <a:lnTo>
                    <a:pt x="1809014" y="2510594"/>
                  </a:lnTo>
                  <a:lnTo>
                    <a:pt x="1762084" y="2529154"/>
                  </a:lnTo>
                  <a:lnTo>
                    <a:pt x="1714288" y="2545935"/>
                  </a:lnTo>
                  <a:lnTo>
                    <a:pt x="1665666" y="2560895"/>
                  </a:lnTo>
                  <a:lnTo>
                    <a:pt x="1616257" y="2573993"/>
                  </a:lnTo>
                  <a:lnTo>
                    <a:pt x="1566103" y="2585189"/>
                  </a:lnTo>
                  <a:lnTo>
                    <a:pt x="1515244" y="2594441"/>
                  </a:lnTo>
                  <a:lnTo>
                    <a:pt x="1463721" y="2601709"/>
                  </a:lnTo>
                  <a:lnTo>
                    <a:pt x="1453065" y="2602780"/>
                  </a:lnTo>
                  <a:close/>
                </a:path>
                <a:path w="2611754" h="2611754">
                  <a:moveTo>
                    <a:pt x="2236246" y="2221422"/>
                  </a:moveTo>
                  <a:lnTo>
                    <a:pt x="2225510" y="2221422"/>
                  </a:lnTo>
                  <a:lnTo>
                    <a:pt x="2258514" y="2187176"/>
                  </a:lnTo>
                  <a:lnTo>
                    <a:pt x="2290235" y="2151770"/>
                  </a:lnTo>
                  <a:lnTo>
                    <a:pt x="2320643" y="2115238"/>
                  </a:lnTo>
                  <a:lnTo>
                    <a:pt x="2349707" y="2077615"/>
                  </a:lnTo>
                  <a:lnTo>
                    <a:pt x="2377396" y="2038938"/>
                  </a:lnTo>
                  <a:lnTo>
                    <a:pt x="2403706" y="1999193"/>
                  </a:lnTo>
                  <a:lnTo>
                    <a:pt x="2428588" y="1958431"/>
                  </a:lnTo>
                  <a:lnTo>
                    <a:pt x="2451998" y="1916702"/>
                  </a:lnTo>
                  <a:lnTo>
                    <a:pt x="2473899" y="1874042"/>
                  </a:lnTo>
                  <a:lnTo>
                    <a:pt x="2494256" y="1830487"/>
                  </a:lnTo>
                  <a:lnTo>
                    <a:pt x="2513032" y="1786075"/>
                  </a:lnTo>
                  <a:lnTo>
                    <a:pt x="2530191" y="1740841"/>
                  </a:lnTo>
                  <a:lnTo>
                    <a:pt x="2545697" y="1694822"/>
                  </a:lnTo>
                  <a:lnTo>
                    <a:pt x="2559514" y="1648055"/>
                  </a:lnTo>
                  <a:lnTo>
                    <a:pt x="2571606" y="1600574"/>
                  </a:lnTo>
                  <a:lnTo>
                    <a:pt x="2581936" y="1552418"/>
                  </a:lnTo>
                  <a:lnTo>
                    <a:pt x="2590469" y="1503622"/>
                  </a:lnTo>
                  <a:lnTo>
                    <a:pt x="2597169" y="1454222"/>
                  </a:lnTo>
                  <a:lnTo>
                    <a:pt x="2601999" y="1404256"/>
                  </a:lnTo>
                  <a:lnTo>
                    <a:pt x="2604924" y="1353759"/>
                  </a:lnTo>
                  <a:lnTo>
                    <a:pt x="2605907" y="1302768"/>
                  </a:lnTo>
                  <a:lnTo>
                    <a:pt x="2604868" y="1250309"/>
                  </a:lnTo>
                  <a:lnTo>
                    <a:pt x="2601779" y="1198381"/>
                  </a:lnTo>
                  <a:lnTo>
                    <a:pt x="2596678" y="1147021"/>
                  </a:lnTo>
                  <a:lnTo>
                    <a:pt x="2589605" y="1096270"/>
                  </a:lnTo>
                  <a:lnTo>
                    <a:pt x="2580599" y="1046165"/>
                  </a:lnTo>
                  <a:lnTo>
                    <a:pt x="2569698" y="996747"/>
                  </a:lnTo>
                  <a:lnTo>
                    <a:pt x="2556943" y="948053"/>
                  </a:lnTo>
                  <a:lnTo>
                    <a:pt x="2542373" y="900124"/>
                  </a:lnTo>
                  <a:lnTo>
                    <a:pt x="2526026" y="852997"/>
                  </a:lnTo>
                  <a:lnTo>
                    <a:pt x="2507943" y="806712"/>
                  </a:lnTo>
                  <a:lnTo>
                    <a:pt x="2488162" y="761307"/>
                  </a:lnTo>
                  <a:lnTo>
                    <a:pt x="2466722" y="716823"/>
                  </a:lnTo>
                  <a:lnTo>
                    <a:pt x="2443663" y="673297"/>
                  </a:lnTo>
                  <a:lnTo>
                    <a:pt x="2419023" y="630769"/>
                  </a:lnTo>
                  <a:lnTo>
                    <a:pt x="2392843" y="589278"/>
                  </a:lnTo>
                  <a:lnTo>
                    <a:pt x="2365162" y="548862"/>
                  </a:lnTo>
                  <a:lnTo>
                    <a:pt x="2336018" y="509561"/>
                  </a:lnTo>
                  <a:lnTo>
                    <a:pt x="2305451" y="471414"/>
                  </a:lnTo>
                  <a:lnTo>
                    <a:pt x="2273500" y="434459"/>
                  </a:lnTo>
                  <a:lnTo>
                    <a:pt x="2240204" y="398736"/>
                  </a:lnTo>
                  <a:lnTo>
                    <a:pt x="2205603" y="364283"/>
                  </a:lnTo>
                  <a:lnTo>
                    <a:pt x="2169735" y="331140"/>
                  </a:lnTo>
                  <a:lnTo>
                    <a:pt x="2132641" y="299345"/>
                  </a:lnTo>
                  <a:lnTo>
                    <a:pt x="2094359" y="268938"/>
                  </a:lnTo>
                  <a:lnTo>
                    <a:pt x="2099727" y="268938"/>
                  </a:lnTo>
                  <a:lnTo>
                    <a:pt x="2138044" y="299472"/>
                  </a:lnTo>
                  <a:lnTo>
                    <a:pt x="2175170" y="331393"/>
                  </a:lnTo>
                  <a:lnTo>
                    <a:pt x="2211066" y="364663"/>
                  </a:lnTo>
                  <a:lnTo>
                    <a:pt x="2245694" y="399241"/>
                  </a:lnTo>
                  <a:lnTo>
                    <a:pt x="2279014" y="435090"/>
                  </a:lnTo>
                  <a:lnTo>
                    <a:pt x="2310986" y="472169"/>
                  </a:lnTo>
                  <a:lnTo>
                    <a:pt x="2341573" y="510439"/>
                  </a:lnTo>
                  <a:lnTo>
                    <a:pt x="2370734" y="549862"/>
                  </a:lnTo>
                  <a:lnTo>
                    <a:pt x="2398431" y="590397"/>
                  </a:lnTo>
                  <a:lnTo>
                    <a:pt x="2424624" y="632007"/>
                  </a:lnTo>
                  <a:lnTo>
                    <a:pt x="2449275" y="674652"/>
                  </a:lnTo>
                  <a:lnTo>
                    <a:pt x="2472344" y="718292"/>
                  </a:lnTo>
                  <a:lnTo>
                    <a:pt x="2493792" y="762888"/>
                  </a:lnTo>
                  <a:lnTo>
                    <a:pt x="2513580" y="808402"/>
                  </a:lnTo>
                  <a:lnTo>
                    <a:pt x="2531669" y="854794"/>
                  </a:lnTo>
                  <a:lnTo>
                    <a:pt x="2548020" y="902025"/>
                  </a:lnTo>
                  <a:lnTo>
                    <a:pt x="2562594" y="950056"/>
                  </a:lnTo>
                  <a:lnTo>
                    <a:pt x="2575352" y="998848"/>
                  </a:lnTo>
                  <a:lnTo>
                    <a:pt x="2586254" y="1048361"/>
                  </a:lnTo>
                  <a:lnTo>
                    <a:pt x="2595262" y="1098557"/>
                  </a:lnTo>
                  <a:lnTo>
                    <a:pt x="2602336" y="1149395"/>
                  </a:lnTo>
                  <a:lnTo>
                    <a:pt x="2607437" y="1200838"/>
                  </a:lnTo>
                  <a:lnTo>
                    <a:pt x="2610526" y="1252845"/>
                  </a:lnTo>
                  <a:lnTo>
                    <a:pt x="2611565" y="1305379"/>
                  </a:lnTo>
                  <a:lnTo>
                    <a:pt x="2610596" y="1356143"/>
                  </a:lnTo>
                  <a:lnTo>
                    <a:pt x="2607712" y="1406417"/>
                  </a:lnTo>
                  <a:lnTo>
                    <a:pt x="2602949" y="1456164"/>
                  </a:lnTo>
                  <a:lnTo>
                    <a:pt x="2596341" y="1505349"/>
                  </a:lnTo>
                  <a:lnTo>
                    <a:pt x="2587926" y="1553937"/>
                  </a:lnTo>
                  <a:lnTo>
                    <a:pt x="2577737" y="1601894"/>
                  </a:lnTo>
                  <a:lnTo>
                    <a:pt x="2565811" y="1649183"/>
                  </a:lnTo>
                  <a:lnTo>
                    <a:pt x="2552183" y="1695769"/>
                  </a:lnTo>
                  <a:lnTo>
                    <a:pt x="2536888" y="1741618"/>
                  </a:lnTo>
                  <a:lnTo>
                    <a:pt x="2519962" y="1786693"/>
                  </a:lnTo>
                  <a:lnTo>
                    <a:pt x="2501440" y="1830961"/>
                  </a:lnTo>
                  <a:lnTo>
                    <a:pt x="2481358" y="1874384"/>
                  </a:lnTo>
                  <a:lnTo>
                    <a:pt x="2459750" y="1916929"/>
                  </a:lnTo>
                  <a:lnTo>
                    <a:pt x="2436653" y="1958560"/>
                  </a:lnTo>
                  <a:lnTo>
                    <a:pt x="2412103" y="1999241"/>
                  </a:lnTo>
                  <a:lnTo>
                    <a:pt x="2386123" y="2038952"/>
                  </a:lnTo>
                  <a:lnTo>
                    <a:pt x="2358738" y="2077671"/>
                  </a:lnTo>
                  <a:lnTo>
                    <a:pt x="2330017" y="2115314"/>
                  </a:lnTo>
                  <a:lnTo>
                    <a:pt x="2300001" y="2151844"/>
                  </a:lnTo>
                  <a:lnTo>
                    <a:pt x="2268730" y="2187225"/>
                  </a:lnTo>
                  <a:lnTo>
                    <a:pt x="2236246" y="2221422"/>
                  </a:lnTo>
                  <a:close/>
                </a:path>
                <a:path w="2611754" h="2611754">
                  <a:moveTo>
                    <a:pt x="385764" y="2221422"/>
                  </a:moveTo>
                  <a:lnTo>
                    <a:pt x="375174" y="2221422"/>
                  </a:lnTo>
                  <a:lnTo>
                    <a:pt x="341049" y="2185433"/>
                  </a:lnTo>
                  <a:lnTo>
                    <a:pt x="308297" y="2148166"/>
                  </a:lnTo>
                  <a:lnTo>
                    <a:pt x="276959" y="2109663"/>
                  </a:lnTo>
                  <a:lnTo>
                    <a:pt x="247075" y="2069963"/>
                  </a:lnTo>
                  <a:lnTo>
                    <a:pt x="218686" y="2029108"/>
                  </a:lnTo>
                  <a:lnTo>
                    <a:pt x="191832" y="1987139"/>
                  </a:lnTo>
                  <a:lnTo>
                    <a:pt x="166556" y="1944095"/>
                  </a:lnTo>
                  <a:lnTo>
                    <a:pt x="142896" y="1900019"/>
                  </a:lnTo>
                  <a:lnTo>
                    <a:pt x="120895" y="1854950"/>
                  </a:lnTo>
                  <a:lnTo>
                    <a:pt x="100594" y="1808930"/>
                  </a:lnTo>
                  <a:lnTo>
                    <a:pt x="82032" y="1762000"/>
                  </a:lnTo>
                  <a:lnTo>
                    <a:pt x="65250" y="1714199"/>
                  </a:lnTo>
                  <a:lnTo>
                    <a:pt x="50290" y="1665570"/>
                  </a:lnTo>
                  <a:lnTo>
                    <a:pt x="37193" y="1616152"/>
                  </a:lnTo>
                  <a:lnTo>
                    <a:pt x="25998" y="1565987"/>
                  </a:lnTo>
                  <a:lnTo>
                    <a:pt x="16747" y="1515116"/>
                  </a:lnTo>
                  <a:lnTo>
                    <a:pt x="9481" y="1463578"/>
                  </a:lnTo>
                  <a:lnTo>
                    <a:pt x="4241" y="1411416"/>
                  </a:lnTo>
                  <a:lnTo>
                    <a:pt x="1067" y="1358669"/>
                  </a:lnTo>
                  <a:lnTo>
                    <a:pt x="0" y="1305379"/>
                  </a:lnTo>
                  <a:lnTo>
                    <a:pt x="1037" y="1252845"/>
                  </a:lnTo>
                  <a:lnTo>
                    <a:pt x="4125" y="1200838"/>
                  </a:lnTo>
                  <a:lnTo>
                    <a:pt x="9222" y="1149395"/>
                  </a:lnTo>
                  <a:lnTo>
                    <a:pt x="16292" y="1098557"/>
                  </a:lnTo>
                  <a:lnTo>
                    <a:pt x="25294" y="1048361"/>
                  </a:lnTo>
                  <a:lnTo>
                    <a:pt x="36190" y="998848"/>
                  </a:lnTo>
                  <a:lnTo>
                    <a:pt x="48940" y="950056"/>
                  </a:lnTo>
                  <a:lnTo>
                    <a:pt x="63506" y="902025"/>
                  </a:lnTo>
                  <a:lnTo>
                    <a:pt x="79849" y="854794"/>
                  </a:lnTo>
                  <a:lnTo>
                    <a:pt x="97930" y="808402"/>
                  </a:lnTo>
                  <a:lnTo>
                    <a:pt x="117709" y="762888"/>
                  </a:lnTo>
                  <a:lnTo>
                    <a:pt x="139148" y="718292"/>
                  </a:lnTo>
                  <a:lnTo>
                    <a:pt x="162208" y="674652"/>
                  </a:lnTo>
                  <a:lnTo>
                    <a:pt x="186850" y="632007"/>
                  </a:lnTo>
                  <a:lnTo>
                    <a:pt x="213035" y="590397"/>
                  </a:lnTo>
                  <a:lnTo>
                    <a:pt x="240723" y="549862"/>
                  </a:lnTo>
                  <a:lnTo>
                    <a:pt x="269876" y="510439"/>
                  </a:lnTo>
                  <a:lnTo>
                    <a:pt x="300456" y="472169"/>
                  </a:lnTo>
                  <a:lnTo>
                    <a:pt x="332422" y="435090"/>
                  </a:lnTo>
                  <a:lnTo>
                    <a:pt x="365736" y="399241"/>
                  </a:lnTo>
                  <a:lnTo>
                    <a:pt x="400359" y="364663"/>
                  </a:lnTo>
                  <a:lnTo>
                    <a:pt x="436252" y="331393"/>
                  </a:lnTo>
                  <a:lnTo>
                    <a:pt x="473377" y="299472"/>
                  </a:lnTo>
                  <a:lnTo>
                    <a:pt x="511693" y="268938"/>
                  </a:lnTo>
                  <a:lnTo>
                    <a:pt x="516916" y="268938"/>
                  </a:lnTo>
                  <a:lnTo>
                    <a:pt x="478633" y="299345"/>
                  </a:lnTo>
                  <a:lnTo>
                    <a:pt x="441539" y="331140"/>
                  </a:lnTo>
                  <a:lnTo>
                    <a:pt x="405672" y="364283"/>
                  </a:lnTo>
                  <a:lnTo>
                    <a:pt x="371070" y="398736"/>
                  </a:lnTo>
                  <a:lnTo>
                    <a:pt x="337775" y="434459"/>
                  </a:lnTo>
                  <a:lnTo>
                    <a:pt x="305824" y="471414"/>
                  </a:lnTo>
                  <a:lnTo>
                    <a:pt x="275256" y="509561"/>
                  </a:lnTo>
                  <a:lnTo>
                    <a:pt x="246112" y="548862"/>
                  </a:lnTo>
                  <a:lnTo>
                    <a:pt x="218431" y="589278"/>
                  </a:lnTo>
                  <a:lnTo>
                    <a:pt x="192251" y="630769"/>
                  </a:lnTo>
                  <a:lnTo>
                    <a:pt x="167612" y="673297"/>
                  </a:lnTo>
                  <a:lnTo>
                    <a:pt x="144553" y="716823"/>
                  </a:lnTo>
                  <a:lnTo>
                    <a:pt x="123113" y="761307"/>
                  </a:lnTo>
                  <a:lnTo>
                    <a:pt x="103331" y="806712"/>
                  </a:lnTo>
                  <a:lnTo>
                    <a:pt x="85248" y="852997"/>
                  </a:lnTo>
                  <a:lnTo>
                    <a:pt x="68901" y="900124"/>
                  </a:lnTo>
                  <a:lnTo>
                    <a:pt x="54331" y="948053"/>
                  </a:lnTo>
                  <a:lnTo>
                    <a:pt x="41576" y="996747"/>
                  </a:lnTo>
                  <a:lnTo>
                    <a:pt x="30676" y="1046165"/>
                  </a:lnTo>
                  <a:lnTo>
                    <a:pt x="21669" y="1096270"/>
                  </a:lnTo>
                  <a:lnTo>
                    <a:pt x="14596" y="1147021"/>
                  </a:lnTo>
                  <a:lnTo>
                    <a:pt x="9495" y="1198381"/>
                  </a:lnTo>
                  <a:lnTo>
                    <a:pt x="6406" y="1250309"/>
                  </a:lnTo>
                  <a:lnTo>
                    <a:pt x="5367" y="1302768"/>
                  </a:lnTo>
                  <a:lnTo>
                    <a:pt x="6350" y="1353759"/>
                  </a:lnTo>
                  <a:lnTo>
                    <a:pt x="9275" y="1404256"/>
                  </a:lnTo>
                  <a:lnTo>
                    <a:pt x="14105" y="1454222"/>
                  </a:lnTo>
                  <a:lnTo>
                    <a:pt x="20805" y="1503622"/>
                  </a:lnTo>
                  <a:lnTo>
                    <a:pt x="29338" y="1552418"/>
                  </a:lnTo>
                  <a:lnTo>
                    <a:pt x="39669" y="1600574"/>
                  </a:lnTo>
                  <a:lnTo>
                    <a:pt x="51760" y="1648055"/>
                  </a:lnTo>
                  <a:lnTo>
                    <a:pt x="65577" y="1694822"/>
                  </a:lnTo>
                  <a:lnTo>
                    <a:pt x="81083" y="1740841"/>
                  </a:lnTo>
                  <a:lnTo>
                    <a:pt x="98242" y="1786075"/>
                  </a:lnTo>
                  <a:lnTo>
                    <a:pt x="117018" y="1830487"/>
                  </a:lnTo>
                  <a:lnTo>
                    <a:pt x="137375" y="1874042"/>
                  </a:lnTo>
                  <a:lnTo>
                    <a:pt x="159276" y="1916702"/>
                  </a:lnTo>
                  <a:lnTo>
                    <a:pt x="182686" y="1958431"/>
                  </a:lnTo>
                  <a:lnTo>
                    <a:pt x="207569" y="1999193"/>
                  </a:lnTo>
                  <a:lnTo>
                    <a:pt x="233887" y="2038952"/>
                  </a:lnTo>
                  <a:lnTo>
                    <a:pt x="261606" y="2077671"/>
                  </a:lnTo>
                  <a:lnTo>
                    <a:pt x="290690" y="2115314"/>
                  </a:lnTo>
                  <a:lnTo>
                    <a:pt x="321101" y="2151844"/>
                  </a:lnTo>
                  <a:lnTo>
                    <a:pt x="352805" y="2187225"/>
                  </a:lnTo>
                  <a:lnTo>
                    <a:pt x="385764" y="2221422"/>
                  </a:lnTo>
                  <a:close/>
                </a:path>
                <a:path w="2611754" h="2611754">
                  <a:moveTo>
                    <a:pt x="750783" y="126635"/>
                  </a:moveTo>
                  <a:lnTo>
                    <a:pt x="743964" y="126635"/>
                  </a:lnTo>
                  <a:lnTo>
                    <a:pt x="786893" y="107079"/>
                  </a:lnTo>
                  <a:lnTo>
                    <a:pt x="830639" y="89049"/>
                  </a:lnTo>
                  <a:lnTo>
                    <a:pt x="875170" y="72578"/>
                  </a:lnTo>
                  <a:lnTo>
                    <a:pt x="920450" y="57700"/>
                  </a:lnTo>
                  <a:lnTo>
                    <a:pt x="966445" y="44448"/>
                  </a:lnTo>
                  <a:lnTo>
                    <a:pt x="1013122" y="32855"/>
                  </a:lnTo>
                  <a:lnTo>
                    <a:pt x="1060445" y="22954"/>
                  </a:lnTo>
                  <a:lnTo>
                    <a:pt x="1108381" y="14779"/>
                  </a:lnTo>
                  <a:lnTo>
                    <a:pt x="1156895" y="8363"/>
                  </a:lnTo>
                  <a:lnTo>
                    <a:pt x="1205953" y="3739"/>
                  </a:lnTo>
                  <a:lnTo>
                    <a:pt x="1255521" y="940"/>
                  </a:lnTo>
                  <a:lnTo>
                    <a:pt x="1305565" y="0"/>
                  </a:lnTo>
                  <a:lnTo>
                    <a:pt x="1355641" y="940"/>
                  </a:lnTo>
                  <a:lnTo>
                    <a:pt x="1385246" y="2611"/>
                  </a:lnTo>
                  <a:lnTo>
                    <a:pt x="1305565" y="2611"/>
                  </a:lnTo>
                  <a:lnTo>
                    <a:pt x="1251700" y="3707"/>
                  </a:lnTo>
                  <a:lnTo>
                    <a:pt x="1198389" y="6970"/>
                  </a:lnTo>
                  <a:lnTo>
                    <a:pt x="1145677" y="12353"/>
                  </a:lnTo>
                  <a:lnTo>
                    <a:pt x="1093608" y="19816"/>
                  </a:lnTo>
                  <a:lnTo>
                    <a:pt x="1042224" y="29314"/>
                  </a:lnTo>
                  <a:lnTo>
                    <a:pt x="991570" y="40805"/>
                  </a:lnTo>
                  <a:lnTo>
                    <a:pt x="941690" y="54245"/>
                  </a:lnTo>
                  <a:lnTo>
                    <a:pt x="892628" y="69592"/>
                  </a:lnTo>
                  <a:lnTo>
                    <a:pt x="844426" y="86801"/>
                  </a:lnTo>
                  <a:lnTo>
                    <a:pt x="797130" y="105830"/>
                  </a:lnTo>
                  <a:lnTo>
                    <a:pt x="750783" y="126635"/>
                  </a:lnTo>
                  <a:close/>
                </a:path>
                <a:path w="2611754" h="2611754">
                  <a:moveTo>
                    <a:pt x="1867455" y="126635"/>
                  </a:moveTo>
                  <a:lnTo>
                    <a:pt x="1860636" y="126635"/>
                  </a:lnTo>
                  <a:lnTo>
                    <a:pt x="1814253" y="105830"/>
                  </a:lnTo>
                  <a:lnTo>
                    <a:pt x="1766927" y="86801"/>
                  </a:lnTo>
                  <a:lnTo>
                    <a:pt x="1718700" y="69592"/>
                  </a:lnTo>
                  <a:lnTo>
                    <a:pt x="1669615" y="54245"/>
                  </a:lnTo>
                  <a:lnTo>
                    <a:pt x="1619714" y="40805"/>
                  </a:lnTo>
                  <a:lnTo>
                    <a:pt x="1569040" y="29314"/>
                  </a:lnTo>
                  <a:lnTo>
                    <a:pt x="1517636" y="19816"/>
                  </a:lnTo>
                  <a:lnTo>
                    <a:pt x="1465544" y="12353"/>
                  </a:lnTo>
                  <a:lnTo>
                    <a:pt x="1412806" y="6970"/>
                  </a:lnTo>
                  <a:lnTo>
                    <a:pt x="1359466" y="3707"/>
                  </a:lnTo>
                  <a:lnTo>
                    <a:pt x="1305565" y="2611"/>
                  </a:lnTo>
                  <a:lnTo>
                    <a:pt x="1385246" y="2611"/>
                  </a:lnTo>
                  <a:lnTo>
                    <a:pt x="1454320" y="8363"/>
                  </a:lnTo>
                  <a:lnTo>
                    <a:pt x="1502856" y="14779"/>
                  </a:lnTo>
                  <a:lnTo>
                    <a:pt x="1550811" y="22954"/>
                  </a:lnTo>
                  <a:lnTo>
                    <a:pt x="1598152" y="32855"/>
                  </a:lnTo>
                  <a:lnTo>
                    <a:pt x="1644847" y="44448"/>
                  </a:lnTo>
                  <a:lnTo>
                    <a:pt x="1690862" y="57700"/>
                  </a:lnTo>
                  <a:lnTo>
                    <a:pt x="1736163" y="72578"/>
                  </a:lnTo>
                  <a:lnTo>
                    <a:pt x="1780718" y="89049"/>
                  </a:lnTo>
                  <a:lnTo>
                    <a:pt x="1824493" y="107079"/>
                  </a:lnTo>
                  <a:lnTo>
                    <a:pt x="1867455" y="12663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734272" y="3283307"/>
              <a:ext cx="1861185" cy="2237740"/>
            </a:xfrm>
            <a:custGeom>
              <a:avLst/>
              <a:gdLst/>
              <a:ahLst/>
              <a:cxnLst/>
              <a:rect l="l" t="t" r="r" b="b"/>
              <a:pathLst>
                <a:path w="1861185" h="2237740">
                  <a:moveTo>
                    <a:pt x="1694956" y="2237523"/>
                  </a:moveTo>
                  <a:lnTo>
                    <a:pt x="1681464" y="2237523"/>
                  </a:lnTo>
                  <a:lnTo>
                    <a:pt x="1726088" y="2204429"/>
                  </a:lnTo>
                  <a:lnTo>
                    <a:pt x="1769124" y="2169581"/>
                  </a:lnTo>
                  <a:lnTo>
                    <a:pt x="1810549" y="2133020"/>
                  </a:lnTo>
                  <a:lnTo>
                    <a:pt x="1850336" y="2094786"/>
                  </a:lnTo>
                  <a:lnTo>
                    <a:pt x="1861072" y="2094786"/>
                  </a:lnTo>
                  <a:lnTo>
                    <a:pt x="1821764" y="2133101"/>
                  </a:lnTo>
                  <a:lnTo>
                    <a:pt x="1781061" y="2169581"/>
                  </a:lnTo>
                  <a:lnTo>
                    <a:pt x="1738635" y="2204511"/>
                  </a:lnTo>
                  <a:lnTo>
                    <a:pt x="1694956" y="2237523"/>
                  </a:lnTo>
                  <a:close/>
                </a:path>
                <a:path w="1861185" h="2237740">
                  <a:moveTo>
                    <a:pt x="179607" y="2237523"/>
                  </a:moveTo>
                  <a:lnTo>
                    <a:pt x="166115" y="2237523"/>
                  </a:lnTo>
                  <a:lnTo>
                    <a:pt x="122328" y="2204429"/>
                  </a:lnTo>
                  <a:lnTo>
                    <a:pt x="80011" y="2169581"/>
                  </a:lnTo>
                  <a:lnTo>
                    <a:pt x="39216" y="2133020"/>
                  </a:lnTo>
                  <a:lnTo>
                    <a:pt x="0" y="2094786"/>
                  </a:lnTo>
                  <a:lnTo>
                    <a:pt x="10590" y="2094786"/>
                  </a:lnTo>
                  <a:lnTo>
                    <a:pt x="50485" y="2133101"/>
                  </a:lnTo>
                  <a:lnTo>
                    <a:pt x="91998" y="2169690"/>
                  </a:lnTo>
                  <a:lnTo>
                    <a:pt x="135061" y="2204511"/>
                  </a:lnTo>
                  <a:lnTo>
                    <a:pt x="179607" y="2237523"/>
                  </a:lnTo>
                  <a:close/>
                </a:path>
                <a:path w="1861185" h="2237740">
                  <a:moveTo>
                    <a:pt x="1724552" y="142302"/>
                  </a:moveTo>
                  <a:lnTo>
                    <a:pt x="1719185" y="142302"/>
                  </a:lnTo>
                  <a:lnTo>
                    <a:pt x="1675114" y="110053"/>
                  </a:lnTo>
                  <a:lnTo>
                    <a:pt x="1629644" y="79657"/>
                  </a:lnTo>
                  <a:lnTo>
                    <a:pt x="1582837" y="51155"/>
                  </a:lnTo>
                  <a:lnTo>
                    <a:pt x="1534756" y="24589"/>
                  </a:lnTo>
                  <a:lnTo>
                    <a:pt x="1485462" y="0"/>
                  </a:lnTo>
                  <a:lnTo>
                    <a:pt x="1492281" y="0"/>
                  </a:lnTo>
                  <a:lnTo>
                    <a:pt x="1541228" y="24603"/>
                  </a:lnTo>
                  <a:lnTo>
                    <a:pt x="1588978" y="51197"/>
                  </a:lnTo>
                  <a:lnTo>
                    <a:pt x="1635481" y="79720"/>
                  </a:lnTo>
                  <a:lnTo>
                    <a:pt x="1680689" y="110109"/>
                  </a:lnTo>
                  <a:lnTo>
                    <a:pt x="1724552" y="142302"/>
                  </a:lnTo>
                  <a:close/>
                </a:path>
                <a:path w="1861185" h="2237740">
                  <a:moveTo>
                    <a:pt x="141742" y="142302"/>
                  </a:moveTo>
                  <a:lnTo>
                    <a:pt x="136519" y="142302"/>
                  </a:lnTo>
                  <a:lnTo>
                    <a:pt x="180396" y="110053"/>
                  </a:lnTo>
                  <a:lnTo>
                    <a:pt x="225588" y="79657"/>
                  </a:lnTo>
                  <a:lnTo>
                    <a:pt x="272064" y="51155"/>
                  </a:lnTo>
                  <a:lnTo>
                    <a:pt x="319801" y="24589"/>
                  </a:lnTo>
                  <a:lnTo>
                    <a:pt x="368790" y="0"/>
                  </a:lnTo>
                  <a:lnTo>
                    <a:pt x="375609" y="0"/>
                  </a:lnTo>
                  <a:lnTo>
                    <a:pt x="326220" y="24603"/>
                  </a:lnTo>
                  <a:lnTo>
                    <a:pt x="278052" y="51197"/>
                  </a:lnTo>
                  <a:lnTo>
                    <a:pt x="231197" y="79720"/>
                  </a:lnTo>
                  <a:lnTo>
                    <a:pt x="185737" y="110109"/>
                  </a:lnTo>
                  <a:lnTo>
                    <a:pt x="141742" y="142302"/>
                  </a:lnTo>
                  <a:close/>
                </a:path>
              </a:pathLst>
            </a:custGeom>
            <a:solidFill>
              <a:srgbClr val="E9A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364466" y="3159283"/>
              <a:ext cx="2600960" cy="2600325"/>
            </a:xfrm>
            <a:custGeom>
              <a:avLst/>
              <a:gdLst/>
              <a:ahLst/>
              <a:cxnLst/>
              <a:rect l="l" t="t" r="r" b="b"/>
              <a:pathLst>
                <a:path w="2600960" h="2600325">
                  <a:moveTo>
                    <a:pt x="1300197" y="2600169"/>
                  </a:moveTo>
                  <a:lnTo>
                    <a:pt x="1248000" y="2599140"/>
                  </a:lnTo>
                  <a:lnTo>
                    <a:pt x="1196328" y="2596079"/>
                  </a:lnTo>
                  <a:lnTo>
                    <a:pt x="1145219" y="2591025"/>
                  </a:lnTo>
                  <a:lnTo>
                    <a:pt x="1094711" y="2584017"/>
                  </a:lnTo>
                  <a:lnTo>
                    <a:pt x="1044841" y="2575093"/>
                  </a:lnTo>
                  <a:lnTo>
                    <a:pt x="995650" y="2564292"/>
                  </a:lnTo>
                  <a:lnTo>
                    <a:pt x="947174" y="2551653"/>
                  </a:lnTo>
                  <a:lnTo>
                    <a:pt x="899452" y="2537213"/>
                  </a:lnTo>
                  <a:lnTo>
                    <a:pt x="852523" y="2521013"/>
                  </a:lnTo>
                  <a:lnTo>
                    <a:pt x="806424" y="2503090"/>
                  </a:lnTo>
                  <a:lnTo>
                    <a:pt x="761194" y="2483483"/>
                  </a:lnTo>
                  <a:lnTo>
                    <a:pt x="716871" y="2462232"/>
                  </a:lnTo>
                  <a:lnTo>
                    <a:pt x="673493" y="2439374"/>
                  </a:lnTo>
                  <a:lnTo>
                    <a:pt x="631098" y="2414948"/>
                  </a:lnTo>
                  <a:lnTo>
                    <a:pt x="589726" y="2388993"/>
                  </a:lnTo>
                  <a:lnTo>
                    <a:pt x="549413" y="2361548"/>
                  </a:lnTo>
                  <a:lnTo>
                    <a:pt x="563486" y="2361548"/>
                  </a:lnTo>
                  <a:lnTo>
                    <a:pt x="603204" y="2388035"/>
                  </a:lnTo>
                  <a:lnTo>
                    <a:pt x="643936" y="2413075"/>
                  </a:lnTo>
                  <a:lnTo>
                    <a:pt x="685645" y="2436631"/>
                  </a:lnTo>
                  <a:lnTo>
                    <a:pt x="728296" y="2458669"/>
                  </a:lnTo>
                  <a:lnTo>
                    <a:pt x="771851" y="2479151"/>
                  </a:lnTo>
                  <a:lnTo>
                    <a:pt x="816273" y="2498041"/>
                  </a:lnTo>
                  <a:lnTo>
                    <a:pt x="861528" y="2515304"/>
                  </a:lnTo>
                  <a:lnTo>
                    <a:pt x="907577" y="2530903"/>
                  </a:lnTo>
                  <a:lnTo>
                    <a:pt x="954384" y="2544802"/>
                  </a:lnTo>
                  <a:lnTo>
                    <a:pt x="1001913" y="2556966"/>
                  </a:lnTo>
                  <a:lnTo>
                    <a:pt x="1050127" y="2567357"/>
                  </a:lnTo>
                  <a:lnTo>
                    <a:pt x="1098990" y="2575939"/>
                  </a:lnTo>
                  <a:lnTo>
                    <a:pt x="1148465" y="2582678"/>
                  </a:lnTo>
                  <a:lnTo>
                    <a:pt x="1198516" y="2587535"/>
                  </a:lnTo>
                  <a:lnTo>
                    <a:pt x="1249105" y="2590477"/>
                  </a:lnTo>
                  <a:lnTo>
                    <a:pt x="1300197" y="2591465"/>
                  </a:lnTo>
                  <a:lnTo>
                    <a:pt x="1450807" y="2591465"/>
                  </a:lnTo>
                  <a:lnTo>
                    <a:pt x="1404119" y="2596079"/>
                  </a:lnTo>
                  <a:lnTo>
                    <a:pt x="1352420" y="2599140"/>
                  </a:lnTo>
                  <a:lnTo>
                    <a:pt x="1300197" y="2600169"/>
                  </a:lnTo>
                  <a:close/>
                </a:path>
                <a:path w="2600960" h="2600325">
                  <a:moveTo>
                    <a:pt x="1450807" y="2591465"/>
                  </a:moveTo>
                  <a:lnTo>
                    <a:pt x="1300197" y="2591465"/>
                  </a:lnTo>
                  <a:lnTo>
                    <a:pt x="1351314" y="2590477"/>
                  </a:lnTo>
                  <a:lnTo>
                    <a:pt x="1401926" y="2587535"/>
                  </a:lnTo>
                  <a:lnTo>
                    <a:pt x="1451996" y="2582678"/>
                  </a:lnTo>
                  <a:lnTo>
                    <a:pt x="1501489" y="2575939"/>
                  </a:lnTo>
                  <a:lnTo>
                    <a:pt x="1550368" y="2567357"/>
                  </a:lnTo>
                  <a:lnTo>
                    <a:pt x="1598597" y="2556966"/>
                  </a:lnTo>
                  <a:lnTo>
                    <a:pt x="1646140" y="2544802"/>
                  </a:lnTo>
                  <a:lnTo>
                    <a:pt x="1692962" y="2530903"/>
                  </a:lnTo>
                  <a:lnTo>
                    <a:pt x="1739024" y="2515304"/>
                  </a:lnTo>
                  <a:lnTo>
                    <a:pt x="1784293" y="2498041"/>
                  </a:lnTo>
                  <a:lnTo>
                    <a:pt x="1828731" y="2479151"/>
                  </a:lnTo>
                  <a:lnTo>
                    <a:pt x="1872302" y="2458669"/>
                  </a:lnTo>
                  <a:lnTo>
                    <a:pt x="1914970" y="2436631"/>
                  </a:lnTo>
                  <a:lnTo>
                    <a:pt x="1956700" y="2413075"/>
                  </a:lnTo>
                  <a:lnTo>
                    <a:pt x="1997454" y="2388035"/>
                  </a:lnTo>
                  <a:lnTo>
                    <a:pt x="2037197" y="2361548"/>
                  </a:lnTo>
                  <a:lnTo>
                    <a:pt x="2051270" y="2361548"/>
                  </a:lnTo>
                  <a:lnTo>
                    <a:pt x="2010956" y="2388993"/>
                  </a:lnTo>
                  <a:lnTo>
                    <a:pt x="1969579" y="2414948"/>
                  </a:lnTo>
                  <a:lnTo>
                    <a:pt x="1927176" y="2439374"/>
                  </a:lnTo>
                  <a:lnTo>
                    <a:pt x="1883788" y="2462232"/>
                  </a:lnTo>
                  <a:lnTo>
                    <a:pt x="1839452" y="2483483"/>
                  </a:lnTo>
                  <a:lnTo>
                    <a:pt x="1794206" y="2503090"/>
                  </a:lnTo>
                  <a:lnTo>
                    <a:pt x="1748089" y="2521013"/>
                  </a:lnTo>
                  <a:lnTo>
                    <a:pt x="1701140" y="2537213"/>
                  </a:lnTo>
                  <a:lnTo>
                    <a:pt x="1653397" y="2551653"/>
                  </a:lnTo>
                  <a:lnTo>
                    <a:pt x="1604899" y="2564292"/>
                  </a:lnTo>
                  <a:lnTo>
                    <a:pt x="1555683" y="2575093"/>
                  </a:lnTo>
                  <a:lnTo>
                    <a:pt x="1505789" y="2584017"/>
                  </a:lnTo>
                  <a:lnTo>
                    <a:pt x="1455255" y="2591025"/>
                  </a:lnTo>
                  <a:lnTo>
                    <a:pt x="1450807" y="2591465"/>
                  </a:lnTo>
                  <a:close/>
                </a:path>
                <a:path w="2600960" h="2600325">
                  <a:moveTo>
                    <a:pt x="2220142" y="2218810"/>
                  </a:moveTo>
                  <a:lnTo>
                    <a:pt x="2209406" y="2218810"/>
                  </a:lnTo>
                  <a:lnTo>
                    <a:pt x="2242842" y="2184614"/>
                  </a:lnTo>
                  <a:lnTo>
                    <a:pt x="2274984" y="2149233"/>
                  </a:lnTo>
                  <a:lnTo>
                    <a:pt x="2305802" y="2112703"/>
                  </a:lnTo>
                  <a:lnTo>
                    <a:pt x="2335262" y="2075060"/>
                  </a:lnTo>
                  <a:lnTo>
                    <a:pt x="2363332" y="2036341"/>
                  </a:lnTo>
                  <a:lnTo>
                    <a:pt x="2389999" y="1996549"/>
                  </a:lnTo>
                  <a:lnTo>
                    <a:pt x="2415230" y="1955707"/>
                  </a:lnTo>
                  <a:lnTo>
                    <a:pt x="2438972" y="1913878"/>
                  </a:lnTo>
                  <a:lnTo>
                    <a:pt x="2461187" y="1871099"/>
                  </a:lnTo>
                  <a:lnTo>
                    <a:pt x="2481839" y="1827408"/>
                  </a:lnTo>
                  <a:lnTo>
                    <a:pt x="2500889" y="1782840"/>
                  </a:lnTo>
                  <a:lnTo>
                    <a:pt x="2518302" y="1737434"/>
                  </a:lnTo>
                  <a:lnTo>
                    <a:pt x="2534039" y="1691225"/>
                  </a:lnTo>
                  <a:lnTo>
                    <a:pt x="2548063" y="1644251"/>
                  </a:lnTo>
                  <a:lnTo>
                    <a:pt x="2560338" y="1596549"/>
                  </a:lnTo>
                  <a:lnTo>
                    <a:pt x="2570827" y="1548155"/>
                  </a:lnTo>
                  <a:lnTo>
                    <a:pt x="2579492" y="1499107"/>
                  </a:lnTo>
                  <a:lnTo>
                    <a:pt x="2586296" y="1449442"/>
                  </a:lnTo>
                  <a:lnTo>
                    <a:pt x="2591202" y="1399196"/>
                  </a:lnTo>
                  <a:lnTo>
                    <a:pt x="2594172" y="1348406"/>
                  </a:lnTo>
                  <a:lnTo>
                    <a:pt x="2595171" y="1297110"/>
                  </a:lnTo>
                  <a:lnTo>
                    <a:pt x="2594132" y="1244778"/>
                  </a:lnTo>
                  <a:lnTo>
                    <a:pt x="2591043" y="1192974"/>
                  </a:lnTo>
                  <a:lnTo>
                    <a:pt x="2585943" y="1141739"/>
                  </a:lnTo>
                  <a:lnTo>
                    <a:pt x="2578870" y="1091110"/>
                  </a:lnTo>
                  <a:lnTo>
                    <a:pt x="2569864" y="1041128"/>
                  </a:lnTo>
                  <a:lnTo>
                    <a:pt x="2558965" y="991831"/>
                  </a:lnTo>
                  <a:lnTo>
                    <a:pt x="2546211" y="943258"/>
                  </a:lnTo>
                  <a:lnTo>
                    <a:pt x="2531643" y="895449"/>
                  </a:lnTo>
                  <a:lnTo>
                    <a:pt x="2515298" y="848443"/>
                  </a:lnTo>
                  <a:lnTo>
                    <a:pt x="2497218" y="802280"/>
                  </a:lnTo>
                  <a:lnTo>
                    <a:pt x="2477440" y="756997"/>
                  </a:lnTo>
                  <a:lnTo>
                    <a:pt x="2456004" y="712634"/>
                  </a:lnTo>
                  <a:lnTo>
                    <a:pt x="2432950" y="669231"/>
                  </a:lnTo>
                  <a:lnTo>
                    <a:pt x="2408316" y="626827"/>
                  </a:lnTo>
                  <a:lnTo>
                    <a:pt x="2382143" y="585461"/>
                  </a:lnTo>
                  <a:lnTo>
                    <a:pt x="2354469" y="545171"/>
                  </a:lnTo>
                  <a:lnTo>
                    <a:pt x="2325334" y="505998"/>
                  </a:lnTo>
                  <a:lnTo>
                    <a:pt x="2294776" y="467980"/>
                  </a:lnTo>
                  <a:lnTo>
                    <a:pt x="2262836" y="431157"/>
                  </a:lnTo>
                  <a:lnTo>
                    <a:pt x="2229552" y="395567"/>
                  </a:lnTo>
                  <a:lnTo>
                    <a:pt x="2194964" y="361249"/>
                  </a:lnTo>
                  <a:lnTo>
                    <a:pt x="2159111" y="328244"/>
                  </a:lnTo>
                  <a:lnTo>
                    <a:pt x="2122033" y="296590"/>
                  </a:lnTo>
                  <a:lnTo>
                    <a:pt x="2083768" y="266326"/>
                  </a:lnTo>
                  <a:lnTo>
                    <a:pt x="2088991" y="266326"/>
                  </a:lnTo>
                  <a:lnTo>
                    <a:pt x="2127273" y="296734"/>
                  </a:lnTo>
                  <a:lnTo>
                    <a:pt x="2164367" y="328529"/>
                  </a:lnTo>
                  <a:lnTo>
                    <a:pt x="2200235" y="361672"/>
                  </a:lnTo>
                  <a:lnTo>
                    <a:pt x="2234836" y="396125"/>
                  </a:lnTo>
                  <a:lnTo>
                    <a:pt x="2268132" y="431848"/>
                  </a:lnTo>
                  <a:lnTo>
                    <a:pt x="2300083" y="468803"/>
                  </a:lnTo>
                  <a:lnTo>
                    <a:pt x="2330650" y="506950"/>
                  </a:lnTo>
                  <a:lnTo>
                    <a:pt x="2359794" y="546251"/>
                  </a:lnTo>
                  <a:lnTo>
                    <a:pt x="2387475" y="586667"/>
                  </a:lnTo>
                  <a:lnTo>
                    <a:pt x="2413655" y="628158"/>
                  </a:lnTo>
                  <a:lnTo>
                    <a:pt x="2438295" y="670686"/>
                  </a:lnTo>
                  <a:lnTo>
                    <a:pt x="2461354" y="714212"/>
                  </a:lnTo>
                  <a:lnTo>
                    <a:pt x="2482794" y="758696"/>
                  </a:lnTo>
                  <a:lnTo>
                    <a:pt x="2502575" y="804101"/>
                  </a:lnTo>
                  <a:lnTo>
                    <a:pt x="2520658" y="850386"/>
                  </a:lnTo>
                  <a:lnTo>
                    <a:pt x="2537005" y="897512"/>
                  </a:lnTo>
                  <a:lnTo>
                    <a:pt x="2551575" y="945442"/>
                  </a:lnTo>
                  <a:lnTo>
                    <a:pt x="2564330" y="994136"/>
                  </a:lnTo>
                  <a:lnTo>
                    <a:pt x="2575231" y="1043554"/>
                  </a:lnTo>
                  <a:lnTo>
                    <a:pt x="2584237" y="1093659"/>
                  </a:lnTo>
                  <a:lnTo>
                    <a:pt x="2591310" y="1144410"/>
                  </a:lnTo>
                  <a:lnTo>
                    <a:pt x="2596411" y="1195770"/>
                  </a:lnTo>
                  <a:lnTo>
                    <a:pt x="2599500" y="1247698"/>
                  </a:lnTo>
                  <a:lnTo>
                    <a:pt x="2600539" y="1300157"/>
                  </a:lnTo>
                  <a:lnTo>
                    <a:pt x="2599556" y="1351148"/>
                  </a:lnTo>
                  <a:lnTo>
                    <a:pt x="2596631" y="1401645"/>
                  </a:lnTo>
                  <a:lnTo>
                    <a:pt x="2591801" y="1451611"/>
                  </a:lnTo>
                  <a:lnTo>
                    <a:pt x="2585101" y="1501011"/>
                  </a:lnTo>
                  <a:lnTo>
                    <a:pt x="2576568" y="1549807"/>
                  </a:lnTo>
                  <a:lnTo>
                    <a:pt x="2566238" y="1597963"/>
                  </a:lnTo>
                  <a:lnTo>
                    <a:pt x="2554146" y="1645444"/>
                  </a:lnTo>
                  <a:lnTo>
                    <a:pt x="2540329" y="1692211"/>
                  </a:lnTo>
                  <a:lnTo>
                    <a:pt x="2524823" y="1738230"/>
                  </a:lnTo>
                  <a:lnTo>
                    <a:pt x="2507664" y="1783464"/>
                  </a:lnTo>
                  <a:lnTo>
                    <a:pt x="2488888" y="1827876"/>
                  </a:lnTo>
                  <a:lnTo>
                    <a:pt x="2468531" y="1871431"/>
                  </a:lnTo>
                  <a:lnTo>
                    <a:pt x="2446630" y="1914091"/>
                  </a:lnTo>
                  <a:lnTo>
                    <a:pt x="2423220" y="1955820"/>
                  </a:lnTo>
                  <a:lnTo>
                    <a:pt x="2398338" y="1996582"/>
                  </a:lnTo>
                  <a:lnTo>
                    <a:pt x="2372000" y="2036367"/>
                  </a:lnTo>
                  <a:lnTo>
                    <a:pt x="2344249" y="2075125"/>
                  </a:lnTo>
                  <a:lnTo>
                    <a:pt x="2315148" y="2112785"/>
                  </a:lnTo>
                  <a:lnTo>
                    <a:pt x="2284735" y="2149311"/>
                  </a:lnTo>
                  <a:lnTo>
                    <a:pt x="2253053" y="2184665"/>
                  </a:lnTo>
                  <a:lnTo>
                    <a:pt x="2220142" y="2218810"/>
                  </a:lnTo>
                  <a:close/>
                </a:path>
                <a:path w="2600960" h="2600325">
                  <a:moveTo>
                    <a:pt x="391277" y="2218810"/>
                  </a:moveTo>
                  <a:lnTo>
                    <a:pt x="380396" y="2218810"/>
                  </a:lnTo>
                  <a:lnTo>
                    <a:pt x="347437" y="2184614"/>
                  </a:lnTo>
                  <a:lnTo>
                    <a:pt x="315733" y="2149233"/>
                  </a:lnTo>
                  <a:lnTo>
                    <a:pt x="285322" y="2112703"/>
                  </a:lnTo>
                  <a:lnTo>
                    <a:pt x="256239" y="2075060"/>
                  </a:lnTo>
                  <a:lnTo>
                    <a:pt x="228519" y="2036341"/>
                  </a:lnTo>
                  <a:lnTo>
                    <a:pt x="202180" y="1996549"/>
                  </a:lnTo>
                  <a:lnTo>
                    <a:pt x="177255" y="1955707"/>
                  </a:lnTo>
                  <a:lnTo>
                    <a:pt x="153799" y="1913878"/>
                  </a:lnTo>
                  <a:lnTo>
                    <a:pt x="132007" y="1871431"/>
                  </a:lnTo>
                  <a:lnTo>
                    <a:pt x="111650" y="1827876"/>
                  </a:lnTo>
                  <a:lnTo>
                    <a:pt x="92874" y="1783464"/>
                  </a:lnTo>
                  <a:lnTo>
                    <a:pt x="75715" y="1738230"/>
                  </a:lnTo>
                  <a:lnTo>
                    <a:pt x="60209" y="1692211"/>
                  </a:lnTo>
                  <a:lnTo>
                    <a:pt x="46393" y="1645444"/>
                  </a:lnTo>
                  <a:lnTo>
                    <a:pt x="34301" y="1597963"/>
                  </a:lnTo>
                  <a:lnTo>
                    <a:pt x="23970" y="1549807"/>
                  </a:lnTo>
                  <a:lnTo>
                    <a:pt x="15437" y="1501011"/>
                  </a:lnTo>
                  <a:lnTo>
                    <a:pt x="8737" y="1451611"/>
                  </a:lnTo>
                  <a:lnTo>
                    <a:pt x="3907" y="1401645"/>
                  </a:lnTo>
                  <a:lnTo>
                    <a:pt x="982" y="1351148"/>
                  </a:lnTo>
                  <a:lnTo>
                    <a:pt x="0" y="1300157"/>
                  </a:lnTo>
                  <a:lnTo>
                    <a:pt x="1038" y="1247698"/>
                  </a:lnTo>
                  <a:lnTo>
                    <a:pt x="4127" y="1195770"/>
                  </a:lnTo>
                  <a:lnTo>
                    <a:pt x="9228" y="1144410"/>
                  </a:lnTo>
                  <a:lnTo>
                    <a:pt x="16301" y="1093659"/>
                  </a:lnTo>
                  <a:lnTo>
                    <a:pt x="25308" y="1043554"/>
                  </a:lnTo>
                  <a:lnTo>
                    <a:pt x="36208" y="994136"/>
                  </a:lnTo>
                  <a:lnTo>
                    <a:pt x="48963" y="945442"/>
                  </a:lnTo>
                  <a:lnTo>
                    <a:pt x="63533" y="897512"/>
                  </a:lnTo>
                  <a:lnTo>
                    <a:pt x="79880" y="850386"/>
                  </a:lnTo>
                  <a:lnTo>
                    <a:pt x="97963" y="804101"/>
                  </a:lnTo>
                  <a:lnTo>
                    <a:pt x="117745" y="758696"/>
                  </a:lnTo>
                  <a:lnTo>
                    <a:pt x="139185" y="714212"/>
                  </a:lnTo>
                  <a:lnTo>
                    <a:pt x="162244" y="670686"/>
                  </a:lnTo>
                  <a:lnTo>
                    <a:pt x="186883" y="628158"/>
                  </a:lnTo>
                  <a:lnTo>
                    <a:pt x="213063" y="586667"/>
                  </a:lnTo>
                  <a:lnTo>
                    <a:pt x="240744" y="546251"/>
                  </a:lnTo>
                  <a:lnTo>
                    <a:pt x="269888" y="506950"/>
                  </a:lnTo>
                  <a:lnTo>
                    <a:pt x="300456" y="468803"/>
                  </a:lnTo>
                  <a:lnTo>
                    <a:pt x="332407" y="431848"/>
                  </a:lnTo>
                  <a:lnTo>
                    <a:pt x="365702" y="396125"/>
                  </a:lnTo>
                  <a:lnTo>
                    <a:pt x="400304" y="361672"/>
                  </a:lnTo>
                  <a:lnTo>
                    <a:pt x="436171" y="328529"/>
                  </a:lnTo>
                  <a:lnTo>
                    <a:pt x="473265" y="296734"/>
                  </a:lnTo>
                  <a:lnTo>
                    <a:pt x="511548" y="266326"/>
                  </a:lnTo>
                  <a:lnTo>
                    <a:pt x="517061" y="266326"/>
                  </a:lnTo>
                  <a:lnTo>
                    <a:pt x="478779" y="296590"/>
                  </a:lnTo>
                  <a:lnTo>
                    <a:pt x="441687" y="328244"/>
                  </a:lnTo>
                  <a:lnTo>
                    <a:pt x="405823" y="361249"/>
                  </a:lnTo>
                  <a:lnTo>
                    <a:pt x="371226" y="395567"/>
                  </a:lnTo>
                  <a:lnTo>
                    <a:pt x="337936" y="431157"/>
                  </a:lnTo>
                  <a:lnTo>
                    <a:pt x="305991" y="467980"/>
                  </a:lnTo>
                  <a:lnTo>
                    <a:pt x="275431" y="505998"/>
                  </a:lnTo>
                  <a:lnTo>
                    <a:pt x="246295" y="545171"/>
                  </a:lnTo>
                  <a:lnTo>
                    <a:pt x="218622" y="585461"/>
                  </a:lnTo>
                  <a:lnTo>
                    <a:pt x="192450" y="626827"/>
                  </a:lnTo>
                  <a:lnTo>
                    <a:pt x="167820" y="669231"/>
                  </a:lnTo>
                  <a:lnTo>
                    <a:pt x="144770" y="712634"/>
                  </a:lnTo>
                  <a:lnTo>
                    <a:pt x="123339" y="756997"/>
                  </a:lnTo>
                  <a:lnTo>
                    <a:pt x="103567" y="802280"/>
                  </a:lnTo>
                  <a:lnTo>
                    <a:pt x="85492" y="848443"/>
                  </a:lnTo>
                  <a:lnTo>
                    <a:pt x="69154" y="895449"/>
                  </a:lnTo>
                  <a:lnTo>
                    <a:pt x="54591" y="943258"/>
                  </a:lnTo>
                  <a:lnTo>
                    <a:pt x="41843" y="991831"/>
                  </a:lnTo>
                  <a:lnTo>
                    <a:pt x="30950" y="1041128"/>
                  </a:lnTo>
                  <a:lnTo>
                    <a:pt x="21949" y="1091110"/>
                  </a:lnTo>
                  <a:lnTo>
                    <a:pt x="14880" y="1141739"/>
                  </a:lnTo>
                  <a:lnTo>
                    <a:pt x="9782" y="1192974"/>
                  </a:lnTo>
                  <a:lnTo>
                    <a:pt x="6695" y="1244778"/>
                  </a:lnTo>
                  <a:lnTo>
                    <a:pt x="5658" y="1297110"/>
                  </a:lnTo>
                  <a:lnTo>
                    <a:pt x="6655" y="1348406"/>
                  </a:lnTo>
                  <a:lnTo>
                    <a:pt x="9623" y="1399196"/>
                  </a:lnTo>
                  <a:lnTo>
                    <a:pt x="14525" y="1449442"/>
                  </a:lnTo>
                  <a:lnTo>
                    <a:pt x="21323" y="1499107"/>
                  </a:lnTo>
                  <a:lnTo>
                    <a:pt x="29981" y="1548155"/>
                  </a:lnTo>
                  <a:lnTo>
                    <a:pt x="40461" y="1596549"/>
                  </a:lnTo>
                  <a:lnTo>
                    <a:pt x="52728" y="1644251"/>
                  </a:lnTo>
                  <a:lnTo>
                    <a:pt x="66743" y="1691225"/>
                  </a:lnTo>
                  <a:lnTo>
                    <a:pt x="82470" y="1737434"/>
                  </a:lnTo>
                  <a:lnTo>
                    <a:pt x="99872" y="1782840"/>
                  </a:lnTo>
                  <a:lnTo>
                    <a:pt x="118912" y="1827408"/>
                  </a:lnTo>
                  <a:lnTo>
                    <a:pt x="139553" y="1871099"/>
                  </a:lnTo>
                  <a:lnTo>
                    <a:pt x="161879" y="1914091"/>
                  </a:lnTo>
                  <a:lnTo>
                    <a:pt x="185561" y="1955820"/>
                  </a:lnTo>
                  <a:lnTo>
                    <a:pt x="210736" y="1996582"/>
                  </a:lnTo>
                  <a:lnTo>
                    <a:pt x="237390" y="2036367"/>
                  </a:lnTo>
                  <a:lnTo>
                    <a:pt x="265482" y="2075125"/>
                  </a:lnTo>
                  <a:lnTo>
                    <a:pt x="294954" y="2112785"/>
                  </a:lnTo>
                  <a:lnTo>
                    <a:pt x="325769" y="2149311"/>
                  </a:lnTo>
                  <a:lnTo>
                    <a:pt x="357889" y="2184665"/>
                  </a:lnTo>
                  <a:lnTo>
                    <a:pt x="391277" y="2218810"/>
                  </a:lnTo>
                  <a:close/>
                </a:path>
                <a:path w="2600960" h="2600325">
                  <a:moveTo>
                    <a:pt x="752234" y="124024"/>
                  </a:moveTo>
                  <a:lnTo>
                    <a:pt x="745415" y="124024"/>
                  </a:lnTo>
                  <a:lnTo>
                    <a:pt x="791762" y="103219"/>
                  </a:lnTo>
                  <a:lnTo>
                    <a:pt x="839058" y="84190"/>
                  </a:lnTo>
                  <a:lnTo>
                    <a:pt x="887260" y="66980"/>
                  </a:lnTo>
                  <a:lnTo>
                    <a:pt x="936322" y="51634"/>
                  </a:lnTo>
                  <a:lnTo>
                    <a:pt x="986202" y="38194"/>
                  </a:lnTo>
                  <a:lnTo>
                    <a:pt x="1036977" y="26681"/>
                  </a:lnTo>
                  <a:lnTo>
                    <a:pt x="1088240" y="17205"/>
                  </a:lnTo>
                  <a:lnTo>
                    <a:pt x="1140309" y="9742"/>
                  </a:lnTo>
                  <a:lnTo>
                    <a:pt x="1193021" y="4358"/>
                  </a:lnTo>
                  <a:lnTo>
                    <a:pt x="1246332" y="1096"/>
                  </a:lnTo>
                  <a:lnTo>
                    <a:pt x="1300197" y="0"/>
                  </a:lnTo>
                  <a:lnTo>
                    <a:pt x="1354098" y="1096"/>
                  </a:lnTo>
                  <a:lnTo>
                    <a:pt x="1374113" y="2320"/>
                  </a:lnTo>
                  <a:lnTo>
                    <a:pt x="1300197" y="2320"/>
                  </a:lnTo>
                  <a:lnTo>
                    <a:pt x="1263990" y="2837"/>
                  </a:lnTo>
                  <a:lnTo>
                    <a:pt x="1192394" y="6971"/>
                  </a:lnTo>
                  <a:lnTo>
                    <a:pt x="1103641" y="17557"/>
                  </a:lnTo>
                  <a:lnTo>
                    <a:pt x="1050873" y="26703"/>
                  </a:lnTo>
                  <a:lnTo>
                    <a:pt x="999056" y="37913"/>
                  </a:lnTo>
                  <a:lnTo>
                    <a:pt x="947927" y="51205"/>
                  </a:lnTo>
                  <a:lnTo>
                    <a:pt x="897634" y="66510"/>
                  </a:lnTo>
                  <a:lnTo>
                    <a:pt x="848224" y="83780"/>
                  </a:lnTo>
                  <a:lnTo>
                    <a:pt x="799742" y="102967"/>
                  </a:lnTo>
                  <a:lnTo>
                    <a:pt x="752234" y="124024"/>
                  </a:lnTo>
                  <a:close/>
                </a:path>
                <a:path w="2600960" h="2600325">
                  <a:moveTo>
                    <a:pt x="1855269" y="124024"/>
                  </a:moveTo>
                  <a:lnTo>
                    <a:pt x="1848305" y="124024"/>
                  </a:lnTo>
                  <a:lnTo>
                    <a:pt x="1800797" y="102967"/>
                  </a:lnTo>
                  <a:lnTo>
                    <a:pt x="1752312" y="83780"/>
                  </a:lnTo>
                  <a:lnTo>
                    <a:pt x="1702897" y="66510"/>
                  </a:lnTo>
                  <a:lnTo>
                    <a:pt x="1652593" y="51205"/>
                  </a:lnTo>
                  <a:lnTo>
                    <a:pt x="1601447" y="37913"/>
                  </a:lnTo>
                  <a:lnTo>
                    <a:pt x="1549501" y="26681"/>
                  </a:lnTo>
                  <a:lnTo>
                    <a:pt x="1496801" y="17557"/>
                  </a:lnTo>
                  <a:lnTo>
                    <a:pt x="1443390" y="10589"/>
                  </a:lnTo>
                  <a:lnTo>
                    <a:pt x="1372337" y="4388"/>
                  </a:lnTo>
                  <a:lnTo>
                    <a:pt x="1300197" y="2320"/>
                  </a:lnTo>
                  <a:lnTo>
                    <a:pt x="1374113" y="2320"/>
                  </a:lnTo>
                  <a:lnTo>
                    <a:pt x="1460176" y="9742"/>
                  </a:lnTo>
                  <a:lnTo>
                    <a:pt x="1512268" y="17205"/>
                  </a:lnTo>
                  <a:lnTo>
                    <a:pt x="1563672" y="26703"/>
                  </a:lnTo>
                  <a:lnTo>
                    <a:pt x="1614346" y="38194"/>
                  </a:lnTo>
                  <a:lnTo>
                    <a:pt x="1664247" y="51634"/>
                  </a:lnTo>
                  <a:lnTo>
                    <a:pt x="1713332" y="66980"/>
                  </a:lnTo>
                  <a:lnTo>
                    <a:pt x="1761559" y="84190"/>
                  </a:lnTo>
                  <a:lnTo>
                    <a:pt x="1808885" y="103219"/>
                  </a:lnTo>
                  <a:lnTo>
                    <a:pt x="1855269" y="12402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744863" y="3283307"/>
              <a:ext cx="1840230" cy="2237740"/>
            </a:xfrm>
            <a:custGeom>
              <a:avLst/>
              <a:gdLst/>
              <a:ahLst/>
              <a:cxnLst/>
              <a:rect l="l" t="t" r="r" b="b"/>
              <a:pathLst>
                <a:path w="1840229" h="2237740">
                  <a:moveTo>
                    <a:pt x="1670873" y="2237523"/>
                  </a:moveTo>
                  <a:lnTo>
                    <a:pt x="1656801" y="2237523"/>
                  </a:lnTo>
                  <a:lnTo>
                    <a:pt x="1702295" y="2204511"/>
                  </a:lnTo>
                  <a:lnTo>
                    <a:pt x="1746186" y="2169690"/>
                  </a:lnTo>
                  <a:lnTo>
                    <a:pt x="1788437" y="2133101"/>
                  </a:lnTo>
                  <a:lnTo>
                    <a:pt x="1829009" y="2094786"/>
                  </a:lnTo>
                  <a:lnTo>
                    <a:pt x="1839745" y="2094786"/>
                  </a:lnTo>
                  <a:lnTo>
                    <a:pt x="1799781" y="2133183"/>
                  </a:lnTo>
                  <a:lnTo>
                    <a:pt x="1758410" y="2169690"/>
                  </a:lnTo>
                  <a:lnTo>
                    <a:pt x="1715287" y="2204593"/>
                  </a:lnTo>
                  <a:lnTo>
                    <a:pt x="1670873" y="2237523"/>
                  </a:lnTo>
                  <a:close/>
                </a:path>
                <a:path w="1840229" h="2237740">
                  <a:moveTo>
                    <a:pt x="183089" y="2237523"/>
                  </a:moveTo>
                  <a:lnTo>
                    <a:pt x="169016" y="2237523"/>
                  </a:lnTo>
                  <a:lnTo>
                    <a:pt x="124470" y="2204511"/>
                  </a:lnTo>
                  <a:lnTo>
                    <a:pt x="81407" y="2169690"/>
                  </a:lnTo>
                  <a:lnTo>
                    <a:pt x="39894" y="2133101"/>
                  </a:lnTo>
                  <a:lnTo>
                    <a:pt x="0" y="2094786"/>
                  </a:lnTo>
                  <a:lnTo>
                    <a:pt x="10880" y="2094786"/>
                  </a:lnTo>
                  <a:lnTo>
                    <a:pt x="51539" y="2133183"/>
                  </a:lnTo>
                  <a:lnTo>
                    <a:pt x="93829" y="2169799"/>
                  </a:lnTo>
                  <a:lnTo>
                    <a:pt x="137698" y="2204593"/>
                  </a:lnTo>
                  <a:lnTo>
                    <a:pt x="183089" y="2237523"/>
                  </a:lnTo>
                  <a:close/>
                </a:path>
                <a:path w="1840229" h="2237740">
                  <a:moveTo>
                    <a:pt x="1708594" y="142302"/>
                  </a:moveTo>
                  <a:lnTo>
                    <a:pt x="1703371" y="142302"/>
                  </a:lnTo>
                  <a:lnTo>
                    <a:pt x="1658952" y="110040"/>
                  </a:lnTo>
                  <a:lnTo>
                    <a:pt x="1613134" y="79616"/>
                  </a:lnTo>
                  <a:lnTo>
                    <a:pt x="1565979" y="51093"/>
                  </a:lnTo>
                  <a:lnTo>
                    <a:pt x="1517549" y="24533"/>
                  </a:lnTo>
                  <a:lnTo>
                    <a:pt x="1467908" y="0"/>
                  </a:lnTo>
                  <a:lnTo>
                    <a:pt x="1474872" y="0"/>
                  </a:lnTo>
                  <a:lnTo>
                    <a:pt x="1524165" y="24589"/>
                  </a:lnTo>
                  <a:lnTo>
                    <a:pt x="1572246" y="51155"/>
                  </a:lnTo>
                  <a:lnTo>
                    <a:pt x="1619053" y="79657"/>
                  </a:lnTo>
                  <a:lnTo>
                    <a:pt x="1664523" y="110053"/>
                  </a:lnTo>
                  <a:lnTo>
                    <a:pt x="1708594" y="142302"/>
                  </a:lnTo>
                  <a:close/>
                </a:path>
                <a:path w="1840229" h="2237740">
                  <a:moveTo>
                    <a:pt x="136664" y="142302"/>
                  </a:moveTo>
                  <a:lnTo>
                    <a:pt x="131151" y="142302"/>
                  </a:lnTo>
                  <a:lnTo>
                    <a:pt x="175243" y="110040"/>
                  </a:lnTo>
                  <a:lnTo>
                    <a:pt x="220769" y="79616"/>
                  </a:lnTo>
                  <a:lnTo>
                    <a:pt x="267643" y="51093"/>
                  </a:lnTo>
                  <a:lnTo>
                    <a:pt x="315766" y="24533"/>
                  </a:lnTo>
                  <a:lnTo>
                    <a:pt x="365018" y="0"/>
                  </a:lnTo>
                  <a:lnTo>
                    <a:pt x="371837" y="0"/>
                  </a:lnTo>
                  <a:lnTo>
                    <a:pt x="322110" y="24589"/>
                  </a:lnTo>
                  <a:lnTo>
                    <a:pt x="273723" y="51155"/>
                  </a:lnTo>
                  <a:lnTo>
                    <a:pt x="226673" y="79657"/>
                  </a:lnTo>
                  <a:lnTo>
                    <a:pt x="180977" y="110053"/>
                  </a:lnTo>
                  <a:lnTo>
                    <a:pt x="136664" y="142302"/>
                  </a:lnTo>
                  <a:close/>
                </a:path>
              </a:pathLst>
            </a:custGeom>
            <a:solidFill>
              <a:srgbClr val="E7A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370124" y="3169872"/>
              <a:ext cx="2589530" cy="2581275"/>
            </a:xfrm>
            <a:custGeom>
              <a:avLst/>
              <a:gdLst/>
              <a:ahLst/>
              <a:cxnLst/>
              <a:rect l="l" t="t" r="r" b="b"/>
              <a:pathLst>
                <a:path w="2589529" h="2581275">
                  <a:moveTo>
                    <a:pt x="1294539" y="2580876"/>
                  </a:moveTo>
                  <a:lnTo>
                    <a:pt x="1243447" y="2579887"/>
                  </a:lnTo>
                  <a:lnTo>
                    <a:pt x="1192858" y="2576946"/>
                  </a:lnTo>
                  <a:lnTo>
                    <a:pt x="1142807" y="2572088"/>
                  </a:lnTo>
                  <a:lnTo>
                    <a:pt x="1093332" y="2565350"/>
                  </a:lnTo>
                  <a:lnTo>
                    <a:pt x="1044469" y="2556767"/>
                  </a:lnTo>
                  <a:lnTo>
                    <a:pt x="996255" y="2546376"/>
                  </a:lnTo>
                  <a:lnTo>
                    <a:pt x="948726" y="2534213"/>
                  </a:lnTo>
                  <a:lnTo>
                    <a:pt x="901919" y="2520314"/>
                  </a:lnTo>
                  <a:lnTo>
                    <a:pt x="855870" y="2504715"/>
                  </a:lnTo>
                  <a:lnTo>
                    <a:pt x="810615" y="2487452"/>
                  </a:lnTo>
                  <a:lnTo>
                    <a:pt x="766193" y="2468562"/>
                  </a:lnTo>
                  <a:lnTo>
                    <a:pt x="722638" y="2448080"/>
                  </a:lnTo>
                  <a:lnTo>
                    <a:pt x="679987" y="2426042"/>
                  </a:lnTo>
                  <a:lnTo>
                    <a:pt x="638278" y="2402485"/>
                  </a:lnTo>
                  <a:lnTo>
                    <a:pt x="597546" y="2377445"/>
                  </a:lnTo>
                  <a:lnTo>
                    <a:pt x="557828" y="2350959"/>
                  </a:lnTo>
                  <a:lnTo>
                    <a:pt x="572336" y="2350959"/>
                  </a:lnTo>
                  <a:lnTo>
                    <a:pt x="614100" y="2378114"/>
                  </a:lnTo>
                  <a:lnTo>
                    <a:pt x="656959" y="2403677"/>
                  </a:lnTo>
                  <a:lnTo>
                    <a:pt x="700871" y="2427606"/>
                  </a:lnTo>
                  <a:lnTo>
                    <a:pt x="745794" y="2449859"/>
                  </a:lnTo>
                  <a:lnTo>
                    <a:pt x="791684" y="2470395"/>
                  </a:lnTo>
                  <a:lnTo>
                    <a:pt x="838501" y="2489172"/>
                  </a:lnTo>
                  <a:lnTo>
                    <a:pt x="886201" y="2506149"/>
                  </a:lnTo>
                  <a:lnTo>
                    <a:pt x="934743" y="2521284"/>
                  </a:lnTo>
                  <a:lnTo>
                    <a:pt x="984084" y="2534536"/>
                  </a:lnTo>
                  <a:lnTo>
                    <a:pt x="1034181" y="2545863"/>
                  </a:lnTo>
                  <a:lnTo>
                    <a:pt x="1084993" y="2555224"/>
                  </a:lnTo>
                  <a:lnTo>
                    <a:pt x="1136477" y="2562576"/>
                  </a:lnTo>
                  <a:lnTo>
                    <a:pt x="1188591" y="2567880"/>
                  </a:lnTo>
                  <a:lnTo>
                    <a:pt x="1241292" y="2571092"/>
                  </a:lnTo>
                  <a:lnTo>
                    <a:pt x="1294539" y="2572172"/>
                  </a:lnTo>
                  <a:lnTo>
                    <a:pt x="1445473" y="2572172"/>
                  </a:lnTo>
                  <a:lnTo>
                    <a:pt x="1396268" y="2576946"/>
                  </a:lnTo>
                  <a:lnTo>
                    <a:pt x="1345656" y="2579887"/>
                  </a:lnTo>
                  <a:lnTo>
                    <a:pt x="1294539" y="2580876"/>
                  </a:lnTo>
                  <a:close/>
                </a:path>
                <a:path w="2589529" h="2581275">
                  <a:moveTo>
                    <a:pt x="1445473" y="2572172"/>
                  </a:moveTo>
                  <a:lnTo>
                    <a:pt x="1294539" y="2572172"/>
                  </a:lnTo>
                  <a:lnTo>
                    <a:pt x="1347814" y="2571092"/>
                  </a:lnTo>
                  <a:lnTo>
                    <a:pt x="1400544" y="2567880"/>
                  </a:lnTo>
                  <a:lnTo>
                    <a:pt x="1452686" y="2562576"/>
                  </a:lnTo>
                  <a:lnTo>
                    <a:pt x="1504198" y="2555224"/>
                  </a:lnTo>
                  <a:lnTo>
                    <a:pt x="1555036" y="2545863"/>
                  </a:lnTo>
                  <a:lnTo>
                    <a:pt x="1605158" y="2534536"/>
                  </a:lnTo>
                  <a:lnTo>
                    <a:pt x="1654523" y="2521284"/>
                  </a:lnTo>
                  <a:lnTo>
                    <a:pt x="1703086" y="2506149"/>
                  </a:lnTo>
                  <a:lnTo>
                    <a:pt x="1750806" y="2489172"/>
                  </a:lnTo>
                  <a:lnTo>
                    <a:pt x="1797640" y="2470395"/>
                  </a:lnTo>
                  <a:lnTo>
                    <a:pt x="1843546" y="2449859"/>
                  </a:lnTo>
                  <a:lnTo>
                    <a:pt x="1888480" y="2427606"/>
                  </a:lnTo>
                  <a:lnTo>
                    <a:pt x="1932401" y="2403677"/>
                  </a:lnTo>
                  <a:lnTo>
                    <a:pt x="1975266" y="2378114"/>
                  </a:lnTo>
                  <a:lnTo>
                    <a:pt x="2017032" y="2350959"/>
                  </a:lnTo>
                  <a:lnTo>
                    <a:pt x="2031539" y="2350959"/>
                  </a:lnTo>
                  <a:lnTo>
                    <a:pt x="1991796" y="2377445"/>
                  </a:lnTo>
                  <a:lnTo>
                    <a:pt x="1951042" y="2402485"/>
                  </a:lnTo>
                  <a:lnTo>
                    <a:pt x="1909312" y="2426042"/>
                  </a:lnTo>
                  <a:lnTo>
                    <a:pt x="1866644" y="2448080"/>
                  </a:lnTo>
                  <a:lnTo>
                    <a:pt x="1823072" y="2468562"/>
                  </a:lnTo>
                  <a:lnTo>
                    <a:pt x="1778635" y="2487452"/>
                  </a:lnTo>
                  <a:lnTo>
                    <a:pt x="1733366" y="2504715"/>
                  </a:lnTo>
                  <a:lnTo>
                    <a:pt x="1687303" y="2520314"/>
                  </a:lnTo>
                  <a:lnTo>
                    <a:pt x="1640482" y="2534213"/>
                  </a:lnTo>
                  <a:lnTo>
                    <a:pt x="1592939" y="2546376"/>
                  </a:lnTo>
                  <a:lnTo>
                    <a:pt x="1544710" y="2556767"/>
                  </a:lnTo>
                  <a:lnTo>
                    <a:pt x="1495831" y="2565350"/>
                  </a:lnTo>
                  <a:lnTo>
                    <a:pt x="1446338" y="2572088"/>
                  </a:lnTo>
                  <a:lnTo>
                    <a:pt x="1445473" y="2572172"/>
                  </a:lnTo>
                  <a:close/>
                </a:path>
                <a:path w="2589529" h="2581275">
                  <a:moveTo>
                    <a:pt x="2203748" y="2208221"/>
                  </a:moveTo>
                  <a:lnTo>
                    <a:pt x="2192432" y="2208221"/>
                  </a:lnTo>
                  <a:lnTo>
                    <a:pt x="2226355" y="2174076"/>
                  </a:lnTo>
                  <a:lnTo>
                    <a:pt x="2258964" y="2138721"/>
                  </a:lnTo>
                  <a:lnTo>
                    <a:pt x="2290229" y="2102196"/>
                  </a:lnTo>
                  <a:lnTo>
                    <a:pt x="2320116" y="2064536"/>
                  </a:lnTo>
                  <a:lnTo>
                    <a:pt x="2348592" y="2025778"/>
                  </a:lnTo>
                  <a:lnTo>
                    <a:pt x="2375624" y="1985960"/>
                  </a:lnTo>
                  <a:lnTo>
                    <a:pt x="2401206" y="1945069"/>
                  </a:lnTo>
                  <a:lnTo>
                    <a:pt x="2425297" y="1903140"/>
                  </a:lnTo>
                  <a:lnTo>
                    <a:pt x="2447841" y="1860240"/>
                  </a:lnTo>
                  <a:lnTo>
                    <a:pt x="2468800" y="1816407"/>
                  </a:lnTo>
                  <a:lnTo>
                    <a:pt x="2488135" y="1771679"/>
                  </a:lnTo>
                  <a:lnTo>
                    <a:pt x="2505809" y="1726093"/>
                  </a:lnTo>
                  <a:lnTo>
                    <a:pt x="2521784" y="1679688"/>
                  </a:lnTo>
                  <a:lnTo>
                    <a:pt x="2536022" y="1632501"/>
                  </a:lnTo>
                  <a:lnTo>
                    <a:pt x="2548484" y="1584570"/>
                  </a:lnTo>
                  <a:lnTo>
                    <a:pt x="2559134" y="1535933"/>
                  </a:lnTo>
                  <a:lnTo>
                    <a:pt x="2567932" y="1486627"/>
                  </a:lnTo>
                  <a:lnTo>
                    <a:pt x="2574841" y="1436691"/>
                  </a:lnTo>
                  <a:lnTo>
                    <a:pt x="2579824" y="1386161"/>
                  </a:lnTo>
                  <a:lnTo>
                    <a:pt x="2582841" y="1335077"/>
                  </a:lnTo>
                  <a:lnTo>
                    <a:pt x="2583855" y="1283475"/>
                  </a:lnTo>
                  <a:lnTo>
                    <a:pt x="2582816" y="1231269"/>
                  </a:lnTo>
                  <a:lnTo>
                    <a:pt x="2579724" y="1179590"/>
                  </a:lnTo>
                  <a:lnTo>
                    <a:pt x="2574621" y="1128478"/>
                  </a:lnTo>
                  <a:lnTo>
                    <a:pt x="2567544" y="1077972"/>
                  </a:lnTo>
                  <a:lnTo>
                    <a:pt x="2558534" y="1028112"/>
                  </a:lnTo>
                  <a:lnTo>
                    <a:pt x="2547630" y="978936"/>
                  </a:lnTo>
                  <a:lnTo>
                    <a:pt x="2534872" y="930485"/>
                  </a:lnTo>
                  <a:lnTo>
                    <a:pt x="2520300" y="882797"/>
                  </a:lnTo>
                  <a:lnTo>
                    <a:pt x="2503951" y="835912"/>
                  </a:lnTo>
                  <a:lnTo>
                    <a:pt x="2485868" y="789869"/>
                  </a:lnTo>
                  <a:lnTo>
                    <a:pt x="2466088" y="744708"/>
                  </a:lnTo>
                  <a:lnTo>
                    <a:pt x="2444652" y="700468"/>
                  </a:lnTo>
                  <a:lnTo>
                    <a:pt x="2421598" y="657188"/>
                  </a:lnTo>
                  <a:lnTo>
                    <a:pt x="2396967" y="614907"/>
                  </a:lnTo>
                  <a:lnTo>
                    <a:pt x="2370799" y="573665"/>
                  </a:lnTo>
                  <a:lnTo>
                    <a:pt x="2343131" y="533502"/>
                  </a:lnTo>
                  <a:lnTo>
                    <a:pt x="2314005" y="494457"/>
                  </a:lnTo>
                  <a:lnTo>
                    <a:pt x="2283460" y="456568"/>
                  </a:lnTo>
                  <a:lnTo>
                    <a:pt x="2251535" y="419876"/>
                  </a:lnTo>
                  <a:lnTo>
                    <a:pt x="2218269" y="384419"/>
                  </a:lnTo>
                  <a:lnTo>
                    <a:pt x="2183703" y="350238"/>
                  </a:lnTo>
                  <a:lnTo>
                    <a:pt x="2147876" y="317371"/>
                  </a:lnTo>
                  <a:lnTo>
                    <a:pt x="2110828" y="285857"/>
                  </a:lnTo>
                  <a:lnTo>
                    <a:pt x="2072597" y="255737"/>
                  </a:lnTo>
                  <a:lnTo>
                    <a:pt x="2078110" y="255737"/>
                  </a:lnTo>
                  <a:lnTo>
                    <a:pt x="2116375" y="286001"/>
                  </a:lnTo>
                  <a:lnTo>
                    <a:pt x="2153453" y="317655"/>
                  </a:lnTo>
                  <a:lnTo>
                    <a:pt x="2189306" y="350660"/>
                  </a:lnTo>
                  <a:lnTo>
                    <a:pt x="2223894" y="384977"/>
                  </a:lnTo>
                  <a:lnTo>
                    <a:pt x="2257178" y="420567"/>
                  </a:lnTo>
                  <a:lnTo>
                    <a:pt x="2289118" y="457391"/>
                  </a:lnTo>
                  <a:lnTo>
                    <a:pt x="2319675" y="495409"/>
                  </a:lnTo>
                  <a:lnTo>
                    <a:pt x="2348811" y="534582"/>
                  </a:lnTo>
                  <a:lnTo>
                    <a:pt x="2376485" y="574872"/>
                  </a:lnTo>
                  <a:lnTo>
                    <a:pt x="2402658" y="616238"/>
                  </a:lnTo>
                  <a:lnTo>
                    <a:pt x="2427292" y="658642"/>
                  </a:lnTo>
                  <a:lnTo>
                    <a:pt x="2450346" y="702045"/>
                  </a:lnTo>
                  <a:lnTo>
                    <a:pt x="2471782" y="746408"/>
                  </a:lnTo>
                  <a:lnTo>
                    <a:pt x="2491559" y="791690"/>
                  </a:lnTo>
                  <a:lnTo>
                    <a:pt x="2509640" y="837854"/>
                  </a:lnTo>
                  <a:lnTo>
                    <a:pt x="2525984" y="884860"/>
                  </a:lnTo>
                  <a:lnTo>
                    <a:pt x="2540553" y="932669"/>
                  </a:lnTo>
                  <a:lnTo>
                    <a:pt x="2553307" y="981241"/>
                  </a:lnTo>
                  <a:lnTo>
                    <a:pt x="2564206" y="1030539"/>
                  </a:lnTo>
                  <a:lnTo>
                    <a:pt x="2573212" y="1080521"/>
                  </a:lnTo>
                  <a:lnTo>
                    <a:pt x="2580285" y="1131150"/>
                  </a:lnTo>
                  <a:lnTo>
                    <a:pt x="2585385" y="1182385"/>
                  </a:lnTo>
                  <a:lnTo>
                    <a:pt x="2588474" y="1234189"/>
                  </a:lnTo>
                  <a:lnTo>
                    <a:pt x="2589513" y="1286521"/>
                  </a:lnTo>
                  <a:lnTo>
                    <a:pt x="2588514" y="1337817"/>
                  </a:lnTo>
                  <a:lnTo>
                    <a:pt x="2585544" y="1388607"/>
                  </a:lnTo>
                  <a:lnTo>
                    <a:pt x="2580638" y="1438853"/>
                  </a:lnTo>
                  <a:lnTo>
                    <a:pt x="2573834" y="1488518"/>
                  </a:lnTo>
                  <a:lnTo>
                    <a:pt x="2565169" y="1537566"/>
                  </a:lnTo>
                  <a:lnTo>
                    <a:pt x="2554680" y="1585959"/>
                  </a:lnTo>
                  <a:lnTo>
                    <a:pt x="2542405" y="1633662"/>
                  </a:lnTo>
                  <a:lnTo>
                    <a:pt x="2528381" y="1680636"/>
                  </a:lnTo>
                  <a:lnTo>
                    <a:pt x="2512644" y="1726844"/>
                  </a:lnTo>
                  <a:lnTo>
                    <a:pt x="2495231" y="1772251"/>
                  </a:lnTo>
                  <a:lnTo>
                    <a:pt x="2476181" y="1816819"/>
                  </a:lnTo>
                  <a:lnTo>
                    <a:pt x="2455529" y="1860510"/>
                  </a:lnTo>
                  <a:lnTo>
                    <a:pt x="2433314" y="1903289"/>
                  </a:lnTo>
                  <a:lnTo>
                    <a:pt x="2409572" y="1945118"/>
                  </a:lnTo>
                  <a:lnTo>
                    <a:pt x="2384320" y="1985990"/>
                  </a:lnTo>
                  <a:lnTo>
                    <a:pt x="2357594" y="2025865"/>
                  </a:lnTo>
                  <a:lnTo>
                    <a:pt x="2329463" y="2064655"/>
                  </a:lnTo>
                  <a:lnTo>
                    <a:pt x="2299971" y="2102324"/>
                  </a:lnTo>
                  <a:lnTo>
                    <a:pt x="2269159" y="2138833"/>
                  </a:lnTo>
                  <a:lnTo>
                    <a:pt x="2237070" y="2174145"/>
                  </a:lnTo>
                  <a:lnTo>
                    <a:pt x="2203748" y="2208221"/>
                  </a:lnTo>
                  <a:close/>
                </a:path>
                <a:path w="2589529" h="2581275">
                  <a:moveTo>
                    <a:pt x="396935" y="2208221"/>
                  </a:moveTo>
                  <a:lnTo>
                    <a:pt x="385619" y="2208221"/>
                  </a:lnTo>
                  <a:lnTo>
                    <a:pt x="352231" y="2174076"/>
                  </a:lnTo>
                  <a:lnTo>
                    <a:pt x="320111" y="2138721"/>
                  </a:lnTo>
                  <a:lnTo>
                    <a:pt x="289296" y="2102196"/>
                  </a:lnTo>
                  <a:lnTo>
                    <a:pt x="259824" y="2064536"/>
                  </a:lnTo>
                  <a:lnTo>
                    <a:pt x="231732" y="2025778"/>
                  </a:lnTo>
                  <a:lnTo>
                    <a:pt x="205056" y="1985960"/>
                  </a:lnTo>
                  <a:lnTo>
                    <a:pt x="179805" y="1945069"/>
                  </a:lnTo>
                  <a:lnTo>
                    <a:pt x="156023" y="1903140"/>
                  </a:lnTo>
                  <a:lnTo>
                    <a:pt x="133895" y="1860510"/>
                  </a:lnTo>
                  <a:lnTo>
                    <a:pt x="113254" y="1816819"/>
                  </a:lnTo>
                  <a:lnTo>
                    <a:pt x="94214" y="1772251"/>
                  </a:lnTo>
                  <a:lnTo>
                    <a:pt x="76812" y="1726844"/>
                  </a:lnTo>
                  <a:lnTo>
                    <a:pt x="61085" y="1680636"/>
                  </a:lnTo>
                  <a:lnTo>
                    <a:pt x="47070" y="1633662"/>
                  </a:lnTo>
                  <a:lnTo>
                    <a:pt x="34803" y="1585959"/>
                  </a:lnTo>
                  <a:lnTo>
                    <a:pt x="24323" y="1537566"/>
                  </a:lnTo>
                  <a:lnTo>
                    <a:pt x="15665" y="1488518"/>
                  </a:lnTo>
                  <a:lnTo>
                    <a:pt x="8867" y="1438853"/>
                  </a:lnTo>
                  <a:lnTo>
                    <a:pt x="3965" y="1388607"/>
                  </a:lnTo>
                  <a:lnTo>
                    <a:pt x="997" y="1337817"/>
                  </a:lnTo>
                  <a:lnTo>
                    <a:pt x="0" y="1286521"/>
                  </a:lnTo>
                  <a:lnTo>
                    <a:pt x="1037" y="1234189"/>
                  </a:lnTo>
                  <a:lnTo>
                    <a:pt x="4124" y="1182385"/>
                  </a:lnTo>
                  <a:lnTo>
                    <a:pt x="9222" y="1131150"/>
                  </a:lnTo>
                  <a:lnTo>
                    <a:pt x="16291" y="1080521"/>
                  </a:lnTo>
                  <a:lnTo>
                    <a:pt x="25291" y="1030539"/>
                  </a:lnTo>
                  <a:lnTo>
                    <a:pt x="36185" y="981241"/>
                  </a:lnTo>
                  <a:lnTo>
                    <a:pt x="48933" y="932669"/>
                  </a:lnTo>
                  <a:lnTo>
                    <a:pt x="63496" y="884860"/>
                  </a:lnTo>
                  <a:lnTo>
                    <a:pt x="79834" y="837854"/>
                  </a:lnTo>
                  <a:lnTo>
                    <a:pt x="97909" y="791690"/>
                  </a:lnTo>
                  <a:lnTo>
                    <a:pt x="117681" y="746408"/>
                  </a:lnTo>
                  <a:lnTo>
                    <a:pt x="139112" y="702045"/>
                  </a:lnTo>
                  <a:lnTo>
                    <a:pt x="162162" y="658642"/>
                  </a:lnTo>
                  <a:lnTo>
                    <a:pt x="186792" y="616238"/>
                  </a:lnTo>
                  <a:lnTo>
                    <a:pt x="212964" y="574872"/>
                  </a:lnTo>
                  <a:lnTo>
                    <a:pt x="240637" y="534582"/>
                  </a:lnTo>
                  <a:lnTo>
                    <a:pt x="269773" y="495409"/>
                  </a:lnTo>
                  <a:lnTo>
                    <a:pt x="300333" y="457391"/>
                  </a:lnTo>
                  <a:lnTo>
                    <a:pt x="332278" y="420567"/>
                  </a:lnTo>
                  <a:lnTo>
                    <a:pt x="365568" y="384977"/>
                  </a:lnTo>
                  <a:lnTo>
                    <a:pt x="400165" y="350660"/>
                  </a:lnTo>
                  <a:lnTo>
                    <a:pt x="436029" y="317655"/>
                  </a:lnTo>
                  <a:lnTo>
                    <a:pt x="473121" y="286001"/>
                  </a:lnTo>
                  <a:lnTo>
                    <a:pt x="511403" y="255737"/>
                  </a:lnTo>
                  <a:lnTo>
                    <a:pt x="516771" y="255737"/>
                  </a:lnTo>
                  <a:lnTo>
                    <a:pt x="478541" y="285857"/>
                  </a:lnTo>
                  <a:lnTo>
                    <a:pt x="441494" y="317371"/>
                  </a:lnTo>
                  <a:lnTo>
                    <a:pt x="405670" y="350238"/>
                  </a:lnTo>
                  <a:lnTo>
                    <a:pt x="371109" y="384419"/>
                  </a:lnTo>
                  <a:lnTo>
                    <a:pt x="337849" y="419876"/>
                  </a:lnTo>
                  <a:lnTo>
                    <a:pt x="305930" y="456568"/>
                  </a:lnTo>
                  <a:lnTo>
                    <a:pt x="275392" y="494457"/>
                  </a:lnTo>
                  <a:lnTo>
                    <a:pt x="246274" y="533502"/>
                  </a:lnTo>
                  <a:lnTo>
                    <a:pt x="218615" y="573665"/>
                  </a:lnTo>
                  <a:lnTo>
                    <a:pt x="192455" y="614907"/>
                  </a:lnTo>
                  <a:lnTo>
                    <a:pt x="167833" y="657188"/>
                  </a:lnTo>
                  <a:lnTo>
                    <a:pt x="144788" y="700468"/>
                  </a:lnTo>
                  <a:lnTo>
                    <a:pt x="123361" y="744708"/>
                  </a:lnTo>
                  <a:lnTo>
                    <a:pt x="103590" y="789869"/>
                  </a:lnTo>
                  <a:lnTo>
                    <a:pt x="85515" y="835912"/>
                  </a:lnTo>
                  <a:lnTo>
                    <a:pt x="69175" y="882797"/>
                  </a:lnTo>
                  <a:lnTo>
                    <a:pt x="54610" y="930485"/>
                  </a:lnTo>
                  <a:lnTo>
                    <a:pt x="41859" y="978936"/>
                  </a:lnTo>
                  <a:lnTo>
                    <a:pt x="30962" y="1028112"/>
                  </a:lnTo>
                  <a:lnTo>
                    <a:pt x="21957" y="1077972"/>
                  </a:lnTo>
                  <a:lnTo>
                    <a:pt x="14885" y="1128478"/>
                  </a:lnTo>
                  <a:lnTo>
                    <a:pt x="9785" y="1179590"/>
                  </a:lnTo>
                  <a:lnTo>
                    <a:pt x="6696" y="1231269"/>
                  </a:lnTo>
                  <a:lnTo>
                    <a:pt x="5658" y="1283475"/>
                  </a:lnTo>
                  <a:lnTo>
                    <a:pt x="6672" y="1335077"/>
                  </a:lnTo>
                  <a:lnTo>
                    <a:pt x="9689" y="1386161"/>
                  </a:lnTo>
                  <a:lnTo>
                    <a:pt x="14671" y="1436691"/>
                  </a:lnTo>
                  <a:lnTo>
                    <a:pt x="21579" y="1486627"/>
                  </a:lnTo>
                  <a:lnTo>
                    <a:pt x="30377" y="1535933"/>
                  </a:lnTo>
                  <a:lnTo>
                    <a:pt x="41025" y="1584570"/>
                  </a:lnTo>
                  <a:lnTo>
                    <a:pt x="53485" y="1632501"/>
                  </a:lnTo>
                  <a:lnTo>
                    <a:pt x="67720" y="1679688"/>
                  </a:lnTo>
                  <a:lnTo>
                    <a:pt x="83692" y="1726093"/>
                  </a:lnTo>
                  <a:lnTo>
                    <a:pt x="101362" y="1771679"/>
                  </a:lnTo>
                  <a:lnTo>
                    <a:pt x="120692" y="1816407"/>
                  </a:lnTo>
                  <a:lnTo>
                    <a:pt x="141644" y="1860240"/>
                  </a:lnTo>
                  <a:lnTo>
                    <a:pt x="164266" y="1903289"/>
                  </a:lnTo>
                  <a:lnTo>
                    <a:pt x="188294" y="1945118"/>
                  </a:lnTo>
                  <a:lnTo>
                    <a:pt x="213854" y="1985990"/>
                  </a:lnTo>
                  <a:lnTo>
                    <a:pt x="240915" y="2025865"/>
                  </a:lnTo>
                  <a:lnTo>
                    <a:pt x="269408" y="2064655"/>
                  </a:lnTo>
                  <a:lnTo>
                    <a:pt x="299294" y="2102324"/>
                  </a:lnTo>
                  <a:lnTo>
                    <a:pt x="330536" y="2138833"/>
                  </a:lnTo>
                  <a:lnTo>
                    <a:pt x="363096" y="2174145"/>
                  </a:lnTo>
                  <a:lnTo>
                    <a:pt x="396935" y="2208221"/>
                  </a:lnTo>
                  <a:close/>
                </a:path>
                <a:path w="2589529" h="2581275">
                  <a:moveTo>
                    <a:pt x="1842647" y="113435"/>
                  </a:moveTo>
                  <a:lnTo>
                    <a:pt x="1835538" y="113435"/>
                  </a:lnTo>
                  <a:lnTo>
                    <a:pt x="1806515" y="100409"/>
                  </a:lnTo>
                  <a:lnTo>
                    <a:pt x="1777125" y="88104"/>
                  </a:lnTo>
                  <a:lnTo>
                    <a:pt x="1717299" y="65711"/>
                  </a:lnTo>
                  <a:lnTo>
                    <a:pt x="1672450" y="50387"/>
                  </a:lnTo>
                  <a:lnTo>
                    <a:pt x="1626861" y="36780"/>
                  </a:lnTo>
                  <a:lnTo>
                    <a:pt x="1580562" y="24913"/>
                  </a:lnTo>
                  <a:lnTo>
                    <a:pt x="1533586" y="14812"/>
                  </a:lnTo>
                  <a:lnTo>
                    <a:pt x="1485965" y="6499"/>
                  </a:lnTo>
                  <a:lnTo>
                    <a:pt x="1437731" y="0"/>
                  </a:lnTo>
                  <a:lnTo>
                    <a:pt x="1491143" y="6968"/>
                  </a:lnTo>
                  <a:lnTo>
                    <a:pt x="1543843" y="16092"/>
                  </a:lnTo>
                  <a:lnTo>
                    <a:pt x="1595789" y="27324"/>
                  </a:lnTo>
                  <a:lnTo>
                    <a:pt x="1646935" y="40616"/>
                  </a:lnTo>
                  <a:lnTo>
                    <a:pt x="1697239" y="55921"/>
                  </a:lnTo>
                  <a:lnTo>
                    <a:pt x="1746654" y="73190"/>
                  </a:lnTo>
                  <a:lnTo>
                    <a:pt x="1795138" y="92378"/>
                  </a:lnTo>
                  <a:lnTo>
                    <a:pt x="1842647" y="113435"/>
                  </a:lnTo>
                  <a:close/>
                </a:path>
                <a:path w="2589529" h="2581275">
                  <a:moveTo>
                    <a:pt x="753684" y="113435"/>
                  </a:moveTo>
                  <a:lnTo>
                    <a:pt x="746576" y="113435"/>
                  </a:lnTo>
                  <a:lnTo>
                    <a:pt x="794084" y="92378"/>
                  </a:lnTo>
                  <a:lnTo>
                    <a:pt x="842566" y="73190"/>
                  </a:lnTo>
                  <a:lnTo>
                    <a:pt x="891976" y="55921"/>
                  </a:lnTo>
                  <a:lnTo>
                    <a:pt x="942269" y="40616"/>
                  </a:lnTo>
                  <a:lnTo>
                    <a:pt x="993398" y="27324"/>
                  </a:lnTo>
                  <a:lnTo>
                    <a:pt x="1045318" y="16092"/>
                  </a:lnTo>
                  <a:lnTo>
                    <a:pt x="1097982" y="6968"/>
                  </a:lnTo>
                  <a:lnTo>
                    <a:pt x="1151346" y="0"/>
                  </a:lnTo>
                  <a:lnTo>
                    <a:pt x="1103185" y="6448"/>
                  </a:lnTo>
                  <a:lnTo>
                    <a:pt x="1055637" y="14742"/>
                  </a:lnTo>
                  <a:lnTo>
                    <a:pt x="1008733" y="24841"/>
                  </a:lnTo>
                  <a:lnTo>
                    <a:pt x="962507" y="36705"/>
                  </a:lnTo>
                  <a:lnTo>
                    <a:pt x="916990" y="50293"/>
                  </a:lnTo>
                  <a:lnTo>
                    <a:pt x="872214" y="65566"/>
                  </a:lnTo>
                  <a:lnTo>
                    <a:pt x="812242" y="88086"/>
                  </a:lnTo>
                  <a:lnTo>
                    <a:pt x="782793" y="100407"/>
                  </a:lnTo>
                  <a:lnTo>
                    <a:pt x="753684" y="113435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755744" y="3283307"/>
              <a:ext cx="1818639" cy="2237740"/>
            </a:xfrm>
            <a:custGeom>
              <a:avLst/>
              <a:gdLst/>
              <a:ahLst/>
              <a:cxnLst/>
              <a:rect l="l" t="t" r="r" b="b"/>
              <a:pathLst>
                <a:path w="1818639" h="2237740">
                  <a:moveTo>
                    <a:pt x="1645920" y="2237523"/>
                  </a:moveTo>
                  <a:lnTo>
                    <a:pt x="1631412" y="2237523"/>
                  </a:lnTo>
                  <a:lnTo>
                    <a:pt x="1677649" y="2204735"/>
                  </a:lnTo>
                  <a:lnTo>
                    <a:pt x="1722322" y="2169962"/>
                  </a:lnTo>
                  <a:lnTo>
                    <a:pt x="1765500" y="2133183"/>
                  </a:lnTo>
                  <a:lnTo>
                    <a:pt x="1806812" y="2094786"/>
                  </a:lnTo>
                  <a:lnTo>
                    <a:pt x="1818128" y="2094786"/>
                  </a:lnTo>
                  <a:lnTo>
                    <a:pt x="1777352" y="2133285"/>
                  </a:lnTo>
                  <a:lnTo>
                    <a:pt x="1735179" y="2169799"/>
                  </a:lnTo>
                  <a:lnTo>
                    <a:pt x="1691311" y="2204593"/>
                  </a:lnTo>
                  <a:lnTo>
                    <a:pt x="1645920" y="2237523"/>
                  </a:lnTo>
                  <a:close/>
                </a:path>
                <a:path w="1818639" h="2237740">
                  <a:moveTo>
                    <a:pt x="186716" y="2237523"/>
                  </a:moveTo>
                  <a:lnTo>
                    <a:pt x="172208" y="2237523"/>
                  </a:lnTo>
                  <a:lnTo>
                    <a:pt x="126817" y="2204593"/>
                  </a:lnTo>
                  <a:lnTo>
                    <a:pt x="82948" y="2169799"/>
                  </a:lnTo>
                  <a:lnTo>
                    <a:pt x="40658" y="2133183"/>
                  </a:lnTo>
                  <a:lnTo>
                    <a:pt x="0" y="2094786"/>
                  </a:lnTo>
                  <a:lnTo>
                    <a:pt x="11316" y="2094786"/>
                  </a:lnTo>
                  <a:lnTo>
                    <a:pt x="52738" y="2133285"/>
                  </a:lnTo>
                  <a:lnTo>
                    <a:pt x="95806" y="2169962"/>
                  </a:lnTo>
                  <a:lnTo>
                    <a:pt x="140479" y="2204735"/>
                  </a:lnTo>
                  <a:lnTo>
                    <a:pt x="186716" y="2237523"/>
                  </a:lnTo>
                  <a:close/>
                </a:path>
                <a:path w="1818639" h="2237740">
                  <a:moveTo>
                    <a:pt x="1692490" y="142302"/>
                  </a:moveTo>
                  <a:lnTo>
                    <a:pt x="1686977" y="142302"/>
                  </a:lnTo>
                  <a:lnTo>
                    <a:pt x="1642281" y="109970"/>
                  </a:lnTo>
                  <a:lnTo>
                    <a:pt x="1596158" y="79511"/>
                  </a:lnTo>
                  <a:lnTo>
                    <a:pt x="1548676" y="50988"/>
                  </a:lnTo>
                  <a:lnTo>
                    <a:pt x="1499906" y="24463"/>
                  </a:lnTo>
                  <a:lnTo>
                    <a:pt x="1449918" y="0"/>
                  </a:lnTo>
                  <a:lnTo>
                    <a:pt x="1457027" y="0"/>
                  </a:lnTo>
                  <a:lnTo>
                    <a:pt x="1506668" y="24533"/>
                  </a:lnTo>
                  <a:lnTo>
                    <a:pt x="1555098" y="51093"/>
                  </a:lnTo>
                  <a:lnTo>
                    <a:pt x="1602253" y="79616"/>
                  </a:lnTo>
                  <a:lnTo>
                    <a:pt x="1648071" y="110040"/>
                  </a:lnTo>
                  <a:lnTo>
                    <a:pt x="1692490" y="142302"/>
                  </a:lnTo>
                  <a:close/>
                </a:path>
                <a:path w="1818639" h="2237740">
                  <a:moveTo>
                    <a:pt x="131151" y="142302"/>
                  </a:moveTo>
                  <a:lnTo>
                    <a:pt x="125783" y="142302"/>
                  </a:lnTo>
                  <a:lnTo>
                    <a:pt x="170220" y="109970"/>
                  </a:lnTo>
                  <a:lnTo>
                    <a:pt x="215855" y="79616"/>
                  </a:lnTo>
                  <a:lnTo>
                    <a:pt x="262945" y="51093"/>
                  </a:lnTo>
                  <a:lnTo>
                    <a:pt x="311331" y="24533"/>
                  </a:lnTo>
                  <a:lnTo>
                    <a:pt x="360956" y="0"/>
                  </a:lnTo>
                  <a:lnTo>
                    <a:pt x="368065" y="0"/>
                  </a:lnTo>
                  <a:lnTo>
                    <a:pt x="318091" y="24463"/>
                  </a:lnTo>
                  <a:lnTo>
                    <a:pt x="269358" y="50988"/>
                  </a:lnTo>
                  <a:lnTo>
                    <a:pt x="221919" y="79511"/>
                  </a:lnTo>
                  <a:lnTo>
                    <a:pt x="175735" y="110040"/>
                  </a:lnTo>
                  <a:lnTo>
                    <a:pt x="131151" y="142302"/>
                  </a:lnTo>
                  <a:close/>
                </a:path>
              </a:pathLst>
            </a:custGeom>
            <a:solidFill>
              <a:srgbClr val="E79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375782" y="3235438"/>
              <a:ext cx="2578735" cy="2506980"/>
            </a:xfrm>
            <a:custGeom>
              <a:avLst/>
              <a:gdLst/>
              <a:ahLst/>
              <a:cxnLst/>
              <a:rect l="l" t="t" r="r" b="b"/>
              <a:pathLst>
                <a:path w="2578735" h="2506979">
                  <a:moveTo>
                    <a:pt x="1288881" y="2506606"/>
                  </a:moveTo>
                  <a:lnTo>
                    <a:pt x="1235634" y="2505526"/>
                  </a:lnTo>
                  <a:lnTo>
                    <a:pt x="1182933" y="2502314"/>
                  </a:lnTo>
                  <a:lnTo>
                    <a:pt x="1130819" y="2497010"/>
                  </a:lnTo>
                  <a:lnTo>
                    <a:pt x="1079335" y="2489657"/>
                  </a:lnTo>
                  <a:lnTo>
                    <a:pt x="1028523" y="2480297"/>
                  </a:lnTo>
                  <a:lnTo>
                    <a:pt x="978426" y="2468970"/>
                  </a:lnTo>
                  <a:lnTo>
                    <a:pt x="929085" y="2455718"/>
                  </a:lnTo>
                  <a:lnTo>
                    <a:pt x="880543" y="2440583"/>
                  </a:lnTo>
                  <a:lnTo>
                    <a:pt x="832843" y="2423606"/>
                  </a:lnTo>
                  <a:lnTo>
                    <a:pt x="786026" y="2404829"/>
                  </a:lnTo>
                  <a:lnTo>
                    <a:pt x="740136" y="2384293"/>
                  </a:lnTo>
                  <a:lnTo>
                    <a:pt x="695213" y="2362040"/>
                  </a:lnTo>
                  <a:lnTo>
                    <a:pt x="651301" y="2338111"/>
                  </a:lnTo>
                  <a:lnTo>
                    <a:pt x="608442" y="2312548"/>
                  </a:lnTo>
                  <a:lnTo>
                    <a:pt x="566678" y="2285392"/>
                  </a:lnTo>
                  <a:lnTo>
                    <a:pt x="580895" y="2285392"/>
                  </a:lnTo>
                  <a:lnTo>
                    <a:pt x="621995" y="2311533"/>
                  </a:lnTo>
                  <a:lnTo>
                    <a:pt x="664137" y="2336140"/>
                  </a:lnTo>
                  <a:lnTo>
                    <a:pt x="707284" y="2359175"/>
                  </a:lnTo>
                  <a:lnTo>
                    <a:pt x="751394" y="2380596"/>
                  </a:lnTo>
                  <a:lnTo>
                    <a:pt x="796429" y="2400364"/>
                  </a:lnTo>
                  <a:lnTo>
                    <a:pt x="842349" y="2418440"/>
                  </a:lnTo>
                  <a:lnTo>
                    <a:pt x="889113" y="2434782"/>
                  </a:lnTo>
                  <a:lnTo>
                    <a:pt x="936683" y="2449351"/>
                  </a:lnTo>
                  <a:lnTo>
                    <a:pt x="985018" y="2462108"/>
                  </a:lnTo>
                  <a:lnTo>
                    <a:pt x="1034079" y="2473012"/>
                  </a:lnTo>
                  <a:lnTo>
                    <a:pt x="1083826" y="2482022"/>
                  </a:lnTo>
                  <a:lnTo>
                    <a:pt x="1134219" y="2489100"/>
                  </a:lnTo>
                  <a:lnTo>
                    <a:pt x="1185219" y="2494206"/>
                  </a:lnTo>
                  <a:lnTo>
                    <a:pt x="1236786" y="2497298"/>
                  </a:lnTo>
                  <a:lnTo>
                    <a:pt x="1288881" y="2498338"/>
                  </a:lnTo>
                  <a:lnTo>
                    <a:pt x="1433976" y="2498338"/>
                  </a:lnTo>
                  <a:lnTo>
                    <a:pt x="1394886" y="2502314"/>
                  </a:lnTo>
                  <a:lnTo>
                    <a:pt x="1342156" y="2505526"/>
                  </a:lnTo>
                  <a:lnTo>
                    <a:pt x="1288881" y="2506606"/>
                  </a:lnTo>
                  <a:close/>
                </a:path>
                <a:path w="2578735" h="2506979">
                  <a:moveTo>
                    <a:pt x="1433976" y="2498338"/>
                  </a:moveTo>
                  <a:lnTo>
                    <a:pt x="1288881" y="2498338"/>
                  </a:lnTo>
                  <a:lnTo>
                    <a:pt x="1341002" y="2497298"/>
                  </a:lnTo>
                  <a:lnTo>
                    <a:pt x="1392593" y="2494206"/>
                  </a:lnTo>
                  <a:lnTo>
                    <a:pt x="1443614" y="2489100"/>
                  </a:lnTo>
                  <a:lnTo>
                    <a:pt x="1494026" y="2482022"/>
                  </a:lnTo>
                  <a:lnTo>
                    <a:pt x="1543790" y="2473012"/>
                  </a:lnTo>
                  <a:lnTo>
                    <a:pt x="1592866" y="2462108"/>
                  </a:lnTo>
                  <a:lnTo>
                    <a:pt x="1641216" y="2449351"/>
                  </a:lnTo>
                  <a:lnTo>
                    <a:pt x="1688800" y="2434782"/>
                  </a:lnTo>
                  <a:lnTo>
                    <a:pt x="1735580" y="2418440"/>
                  </a:lnTo>
                  <a:lnTo>
                    <a:pt x="1781515" y="2400364"/>
                  </a:lnTo>
                  <a:lnTo>
                    <a:pt x="1826566" y="2380596"/>
                  </a:lnTo>
                  <a:lnTo>
                    <a:pt x="1870696" y="2359175"/>
                  </a:lnTo>
                  <a:lnTo>
                    <a:pt x="1913863" y="2336140"/>
                  </a:lnTo>
                  <a:lnTo>
                    <a:pt x="1956029" y="2311533"/>
                  </a:lnTo>
                  <a:lnTo>
                    <a:pt x="1997156" y="2285392"/>
                  </a:lnTo>
                  <a:lnTo>
                    <a:pt x="2011373" y="2285392"/>
                  </a:lnTo>
                  <a:lnTo>
                    <a:pt x="1969607" y="2312548"/>
                  </a:lnTo>
                  <a:lnTo>
                    <a:pt x="1926743" y="2338111"/>
                  </a:lnTo>
                  <a:lnTo>
                    <a:pt x="1882822" y="2362040"/>
                  </a:lnTo>
                  <a:lnTo>
                    <a:pt x="1837887" y="2384293"/>
                  </a:lnTo>
                  <a:lnTo>
                    <a:pt x="1791982" y="2404829"/>
                  </a:lnTo>
                  <a:lnTo>
                    <a:pt x="1745148" y="2423606"/>
                  </a:lnTo>
                  <a:lnTo>
                    <a:pt x="1697428" y="2440583"/>
                  </a:lnTo>
                  <a:lnTo>
                    <a:pt x="1648864" y="2455718"/>
                  </a:lnTo>
                  <a:lnTo>
                    <a:pt x="1599500" y="2468970"/>
                  </a:lnTo>
                  <a:lnTo>
                    <a:pt x="1549378" y="2480297"/>
                  </a:lnTo>
                  <a:lnTo>
                    <a:pt x="1498540" y="2489657"/>
                  </a:lnTo>
                  <a:lnTo>
                    <a:pt x="1447028" y="2497010"/>
                  </a:lnTo>
                  <a:lnTo>
                    <a:pt x="1433976" y="2498338"/>
                  </a:lnTo>
                  <a:close/>
                </a:path>
                <a:path w="2578735" h="2506979">
                  <a:moveTo>
                    <a:pt x="2186774" y="2142655"/>
                  </a:moveTo>
                  <a:lnTo>
                    <a:pt x="2175748" y="2142655"/>
                  </a:lnTo>
                  <a:lnTo>
                    <a:pt x="2210100" y="2108578"/>
                  </a:lnTo>
                  <a:lnTo>
                    <a:pt x="2243124" y="2073267"/>
                  </a:lnTo>
                  <a:lnTo>
                    <a:pt x="2274789" y="2036758"/>
                  </a:lnTo>
                  <a:lnTo>
                    <a:pt x="2305060" y="1999089"/>
                  </a:lnTo>
                  <a:lnTo>
                    <a:pt x="2333906" y="1960299"/>
                  </a:lnTo>
                  <a:lnTo>
                    <a:pt x="2361292" y="1920424"/>
                  </a:lnTo>
                  <a:lnTo>
                    <a:pt x="2387230" y="1879423"/>
                  </a:lnTo>
                  <a:lnTo>
                    <a:pt x="2411644" y="1837386"/>
                  </a:lnTo>
                  <a:lnTo>
                    <a:pt x="2434492" y="1794358"/>
                  </a:lnTo>
                  <a:lnTo>
                    <a:pt x="2455735" y="1750377"/>
                  </a:lnTo>
                  <a:lnTo>
                    <a:pt x="2475334" y="1705483"/>
                  </a:lnTo>
                  <a:lnTo>
                    <a:pt x="2493252" y="1659715"/>
                  </a:lnTo>
                  <a:lnTo>
                    <a:pt x="2509448" y="1613111"/>
                  </a:lnTo>
                  <a:lnTo>
                    <a:pt x="2523884" y="1565710"/>
                  </a:lnTo>
                  <a:lnTo>
                    <a:pt x="2536521" y="1517551"/>
                  </a:lnTo>
                  <a:lnTo>
                    <a:pt x="2547320" y="1468673"/>
                  </a:lnTo>
                  <a:lnTo>
                    <a:pt x="2556243" y="1419116"/>
                  </a:lnTo>
                  <a:lnTo>
                    <a:pt x="2563251" y="1368917"/>
                  </a:lnTo>
                  <a:lnTo>
                    <a:pt x="2568304" y="1318116"/>
                  </a:lnTo>
                  <a:lnTo>
                    <a:pt x="2571365" y="1266751"/>
                  </a:lnTo>
                  <a:lnTo>
                    <a:pt x="2572394" y="1214862"/>
                  </a:lnTo>
                  <a:lnTo>
                    <a:pt x="2571356" y="1162783"/>
                  </a:lnTo>
                  <a:lnTo>
                    <a:pt x="2568269" y="1111231"/>
                  </a:lnTo>
                  <a:lnTo>
                    <a:pt x="2563172" y="1060246"/>
                  </a:lnTo>
                  <a:lnTo>
                    <a:pt x="2556104" y="1009867"/>
                  </a:lnTo>
                  <a:lnTo>
                    <a:pt x="2547106" y="960134"/>
                  </a:lnTo>
                  <a:lnTo>
                    <a:pt x="2536215" y="911085"/>
                  </a:lnTo>
                  <a:lnTo>
                    <a:pt x="2523471" y="862761"/>
                  </a:lnTo>
                  <a:lnTo>
                    <a:pt x="2508914" y="815200"/>
                  </a:lnTo>
                  <a:lnTo>
                    <a:pt x="2492582" y="768442"/>
                  </a:lnTo>
                  <a:lnTo>
                    <a:pt x="2474516" y="722526"/>
                  </a:lnTo>
                  <a:lnTo>
                    <a:pt x="2454754" y="677492"/>
                  </a:lnTo>
                  <a:lnTo>
                    <a:pt x="2433335" y="633378"/>
                  </a:lnTo>
                  <a:lnTo>
                    <a:pt x="2410300" y="590225"/>
                  </a:lnTo>
                  <a:lnTo>
                    <a:pt x="2385687" y="548071"/>
                  </a:lnTo>
                  <a:lnTo>
                    <a:pt x="2359536" y="506957"/>
                  </a:lnTo>
                  <a:lnTo>
                    <a:pt x="2331885" y="466921"/>
                  </a:lnTo>
                  <a:lnTo>
                    <a:pt x="2302775" y="428002"/>
                  </a:lnTo>
                  <a:lnTo>
                    <a:pt x="2272243" y="390240"/>
                  </a:lnTo>
                  <a:lnTo>
                    <a:pt x="2240331" y="353675"/>
                  </a:lnTo>
                  <a:lnTo>
                    <a:pt x="2207077" y="318345"/>
                  </a:lnTo>
                  <a:lnTo>
                    <a:pt x="2172520" y="284291"/>
                  </a:lnTo>
                  <a:lnTo>
                    <a:pt x="2136699" y="251551"/>
                  </a:lnTo>
                  <a:lnTo>
                    <a:pt x="2099655" y="220164"/>
                  </a:lnTo>
                  <a:lnTo>
                    <a:pt x="2061426" y="190171"/>
                  </a:lnTo>
                  <a:lnTo>
                    <a:pt x="2066939" y="190171"/>
                  </a:lnTo>
                  <a:lnTo>
                    <a:pt x="2105169" y="220291"/>
                  </a:lnTo>
                  <a:lnTo>
                    <a:pt x="2142218" y="251804"/>
                  </a:lnTo>
                  <a:lnTo>
                    <a:pt x="2178045" y="284671"/>
                  </a:lnTo>
                  <a:lnTo>
                    <a:pt x="2212611" y="318853"/>
                  </a:lnTo>
                  <a:lnTo>
                    <a:pt x="2245877" y="354310"/>
                  </a:lnTo>
                  <a:lnTo>
                    <a:pt x="2277802" y="391002"/>
                  </a:lnTo>
                  <a:lnTo>
                    <a:pt x="2308347" y="428890"/>
                  </a:lnTo>
                  <a:lnTo>
                    <a:pt x="2337473" y="467936"/>
                  </a:lnTo>
                  <a:lnTo>
                    <a:pt x="2365140" y="508099"/>
                  </a:lnTo>
                  <a:lnTo>
                    <a:pt x="2391309" y="549341"/>
                  </a:lnTo>
                  <a:lnTo>
                    <a:pt x="2415940" y="591621"/>
                  </a:lnTo>
                  <a:lnTo>
                    <a:pt x="2438994" y="634901"/>
                  </a:lnTo>
                  <a:lnTo>
                    <a:pt x="2460430" y="679142"/>
                  </a:lnTo>
                  <a:lnTo>
                    <a:pt x="2480210" y="724303"/>
                  </a:lnTo>
                  <a:lnTo>
                    <a:pt x="2498293" y="770346"/>
                  </a:lnTo>
                  <a:lnTo>
                    <a:pt x="2514641" y="817231"/>
                  </a:lnTo>
                  <a:lnTo>
                    <a:pt x="2529214" y="864919"/>
                  </a:lnTo>
                  <a:lnTo>
                    <a:pt x="2541972" y="913370"/>
                  </a:lnTo>
                  <a:lnTo>
                    <a:pt x="2552876" y="962546"/>
                  </a:lnTo>
                  <a:lnTo>
                    <a:pt x="2561886" y="1012406"/>
                  </a:lnTo>
                  <a:lnTo>
                    <a:pt x="2568963" y="1062912"/>
                  </a:lnTo>
                  <a:lnTo>
                    <a:pt x="2574066" y="1114024"/>
                  </a:lnTo>
                  <a:lnTo>
                    <a:pt x="2577158" y="1165702"/>
                  </a:lnTo>
                  <a:lnTo>
                    <a:pt x="2578197" y="1217909"/>
                  </a:lnTo>
                  <a:lnTo>
                    <a:pt x="2577183" y="1269510"/>
                  </a:lnTo>
                  <a:lnTo>
                    <a:pt x="2574165" y="1320595"/>
                  </a:lnTo>
                  <a:lnTo>
                    <a:pt x="2569183" y="1371124"/>
                  </a:lnTo>
                  <a:lnTo>
                    <a:pt x="2562274" y="1421061"/>
                  </a:lnTo>
                  <a:lnTo>
                    <a:pt x="2553476" y="1470367"/>
                  </a:lnTo>
                  <a:lnTo>
                    <a:pt x="2542826" y="1519004"/>
                  </a:lnTo>
                  <a:lnTo>
                    <a:pt x="2530364" y="1566935"/>
                  </a:lnTo>
                  <a:lnTo>
                    <a:pt x="2516126" y="1614122"/>
                  </a:lnTo>
                  <a:lnTo>
                    <a:pt x="2500151" y="1660527"/>
                  </a:lnTo>
                  <a:lnTo>
                    <a:pt x="2482477" y="1706113"/>
                  </a:lnTo>
                  <a:lnTo>
                    <a:pt x="2463142" y="1750841"/>
                  </a:lnTo>
                  <a:lnTo>
                    <a:pt x="2442183" y="1794674"/>
                  </a:lnTo>
                  <a:lnTo>
                    <a:pt x="2419639" y="1837574"/>
                  </a:lnTo>
                  <a:lnTo>
                    <a:pt x="2395548" y="1879503"/>
                  </a:lnTo>
                  <a:lnTo>
                    <a:pt x="2369944" y="1920429"/>
                  </a:lnTo>
                  <a:lnTo>
                    <a:pt x="2342825" y="1960366"/>
                  </a:lnTo>
                  <a:lnTo>
                    <a:pt x="2314285" y="1999196"/>
                  </a:lnTo>
                  <a:lnTo>
                    <a:pt x="2284366" y="2036878"/>
                  </a:lnTo>
                  <a:lnTo>
                    <a:pt x="2253111" y="2073375"/>
                  </a:lnTo>
                  <a:lnTo>
                    <a:pt x="2220565" y="2108647"/>
                  </a:lnTo>
                  <a:lnTo>
                    <a:pt x="2186774" y="2142655"/>
                  </a:lnTo>
                  <a:close/>
                </a:path>
                <a:path w="2578735" h="2506979">
                  <a:moveTo>
                    <a:pt x="402303" y="2142655"/>
                  </a:moveTo>
                  <a:lnTo>
                    <a:pt x="391277" y="2142655"/>
                  </a:lnTo>
                  <a:lnTo>
                    <a:pt x="357438" y="2108578"/>
                  </a:lnTo>
                  <a:lnTo>
                    <a:pt x="324878" y="2073267"/>
                  </a:lnTo>
                  <a:lnTo>
                    <a:pt x="293636" y="2036758"/>
                  </a:lnTo>
                  <a:lnTo>
                    <a:pt x="263749" y="1999089"/>
                  </a:lnTo>
                  <a:lnTo>
                    <a:pt x="235257" y="1960299"/>
                  </a:lnTo>
                  <a:lnTo>
                    <a:pt x="208196" y="1920424"/>
                  </a:lnTo>
                  <a:lnTo>
                    <a:pt x="182559" y="1879423"/>
                  </a:lnTo>
                  <a:lnTo>
                    <a:pt x="158424" y="1837386"/>
                  </a:lnTo>
                  <a:lnTo>
                    <a:pt x="135986" y="1794674"/>
                  </a:lnTo>
                  <a:lnTo>
                    <a:pt x="115034" y="1750841"/>
                  </a:lnTo>
                  <a:lnTo>
                    <a:pt x="95704" y="1706113"/>
                  </a:lnTo>
                  <a:lnTo>
                    <a:pt x="78034" y="1660527"/>
                  </a:lnTo>
                  <a:lnTo>
                    <a:pt x="62062" y="1614122"/>
                  </a:lnTo>
                  <a:lnTo>
                    <a:pt x="47827" y="1566935"/>
                  </a:lnTo>
                  <a:lnTo>
                    <a:pt x="35367" y="1519004"/>
                  </a:lnTo>
                  <a:lnTo>
                    <a:pt x="24719" y="1470367"/>
                  </a:lnTo>
                  <a:lnTo>
                    <a:pt x="15921" y="1421061"/>
                  </a:lnTo>
                  <a:lnTo>
                    <a:pt x="9013" y="1371124"/>
                  </a:lnTo>
                  <a:lnTo>
                    <a:pt x="4031" y="1320595"/>
                  </a:lnTo>
                  <a:lnTo>
                    <a:pt x="1014" y="1269510"/>
                  </a:lnTo>
                  <a:lnTo>
                    <a:pt x="0" y="1217909"/>
                  </a:lnTo>
                  <a:lnTo>
                    <a:pt x="1038" y="1165702"/>
                  </a:lnTo>
                  <a:lnTo>
                    <a:pt x="4127" y="1114024"/>
                  </a:lnTo>
                  <a:lnTo>
                    <a:pt x="9227" y="1062912"/>
                  </a:lnTo>
                  <a:lnTo>
                    <a:pt x="16299" y="1012406"/>
                  </a:lnTo>
                  <a:lnTo>
                    <a:pt x="25304" y="962546"/>
                  </a:lnTo>
                  <a:lnTo>
                    <a:pt x="36201" y="913370"/>
                  </a:lnTo>
                  <a:lnTo>
                    <a:pt x="48952" y="864919"/>
                  </a:lnTo>
                  <a:lnTo>
                    <a:pt x="63517" y="817231"/>
                  </a:lnTo>
                  <a:lnTo>
                    <a:pt x="79857" y="770346"/>
                  </a:lnTo>
                  <a:lnTo>
                    <a:pt x="97932" y="724303"/>
                  </a:lnTo>
                  <a:lnTo>
                    <a:pt x="117703" y="679142"/>
                  </a:lnTo>
                  <a:lnTo>
                    <a:pt x="139130" y="634901"/>
                  </a:lnTo>
                  <a:lnTo>
                    <a:pt x="162175" y="591621"/>
                  </a:lnTo>
                  <a:lnTo>
                    <a:pt x="186796" y="549341"/>
                  </a:lnTo>
                  <a:lnTo>
                    <a:pt x="212957" y="508099"/>
                  </a:lnTo>
                  <a:lnTo>
                    <a:pt x="240616" y="467936"/>
                  </a:lnTo>
                  <a:lnTo>
                    <a:pt x="269734" y="428890"/>
                  </a:lnTo>
                  <a:lnTo>
                    <a:pt x="300272" y="391002"/>
                  </a:lnTo>
                  <a:lnTo>
                    <a:pt x="332191" y="354310"/>
                  </a:lnTo>
                  <a:lnTo>
                    <a:pt x="365451" y="318853"/>
                  </a:lnTo>
                  <a:lnTo>
                    <a:pt x="400012" y="284671"/>
                  </a:lnTo>
                  <a:lnTo>
                    <a:pt x="435836" y="251804"/>
                  </a:lnTo>
                  <a:lnTo>
                    <a:pt x="472882" y="220291"/>
                  </a:lnTo>
                  <a:lnTo>
                    <a:pt x="511112" y="190171"/>
                  </a:lnTo>
                  <a:lnTo>
                    <a:pt x="516625" y="190171"/>
                  </a:lnTo>
                  <a:lnTo>
                    <a:pt x="478413" y="220164"/>
                  </a:lnTo>
                  <a:lnTo>
                    <a:pt x="441382" y="251551"/>
                  </a:lnTo>
                  <a:lnTo>
                    <a:pt x="405573" y="284291"/>
                  </a:lnTo>
                  <a:lnTo>
                    <a:pt x="371025" y="318345"/>
                  </a:lnTo>
                  <a:lnTo>
                    <a:pt x="337777" y="353675"/>
                  </a:lnTo>
                  <a:lnTo>
                    <a:pt x="305869" y="390240"/>
                  </a:lnTo>
                  <a:lnTo>
                    <a:pt x="275340" y="428002"/>
                  </a:lnTo>
                  <a:lnTo>
                    <a:pt x="246231" y="466921"/>
                  </a:lnTo>
                  <a:lnTo>
                    <a:pt x="218579" y="506957"/>
                  </a:lnTo>
                  <a:lnTo>
                    <a:pt x="192426" y="548071"/>
                  </a:lnTo>
                  <a:lnTo>
                    <a:pt x="167810" y="590225"/>
                  </a:lnTo>
                  <a:lnTo>
                    <a:pt x="144770" y="633378"/>
                  </a:lnTo>
                  <a:lnTo>
                    <a:pt x="123347" y="677492"/>
                  </a:lnTo>
                  <a:lnTo>
                    <a:pt x="103580" y="722526"/>
                  </a:lnTo>
                  <a:lnTo>
                    <a:pt x="85507" y="768442"/>
                  </a:lnTo>
                  <a:lnTo>
                    <a:pt x="69170" y="815200"/>
                  </a:lnTo>
                  <a:lnTo>
                    <a:pt x="54607" y="862761"/>
                  </a:lnTo>
                  <a:lnTo>
                    <a:pt x="41857" y="911085"/>
                  </a:lnTo>
                  <a:lnTo>
                    <a:pt x="30961" y="960134"/>
                  </a:lnTo>
                  <a:lnTo>
                    <a:pt x="21957" y="1009867"/>
                  </a:lnTo>
                  <a:lnTo>
                    <a:pt x="14885" y="1060246"/>
                  </a:lnTo>
                  <a:lnTo>
                    <a:pt x="9785" y="1111231"/>
                  </a:lnTo>
                  <a:lnTo>
                    <a:pt x="6696" y="1162783"/>
                  </a:lnTo>
                  <a:lnTo>
                    <a:pt x="5658" y="1214862"/>
                  </a:lnTo>
                  <a:lnTo>
                    <a:pt x="6686" y="1266751"/>
                  </a:lnTo>
                  <a:lnTo>
                    <a:pt x="9747" y="1318116"/>
                  </a:lnTo>
                  <a:lnTo>
                    <a:pt x="14801" y="1368917"/>
                  </a:lnTo>
                  <a:lnTo>
                    <a:pt x="21808" y="1419116"/>
                  </a:lnTo>
                  <a:lnTo>
                    <a:pt x="30731" y="1468673"/>
                  </a:lnTo>
                  <a:lnTo>
                    <a:pt x="41531" y="1517551"/>
                  </a:lnTo>
                  <a:lnTo>
                    <a:pt x="54168" y="1565710"/>
                  </a:lnTo>
                  <a:lnTo>
                    <a:pt x="68604" y="1613111"/>
                  </a:lnTo>
                  <a:lnTo>
                    <a:pt x="84800" y="1659715"/>
                  </a:lnTo>
                  <a:lnTo>
                    <a:pt x="102717" y="1705483"/>
                  </a:lnTo>
                  <a:lnTo>
                    <a:pt x="122316" y="1750377"/>
                  </a:lnTo>
                  <a:lnTo>
                    <a:pt x="143560" y="1794358"/>
                  </a:lnTo>
                  <a:lnTo>
                    <a:pt x="166517" y="1837574"/>
                  </a:lnTo>
                  <a:lnTo>
                    <a:pt x="190872" y="1879503"/>
                  </a:lnTo>
                  <a:lnTo>
                    <a:pt x="216762" y="1920429"/>
                  </a:lnTo>
                  <a:lnTo>
                    <a:pt x="244191" y="1960366"/>
                  </a:lnTo>
                  <a:lnTo>
                    <a:pt x="273070" y="1999196"/>
                  </a:lnTo>
                  <a:lnTo>
                    <a:pt x="303359" y="2036878"/>
                  </a:lnTo>
                  <a:lnTo>
                    <a:pt x="335021" y="2073375"/>
                  </a:lnTo>
                  <a:lnTo>
                    <a:pt x="368015" y="2108647"/>
                  </a:lnTo>
                  <a:lnTo>
                    <a:pt x="402303" y="2142655"/>
                  </a:lnTo>
                  <a:close/>
                </a:path>
                <a:path w="2578735" h="2506979">
                  <a:moveTo>
                    <a:pt x="1829880" y="47869"/>
                  </a:moveTo>
                  <a:lnTo>
                    <a:pt x="1825237" y="47869"/>
                  </a:lnTo>
                  <a:lnTo>
                    <a:pt x="1797362" y="34843"/>
                  </a:lnTo>
                  <a:lnTo>
                    <a:pt x="1769201" y="22592"/>
                  </a:lnTo>
                  <a:lnTo>
                    <a:pt x="1740611" y="11028"/>
                  </a:lnTo>
                  <a:lnTo>
                    <a:pt x="1711640" y="145"/>
                  </a:lnTo>
                  <a:lnTo>
                    <a:pt x="1741724" y="10967"/>
                  </a:lnTo>
                  <a:lnTo>
                    <a:pt x="1771467" y="22538"/>
                  </a:lnTo>
                  <a:lnTo>
                    <a:pt x="1800903" y="34863"/>
                  </a:lnTo>
                  <a:lnTo>
                    <a:pt x="1829880" y="47869"/>
                  </a:lnTo>
                  <a:close/>
                </a:path>
                <a:path w="2578735" h="2506979">
                  <a:moveTo>
                    <a:pt x="752669" y="47869"/>
                  </a:moveTo>
                  <a:lnTo>
                    <a:pt x="748026" y="47869"/>
                  </a:lnTo>
                  <a:lnTo>
                    <a:pt x="777135" y="34841"/>
                  </a:lnTo>
                  <a:lnTo>
                    <a:pt x="806584" y="22520"/>
                  </a:lnTo>
                  <a:lnTo>
                    <a:pt x="836386" y="10906"/>
                  </a:lnTo>
                  <a:lnTo>
                    <a:pt x="866556" y="0"/>
                  </a:lnTo>
                  <a:lnTo>
                    <a:pt x="837560" y="10906"/>
                  </a:lnTo>
                  <a:lnTo>
                    <a:pt x="808905" y="22520"/>
                  </a:lnTo>
                  <a:lnTo>
                    <a:pt x="780603" y="34841"/>
                  </a:lnTo>
                  <a:lnTo>
                    <a:pt x="752669" y="4786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767060" y="3283307"/>
              <a:ext cx="1795780" cy="2237740"/>
            </a:xfrm>
            <a:custGeom>
              <a:avLst/>
              <a:gdLst/>
              <a:ahLst/>
              <a:cxnLst/>
              <a:rect l="l" t="t" r="r" b="b"/>
              <a:pathLst>
                <a:path w="1795779" h="2237740">
                  <a:moveTo>
                    <a:pt x="1620096" y="2237523"/>
                  </a:moveTo>
                  <a:lnTo>
                    <a:pt x="1605878" y="2237523"/>
                  </a:lnTo>
                  <a:lnTo>
                    <a:pt x="1643672" y="2211524"/>
                  </a:lnTo>
                  <a:lnTo>
                    <a:pt x="1680442" y="2184209"/>
                  </a:lnTo>
                  <a:lnTo>
                    <a:pt x="1716174" y="2155620"/>
                  </a:lnTo>
                  <a:lnTo>
                    <a:pt x="1750855" y="2125798"/>
                  </a:lnTo>
                  <a:lnTo>
                    <a:pt x="1784470" y="2094786"/>
                  </a:lnTo>
                  <a:lnTo>
                    <a:pt x="1795496" y="2094786"/>
                  </a:lnTo>
                  <a:lnTo>
                    <a:pt x="1754074" y="2133285"/>
                  </a:lnTo>
                  <a:lnTo>
                    <a:pt x="1711006" y="2169962"/>
                  </a:lnTo>
                  <a:lnTo>
                    <a:pt x="1666333" y="2204735"/>
                  </a:lnTo>
                  <a:lnTo>
                    <a:pt x="1620096" y="2237523"/>
                  </a:lnTo>
                  <a:close/>
                </a:path>
                <a:path w="1795779" h="2237740">
                  <a:moveTo>
                    <a:pt x="189618" y="2237523"/>
                  </a:moveTo>
                  <a:lnTo>
                    <a:pt x="175400" y="2237523"/>
                  </a:lnTo>
                  <a:lnTo>
                    <a:pt x="129163" y="2204735"/>
                  </a:lnTo>
                  <a:lnTo>
                    <a:pt x="84490" y="2169962"/>
                  </a:lnTo>
                  <a:lnTo>
                    <a:pt x="41422" y="2133285"/>
                  </a:lnTo>
                  <a:lnTo>
                    <a:pt x="0" y="2094786"/>
                  </a:lnTo>
                  <a:lnTo>
                    <a:pt x="11025" y="2094786"/>
                  </a:lnTo>
                  <a:lnTo>
                    <a:pt x="44641" y="2125798"/>
                  </a:lnTo>
                  <a:lnTo>
                    <a:pt x="79322" y="2155620"/>
                  </a:lnTo>
                  <a:lnTo>
                    <a:pt x="115054" y="2184209"/>
                  </a:lnTo>
                  <a:lnTo>
                    <a:pt x="151824" y="2211524"/>
                  </a:lnTo>
                  <a:lnTo>
                    <a:pt x="189618" y="2237523"/>
                  </a:lnTo>
                  <a:close/>
                </a:path>
                <a:path w="1795779" h="2237740">
                  <a:moveTo>
                    <a:pt x="1675661" y="142302"/>
                  </a:moveTo>
                  <a:lnTo>
                    <a:pt x="1670148" y="142302"/>
                  </a:lnTo>
                  <a:lnTo>
                    <a:pt x="1626035" y="110461"/>
                  </a:lnTo>
                  <a:lnTo>
                    <a:pt x="1580562" y="80471"/>
                  </a:lnTo>
                  <a:lnTo>
                    <a:pt x="1533783" y="52384"/>
                  </a:lnTo>
                  <a:lnTo>
                    <a:pt x="1485753" y="26255"/>
                  </a:lnTo>
                  <a:lnTo>
                    <a:pt x="1447051" y="6366"/>
                  </a:lnTo>
                  <a:lnTo>
                    <a:pt x="1433959" y="0"/>
                  </a:lnTo>
                  <a:lnTo>
                    <a:pt x="1438602" y="0"/>
                  </a:lnTo>
                  <a:lnTo>
                    <a:pt x="1488590" y="24463"/>
                  </a:lnTo>
                  <a:lnTo>
                    <a:pt x="1537360" y="50988"/>
                  </a:lnTo>
                  <a:lnTo>
                    <a:pt x="1584841" y="79511"/>
                  </a:lnTo>
                  <a:lnTo>
                    <a:pt x="1630965" y="109970"/>
                  </a:lnTo>
                  <a:lnTo>
                    <a:pt x="1675661" y="142302"/>
                  </a:lnTo>
                  <a:close/>
                </a:path>
                <a:path w="1795779" h="2237740">
                  <a:moveTo>
                    <a:pt x="125348" y="142302"/>
                  </a:moveTo>
                  <a:lnTo>
                    <a:pt x="119835" y="142302"/>
                  </a:lnTo>
                  <a:lnTo>
                    <a:pt x="164516" y="109970"/>
                  </a:lnTo>
                  <a:lnTo>
                    <a:pt x="210603" y="79511"/>
                  </a:lnTo>
                  <a:lnTo>
                    <a:pt x="258041" y="50988"/>
                  </a:lnTo>
                  <a:lnTo>
                    <a:pt x="306775" y="24463"/>
                  </a:lnTo>
                  <a:lnTo>
                    <a:pt x="356749" y="0"/>
                  </a:lnTo>
                  <a:lnTo>
                    <a:pt x="361391" y="0"/>
                  </a:lnTo>
                  <a:lnTo>
                    <a:pt x="348450" y="6303"/>
                  </a:lnTo>
                  <a:lnTo>
                    <a:pt x="335549" y="12783"/>
                  </a:lnTo>
                  <a:lnTo>
                    <a:pt x="261896" y="52322"/>
                  </a:lnTo>
                  <a:lnTo>
                    <a:pt x="215025" y="80452"/>
                  </a:lnTo>
                  <a:lnTo>
                    <a:pt x="169486" y="110459"/>
                  </a:lnTo>
                  <a:lnTo>
                    <a:pt x="125348" y="142302"/>
                  </a:lnTo>
                  <a:close/>
                </a:path>
              </a:pathLst>
            </a:custGeom>
            <a:solidFill>
              <a:srgbClr val="E49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381440" y="3425610"/>
              <a:ext cx="2567305" cy="2308225"/>
            </a:xfrm>
            <a:custGeom>
              <a:avLst/>
              <a:gdLst/>
              <a:ahLst/>
              <a:cxnLst/>
              <a:rect l="l" t="t" r="r" b="b"/>
              <a:pathLst>
                <a:path w="2567304" h="2308225">
                  <a:moveTo>
                    <a:pt x="1283222" y="2308166"/>
                  </a:moveTo>
                  <a:lnTo>
                    <a:pt x="1231128" y="2307127"/>
                  </a:lnTo>
                  <a:lnTo>
                    <a:pt x="1179561" y="2304034"/>
                  </a:lnTo>
                  <a:lnTo>
                    <a:pt x="1128561" y="2298929"/>
                  </a:lnTo>
                  <a:lnTo>
                    <a:pt x="1078168" y="2291851"/>
                  </a:lnTo>
                  <a:lnTo>
                    <a:pt x="1028421" y="2282840"/>
                  </a:lnTo>
                  <a:lnTo>
                    <a:pt x="979360" y="2271937"/>
                  </a:lnTo>
                  <a:lnTo>
                    <a:pt x="931025" y="2259180"/>
                  </a:lnTo>
                  <a:lnTo>
                    <a:pt x="883455" y="2244611"/>
                  </a:lnTo>
                  <a:lnTo>
                    <a:pt x="836690" y="2228268"/>
                  </a:lnTo>
                  <a:lnTo>
                    <a:pt x="790771" y="2210193"/>
                  </a:lnTo>
                  <a:lnTo>
                    <a:pt x="745736" y="2190425"/>
                  </a:lnTo>
                  <a:lnTo>
                    <a:pt x="701625" y="2169003"/>
                  </a:lnTo>
                  <a:lnTo>
                    <a:pt x="658479" y="2145969"/>
                  </a:lnTo>
                  <a:lnTo>
                    <a:pt x="616336" y="2121361"/>
                  </a:lnTo>
                  <a:lnTo>
                    <a:pt x="575237" y="2095221"/>
                  </a:lnTo>
                  <a:lnTo>
                    <a:pt x="590180" y="2095221"/>
                  </a:lnTo>
                  <a:lnTo>
                    <a:pt x="630611" y="2120341"/>
                  </a:lnTo>
                  <a:lnTo>
                    <a:pt x="672025" y="2143977"/>
                  </a:lnTo>
                  <a:lnTo>
                    <a:pt x="714388" y="2166093"/>
                  </a:lnTo>
                  <a:lnTo>
                    <a:pt x="757661" y="2186651"/>
                  </a:lnTo>
                  <a:lnTo>
                    <a:pt x="801808" y="2205616"/>
                  </a:lnTo>
                  <a:lnTo>
                    <a:pt x="846791" y="2222949"/>
                  </a:lnTo>
                  <a:lnTo>
                    <a:pt x="892575" y="2238614"/>
                  </a:lnTo>
                  <a:lnTo>
                    <a:pt x="939122" y="2252574"/>
                  </a:lnTo>
                  <a:lnTo>
                    <a:pt x="986396" y="2264793"/>
                  </a:lnTo>
                  <a:lnTo>
                    <a:pt x="1034358" y="2275233"/>
                  </a:lnTo>
                  <a:lnTo>
                    <a:pt x="1082974" y="2283857"/>
                  </a:lnTo>
                  <a:lnTo>
                    <a:pt x="1132205" y="2290629"/>
                  </a:lnTo>
                  <a:lnTo>
                    <a:pt x="1182014" y="2295512"/>
                  </a:lnTo>
                  <a:lnTo>
                    <a:pt x="1232366" y="2298469"/>
                  </a:lnTo>
                  <a:lnTo>
                    <a:pt x="1283222" y="2299463"/>
                  </a:lnTo>
                  <a:lnTo>
                    <a:pt x="1432621" y="2299463"/>
                  </a:lnTo>
                  <a:lnTo>
                    <a:pt x="1386934" y="2304034"/>
                  </a:lnTo>
                  <a:lnTo>
                    <a:pt x="1335344" y="2307127"/>
                  </a:lnTo>
                  <a:lnTo>
                    <a:pt x="1283222" y="2308166"/>
                  </a:lnTo>
                  <a:close/>
                </a:path>
                <a:path w="2567304" h="2308225">
                  <a:moveTo>
                    <a:pt x="1432621" y="2299463"/>
                  </a:moveTo>
                  <a:lnTo>
                    <a:pt x="1283222" y="2299463"/>
                  </a:lnTo>
                  <a:lnTo>
                    <a:pt x="1334079" y="2298469"/>
                  </a:lnTo>
                  <a:lnTo>
                    <a:pt x="1384431" y="2295512"/>
                  </a:lnTo>
                  <a:lnTo>
                    <a:pt x="1434241" y="2290629"/>
                  </a:lnTo>
                  <a:lnTo>
                    <a:pt x="1483474" y="2283857"/>
                  </a:lnTo>
                  <a:lnTo>
                    <a:pt x="1532092" y="2275233"/>
                  </a:lnTo>
                  <a:lnTo>
                    <a:pt x="1580058" y="2264793"/>
                  </a:lnTo>
                  <a:lnTo>
                    <a:pt x="1627337" y="2252574"/>
                  </a:lnTo>
                  <a:lnTo>
                    <a:pt x="1673892" y="2238614"/>
                  </a:lnTo>
                  <a:lnTo>
                    <a:pt x="1719685" y="2222949"/>
                  </a:lnTo>
                  <a:lnTo>
                    <a:pt x="1764680" y="2205616"/>
                  </a:lnTo>
                  <a:lnTo>
                    <a:pt x="1808841" y="2186651"/>
                  </a:lnTo>
                  <a:lnTo>
                    <a:pt x="1852131" y="2166093"/>
                  </a:lnTo>
                  <a:lnTo>
                    <a:pt x="1894514" y="2143977"/>
                  </a:lnTo>
                  <a:lnTo>
                    <a:pt x="1935952" y="2120341"/>
                  </a:lnTo>
                  <a:lnTo>
                    <a:pt x="1976409" y="2095221"/>
                  </a:lnTo>
                  <a:lnTo>
                    <a:pt x="1991498" y="2095221"/>
                  </a:lnTo>
                  <a:lnTo>
                    <a:pt x="1950371" y="2121361"/>
                  </a:lnTo>
                  <a:lnTo>
                    <a:pt x="1908205" y="2145969"/>
                  </a:lnTo>
                  <a:lnTo>
                    <a:pt x="1865038" y="2169003"/>
                  </a:lnTo>
                  <a:lnTo>
                    <a:pt x="1820908" y="2190425"/>
                  </a:lnTo>
                  <a:lnTo>
                    <a:pt x="1775857" y="2210193"/>
                  </a:lnTo>
                  <a:lnTo>
                    <a:pt x="1729922" y="2228268"/>
                  </a:lnTo>
                  <a:lnTo>
                    <a:pt x="1683142" y="2244611"/>
                  </a:lnTo>
                  <a:lnTo>
                    <a:pt x="1635558" y="2259180"/>
                  </a:lnTo>
                  <a:lnTo>
                    <a:pt x="1587208" y="2271937"/>
                  </a:lnTo>
                  <a:lnTo>
                    <a:pt x="1538131" y="2282840"/>
                  </a:lnTo>
                  <a:lnTo>
                    <a:pt x="1488368" y="2291851"/>
                  </a:lnTo>
                  <a:lnTo>
                    <a:pt x="1437955" y="2298929"/>
                  </a:lnTo>
                  <a:lnTo>
                    <a:pt x="1432621" y="2299463"/>
                  </a:lnTo>
                  <a:close/>
                </a:path>
                <a:path w="2567304" h="2308225">
                  <a:moveTo>
                    <a:pt x="2170090" y="1952484"/>
                  </a:moveTo>
                  <a:lnTo>
                    <a:pt x="2158483" y="1952484"/>
                  </a:lnTo>
                  <a:lnTo>
                    <a:pt x="2193308" y="1918475"/>
                  </a:lnTo>
                  <a:lnTo>
                    <a:pt x="2226793" y="1883203"/>
                  </a:lnTo>
                  <a:lnTo>
                    <a:pt x="2258906" y="1846707"/>
                  </a:lnTo>
                  <a:lnTo>
                    <a:pt x="2289613" y="1809024"/>
                  </a:lnTo>
                  <a:lnTo>
                    <a:pt x="2318879" y="1770195"/>
                  </a:lnTo>
                  <a:lnTo>
                    <a:pt x="2346668" y="1730258"/>
                  </a:lnTo>
                  <a:lnTo>
                    <a:pt x="2372991" y="1689176"/>
                  </a:lnTo>
                  <a:lnTo>
                    <a:pt x="2397773" y="1647034"/>
                  </a:lnTo>
                  <a:lnTo>
                    <a:pt x="2420969" y="1603882"/>
                  </a:lnTo>
                  <a:lnTo>
                    <a:pt x="2442540" y="1559758"/>
                  </a:lnTo>
                  <a:lnTo>
                    <a:pt x="2462445" y="1514704"/>
                  </a:lnTo>
                  <a:lnTo>
                    <a:pt x="2480645" y="1468759"/>
                  </a:lnTo>
                  <a:lnTo>
                    <a:pt x="2497099" y="1421963"/>
                  </a:lnTo>
                  <a:lnTo>
                    <a:pt x="2511767" y="1374357"/>
                  </a:lnTo>
                  <a:lnTo>
                    <a:pt x="2524609" y="1325980"/>
                  </a:lnTo>
                  <a:lnTo>
                    <a:pt x="2535585" y="1276873"/>
                  </a:lnTo>
                  <a:lnTo>
                    <a:pt x="2544656" y="1227076"/>
                  </a:lnTo>
                  <a:lnTo>
                    <a:pt x="2551780" y="1176629"/>
                  </a:lnTo>
                  <a:lnTo>
                    <a:pt x="2556919" y="1125572"/>
                  </a:lnTo>
                  <a:lnTo>
                    <a:pt x="2560031" y="1073946"/>
                  </a:lnTo>
                  <a:lnTo>
                    <a:pt x="2561077" y="1021790"/>
                  </a:lnTo>
                  <a:lnTo>
                    <a:pt x="2560039" y="969836"/>
                  </a:lnTo>
                  <a:lnTo>
                    <a:pt x="2556950" y="918407"/>
                  </a:lnTo>
                  <a:lnTo>
                    <a:pt x="2551850" y="867542"/>
                  </a:lnTo>
                  <a:lnTo>
                    <a:pt x="2544778" y="817282"/>
                  </a:lnTo>
                  <a:lnTo>
                    <a:pt x="2535774" y="767665"/>
                  </a:lnTo>
                  <a:lnTo>
                    <a:pt x="2524878" y="718731"/>
                  </a:lnTo>
                  <a:lnTo>
                    <a:pt x="2512128" y="670521"/>
                  </a:lnTo>
                  <a:lnTo>
                    <a:pt x="2497565" y="623073"/>
                  </a:lnTo>
                  <a:lnTo>
                    <a:pt x="2481228" y="576428"/>
                  </a:lnTo>
                  <a:lnTo>
                    <a:pt x="2463155" y="530624"/>
                  </a:lnTo>
                  <a:lnTo>
                    <a:pt x="2443388" y="485702"/>
                  </a:lnTo>
                  <a:lnTo>
                    <a:pt x="2421965" y="441702"/>
                  </a:lnTo>
                  <a:lnTo>
                    <a:pt x="2398925" y="398662"/>
                  </a:lnTo>
                  <a:lnTo>
                    <a:pt x="2374309" y="356624"/>
                  </a:lnTo>
                  <a:lnTo>
                    <a:pt x="2348156" y="315625"/>
                  </a:lnTo>
                  <a:lnTo>
                    <a:pt x="2320504" y="275707"/>
                  </a:lnTo>
                  <a:lnTo>
                    <a:pt x="2291395" y="236908"/>
                  </a:lnTo>
                  <a:lnTo>
                    <a:pt x="2260866" y="199269"/>
                  </a:lnTo>
                  <a:lnTo>
                    <a:pt x="2228958" y="162828"/>
                  </a:lnTo>
                  <a:lnTo>
                    <a:pt x="2195710" y="127627"/>
                  </a:lnTo>
                  <a:lnTo>
                    <a:pt x="2161162" y="93703"/>
                  </a:lnTo>
                  <a:lnTo>
                    <a:pt x="2125353" y="61098"/>
                  </a:lnTo>
                  <a:lnTo>
                    <a:pt x="2088322" y="29850"/>
                  </a:lnTo>
                  <a:lnTo>
                    <a:pt x="2050110" y="0"/>
                  </a:lnTo>
                  <a:lnTo>
                    <a:pt x="2055768" y="0"/>
                  </a:lnTo>
                  <a:lnTo>
                    <a:pt x="2093997" y="29993"/>
                  </a:lnTo>
                  <a:lnTo>
                    <a:pt x="2131041" y="61379"/>
                  </a:lnTo>
                  <a:lnTo>
                    <a:pt x="2166862" y="94119"/>
                  </a:lnTo>
                  <a:lnTo>
                    <a:pt x="2201419" y="128174"/>
                  </a:lnTo>
                  <a:lnTo>
                    <a:pt x="2234673" y="163504"/>
                  </a:lnTo>
                  <a:lnTo>
                    <a:pt x="2266585" y="200069"/>
                  </a:lnTo>
                  <a:lnTo>
                    <a:pt x="2297116" y="237830"/>
                  </a:lnTo>
                  <a:lnTo>
                    <a:pt x="2326227" y="276749"/>
                  </a:lnTo>
                  <a:lnTo>
                    <a:pt x="2353878" y="316785"/>
                  </a:lnTo>
                  <a:lnTo>
                    <a:pt x="2380029" y="357900"/>
                  </a:lnTo>
                  <a:lnTo>
                    <a:pt x="2404642" y="400054"/>
                  </a:lnTo>
                  <a:lnTo>
                    <a:pt x="2427677" y="443207"/>
                  </a:lnTo>
                  <a:lnTo>
                    <a:pt x="2449096" y="487320"/>
                  </a:lnTo>
                  <a:lnTo>
                    <a:pt x="2468858" y="532355"/>
                  </a:lnTo>
                  <a:lnTo>
                    <a:pt x="2486924" y="578271"/>
                  </a:lnTo>
                  <a:lnTo>
                    <a:pt x="2503255" y="625029"/>
                  </a:lnTo>
                  <a:lnTo>
                    <a:pt x="2517813" y="672590"/>
                  </a:lnTo>
                  <a:lnTo>
                    <a:pt x="2530556" y="720914"/>
                  </a:lnTo>
                  <a:lnTo>
                    <a:pt x="2541447" y="769963"/>
                  </a:lnTo>
                  <a:lnTo>
                    <a:pt x="2550446" y="819696"/>
                  </a:lnTo>
                  <a:lnTo>
                    <a:pt x="2557514" y="870075"/>
                  </a:lnTo>
                  <a:lnTo>
                    <a:pt x="2562611" y="921060"/>
                  </a:lnTo>
                  <a:lnTo>
                    <a:pt x="2565698" y="972612"/>
                  </a:lnTo>
                  <a:lnTo>
                    <a:pt x="2566736" y="1024691"/>
                  </a:lnTo>
                  <a:lnTo>
                    <a:pt x="2565707" y="1076580"/>
                  </a:lnTo>
                  <a:lnTo>
                    <a:pt x="2562646" y="1127944"/>
                  </a:lnTo>
                  <a:lnTo>
                    <a:pt x="2557593" y="1178745"/>
                  </a:lnTo>
                  <a:lnTo>
                    <a:pt x="2550585" y="1228944"/>
                  </a:lnTo>
                  <a:lnTo>
                    <a:pt x="2541662" y="1278502"/>
                  </a:lnTo>
                  <a:lnTo>
                    <a:pt x="2530863" y="1327380"/>
                  </a:lnTo>
                  <a:lnTo>
                    <a:pt x="2518225" y="1375539"/>
                  </a:lnTo>
                  <a:lnTo>
                    <a:pt x="2503789" y="1422939"/>
                  </a:lnTo>
                  <a:lnTo>
                    <a:pt x="2487593" y="1469544"/>
                  </a:lnTo>
                  <a:lnTo>
                    <a:pt x="2469676" y="1515312"/>
                  </a:lnTo>
                  <a:lnTo>
                    <a:pt x="2450077" y="1560206"/>
                  </a:lnTo>
                  <a:lnTo>
                    <a:pt x="2428834" y="1604186"/>
                  </a:lnTo>
                  <a:lnTo>
                    <a:pt x="2405986" y="1647214"/>
                  </a:lnTo>
                  <a:lnTo>
                    <a:pt x="2381572" y="1689251"/>
                  </a:lnTo>
                  <a:lnTo>
                    <a:pt x="2355625" y="1730266"/>
                  </a:lnTo>
                  <a:lnTo>
                    <a:pt x="2328150" y="1770265"/>
                  </a:lnTo>
                  <a:lnTo>
                    <a:pt x="2299236" y="1809132"/>
                  </a:lnTo>
                  <a:lnTo>
                    <a:pt x="2268929" y="1846828"/>
                  </a:lnTo>
                  <a:lnTo>
                    <a:pt x="2237271" y="1883312"/>
                  </a:lnTo>
                  <a:lnTo>
                    <a:pt x="2204309" y="1918544"/>
                  </a:lnTo>
                  <a:lnTo>
                    <a:pt x="2170090" y="1952484"/>
                  </a:lnTo>
                  <a:close/>
                </a:path>
                <a:path w="2567304" h="2308225">
                  <a:moveTo>
                    <a:pt x="408106" y="1952484"/>
                  </a:moveTo>
                  <a:lnTo>
                    <a:pt x="396645" y="1952484"/>
                  </a:lnTo>
                  <a:lnTo>
                    <a:pt x="362357" y="1918475"/>
                  </a:lnTo>
                  <a:lnTo>
                    <a:pt x="329363" y="1883203"/>
                  </a:lnTo>
                  <a:lnTo>
                    <a:pt x="297701" y="1846707"/>
                  </a:lnTo>
                  <a:lnTo>
                    <a:pt x="267412" y="1809024"/>
                  </a:lnTo>
                  <a:lnTo>
                    <a:pt x="238533" y="1770195"/>
                  </a:lnTo>
                  <a:lnTo>
                    <a:pt x="211104" y="1730258"/>
                  </a:lnTo>
                  <a:lnTo>
                    <a:pt x="185119" y="1689176"/>
                  </a:lnTo>
                  <a:lnTo>
                    <a:pt x="160654" y="1647034"/>
                  </a:lnTo>
                  <a:lnTo>
                    <a:pt x="137901" y="1604186"/>
                  </a:lnTo>
                  <a:lnTo>
                    <a:pt x="116658" y="1560206"/>
                  </a:lnTo>
                  <a:lnTo>
                    <a:pt x="97059" y="1515312"/>
                  </a:lnTo>
                  <a:lnTo>
                    <a:pt x="79142" y="1469544"/>
                  </a:lnTo>
                  <a:lnTo>
                    <a:pt x="62946" y="1422939"/>
                  </a:lnTo>
                  <a:lnTo>
                    <a:pt x="48510" y="1375539"/>
                  </a:lnTo>
                  <a:lnTo>
                    <a:pt x="35872" y="1327380"/>
                  </a:lnTo>
                  <a:lnTo>
                    <a:pt x="25073" y="1278502"/>
                  </a:lnTo>
                  <a:lnTo>
                    <a:pt x="16150" y="1228944"/>
                  </a:lnTo>
                  <a:lnTo>
                    <a:pt x="9142" y="1178745"/>
                  </a:lnTo>
                  <a:lnTo>
                    <a:pt x="4089" y="1127944"/>
                  </a:lnTo>
                  <a:lnTo>
                    <a:pt x="1028" y="1076580"/>
                  </a:lnTo>
                  <a:lnTo>
                    <a:pt x="0" y="1024691"/>
                  </a:lnTo>
                  <a:lnTo>
                    <a:pt x="1038" y="972612"/>
                  </a:lnTo>
                  <a:lnTo>
                    <a:pt x="4127" y="921060"/>
                  </a:lnTo>
                  <a:lnTo>
                    <a:pt x="9227" y="870075"/>
                  </a:lnTo>
                  <a:lnTo>
                    <a:pt x="16299" y="819696"/>
                  </a:lnTo>
                  <a:lnTo>
                    <a:pt x="25303" y="769963"/>
                  </a:lnTo>
                  <a:lnTo>
                    <a:pt x="36199" y="720914"/>
                  </a:lnTo>
                  <a:lnTo>
                    <a:pt x="48949" y="672590"/>
                  </a:lnTo>
                  <a:lnTo>
                    <a:pt x="63512" y="625029"/>
                  </a:lnTo>
                  <a:lnTo>
                    <a:pt x="79849" y="578271"/>
                  </a:lnTo>
                  <a:lnTo>
                    <a:pt x="97921" y="532355"/>
                  </a:lnTo>
                  <a:lnTo>
                    <a:pt x="117689" y="487320"/>
                  </a:lnTo>
                  <a:lnTo>
                    <a:pt x="139112" y="443207"/>
                  </a:lnTo>
                  <a:lnTo>
                    <a:pt x="162151" y="400054"/>
                  </a:lnTo>
                  <a:lnTo>
                    <a:pt x="186768" y="357900"/>
                  </a:lnTo>
                  <a:lnTo>
                    <a:pt x="212921" y="316785"/>
                  </a:lnTo>
                  <a:lnTo>
                    <a:pt x="240573" y="276749"/>
                  </a:lnTo>
                  <a:lnTo>
                    <a:pt x="269682" y="237830"/>
                  </a:lnTo>
                  <a:lnTo>
                    <a:pt x="300211" y="200069"/>
                  </a:lnTo>
                  <a:lnTo>
                    <a:pt x="332119" y="163504"/>
                  </a:lnTo>
                  <a:lnTo>
                    <a:pt x="365367" y="128174"/>
                  </a:lnTo>
                  <a:lnTo>
                    <a:pt x="399915" y="94119"/>
                  </a:lnTo>
                  <a:lnTo>
                    <a:pt x="435724" y="61379"/>
                  </a:lnTo>
                  <a:lnTo>
                    <a:pt x="472755" y="29993"/>
                  </a:lnTo>
                  <a:lnTo>
                    <a:pt x="510967" y="0"/>
                  </a:lnTo>
                  <a:lnTo>
                    <a:pt x="516480" y="0"/>
                  </a:lnTo>
                  <a:lnTo>
                    <a:pt x="478285" y="29850"/>
                  </a:lnTo>
                  <a:lnTo>
                    <a:pt x="441270" y="61098"/>
                  </a:lnTo>
                  <a:lnTo>
                    <a:pt x="405476" y="93703"/>
                  </a:lnTo>
                  <a:lnTo>
                    <a:pt x="370941" y="127627"/>
                  </a:lnTo>
                  <a:lnTo>
                    <a:pt x="337705" y="162828"/>
                  </a:lnTo>
                  <a:lnTo>
                    <a:pt x="305808" y="199269"/>
                  </a:lnTo>
                  <a:lnTo>
                    <a:pt x="275289" y="236908"/>
                  </a:lnTo>
                  <a:lnTo>
                    <a:pt x="246188" y="275707"/>
                  </a:lnTo>
                  <a:lnTo>
                    <a:pt x="218544" y="315625"/>
                  </a:lnTo>
                  <a:lnTo>
                    <a:pt x="192397" y="356624"/>
                  </a:lnTo>
                  <a:lnTo>
                    <a:pt x="167786" y="398662"/>
                  </a:lnTo>
                  <a:lnTo>
                    <a:pt x="144752" y="441702"/>
                  </a:lnTo>
                  <a:lnTo>
                    <a:pt x="123333" y="485702"/>
                  </a:lnTo>
                  <a:lnTo>
                    <a:pt x="103569" y="530624"/>
                  </a:lnTo>
                  <a:lnTo>
                    <a:pt x="85500" y="576428"/>
                  </a:lnTo>
                  <a:lnTo>
                    <a:pt x="69165" y="623073"/>
                  </a:lnTo>
                  <a:lnTo>
                    <a:pt x="54603" y="670521"/>
                  </a:lnTo>
                  <a:lnTo>
                    <a:pt x="41855" y="718731"/>
                  </a:lnTo>
                  <a:lnTo>
                    <a:pt x="30959" y="767665"/>
                  </a:lnTo>
                  <a:lnTo>
                    <a:pt x="21956" y="817282"/>
                  </a:lnTo>
                  <a:lnTo>
                    <a:pt x="14885" y="867542"/>
                  </a:lnTo>
                  <a:lnTo>
                    <a:pt x="9785" y="918407"/>
                  </a:lnTo>
                  <a:lnTo>
                    <a:pt x="6696" y="969836"/>
                  </a:lnTo>
                  <a:lnTo>
                    <a:pt x="5658" y="1021790"/>
                  </a:lnTo>
                  <a:lnTo>
                    <a:pt x="6703" y="1073946"/>
                  </a:lnTo>
                  <a:lnTo>
                    <a:pt x="9813" y="1125572"/>
                  </a:lnTo>
                  <a:lnTo>
                    <a:pt x="14947" y="1176629"/>
                  </a:lnTo>
                  <a:lnTo>
                    <a:pt x="22066" y="1227076"/>
                  </a:lnTo>
                  <a:lnTo>
                    <a:pt x="31129" y="1276873"/>
                  </a:lnTo>
                  <a:lnTo>
                    <a:pt x="42097" y="1325980"/>
                  </a:lnTo>
                  <a:lnTo>
                    <a:pt x="54931" y="1374357"/>
                  </a:lnTo>
                  <a:lnTo>
                    <a:pt x="69589" y="1421963"/>
                  </a:lnTo>
                  <a:lnTo>
                    <a:pt x="86033" y="1468759"/>
                  </a:lnTo>
                  <a:lnTo>
                    <a:pt x="104222" y="1514704"/>
                  </a:lnTo>
                  <a:lnTo>
                    <a:pt x="124117" y="1559758"/>
                  </a:lnTo>
                  <a:lnTo>
                    <a:pt x="145678" y="1603882"/>
                  </a:lnTo>
                  <a:lnTo>
                    <a:pt x="168970" y="1647214"/>
                  </a:lnTo>
                  <a:lnTo>
                    <a:pt x="193685" y="1689251"/>
                  </a:lnTo>
                  <a:lnTo>
                    <a:pt x="219956" y="1730266"/>
                  </a:lnTo>
                  <a:lnTo>
                    <a:pt x="247781" y="1770265"/>
                  </a:lnTo>
                  <a:lnTo>
                    <a:pt x="277072" y="1809132"/>
                  </a:lnTo>
                  <a:lnTo>
                    <a:pt x="307791" y="1846828"/>
                  </a:lnTo>
                  <a:lnTo>
                    <a:pt x="339896" y="1883312"/>
                  </a:lnTo>
                  <a:lnTo>
                    <a:pt x="373347" y="1918544"/>
                  </a:lnTo>
                  <a:lnTo>
                    <a:pt x="408106" y="1952484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778086" y="3309418"/>
              <a:ext cx="1773555" cy="2211705"/>
            </a:xfrm>
            <a:custGeom>
              <a:avLst/>
              <a:gdLst/>
              <a:ahLst/>
              <a:cxnLst/>
              <a:rect l="l" t="t" r="r" b="b"/>
              <a:pathLst>
                <a:path w="1773554" h="2211704">
                  <a:moveTo>
                    <a:pt x="1594852" y="2211412"/>
                  </a:moveTo>
                  <a:lnTo>
                    <a:pt x="1579764" y="2211412"/>
                  </a:lnTo>
                  <a:lnTo>
                    <a:pt x="1618383" y="2185413"/>
                  </a:lnTo>
                  <a:lnTo>
                    <a:pt x="1655762" y="2158245"/>
                  </a:lnTo>
                  <a:lnTo>
                    <a:pt x="1692211" y="2129676"/>
                  </a:lnTo>
                  <a:lnTo>
                    <a:pt x="1727582" y="2099813"/>
                  </a:lnTo>
                  <a:lnTo>
                    <a:pt x="1761838" y="2068675"/>
                  </a:lnTo>
                  <a:lnTo>
                    <a:pt x="1773444" y="2068675"/>
                  </a:lnTo>
                  <a:lnTo>
                    <a:pt x="1739829" y="2099687"/>
                  </a:lnTo>
                  <a:lnTo>
                    <a:pt x="1705148" y="2129509"/>
                  </a:lnTo>
                  <a:lnTo>
                    <a:pt x="1669416" y="2158098"/>
                  </a:lnTo>
                  <a:lnTo>
                    <a:pt x="1632524" y="2185497"/>
                  </a:lnTo>
                  <a:lnTo>
                    <a:pt x="1594852" y="2211412"/>
                  </a:lnTo>
                  <a:close/>
                </a:path>
                <a:path w="1773554" h="2211704">
                  <a:moveTo>
                    <a:pt x="193535" y="2211412"/>
                  </a:moveTo>
                  <a:lnTo>
                    <a:pt x="178592" y="2211412"/>
                  </a:lnTo>
                  <a:lnTo>
                    <a:pt x="140798" y="2185413"/>
                  </a:lnTo>
                  <a:lnTo>
                    <a:pt x="104028" y="2158098"/>
                  </a:lnTo>
                  <a:lnTo>
                    <a:pt x="68296" y="2129509"/>
                  </a:lnTo>
                  <a:lnTo>
                    <a:pt x="33615" y="2099687"/>
                  </a:lnTo>
                  <a:lnTo>
                    <a:pt x="0" y="2068675"/>
                  </a:lnTo>
                  <a:lnTo>
                    <a:pt x="11461" y="2068675"/>
                  </a:lnTo>
                  <a:lnTo>
                    <a:pt x="45717" y="2099813"/>
                  </a:lnTo>
                  <a:lnTo>
                    <a:pt x="81087" y="2129676"/>
                  </a:lnTo>
                  <a:lnTo>
                    <a:pt x="117537" y="2158245"/>
                  </a:lnTo>
                  <a:lnTo>
                    <a:pt x="155031" y="2185497"/>
                  </a:lnTo>
                  <a:lnTo>
                    <a:pt x="193535" y="2211412"/>
                  </a:lnTo>
                  <a:close/>
                </a:path>
                <a:path w="1773554" h="2211704">
                  <a:moveTo>
                    <a:pt x="1659122" y="116191"/>
                  </a:moveTo>
                  <a:lnTo>
                    <a:pt x="1653464" y="116191"/>
                  </a:lnTo>
                  <a:lnTo>
                    <a:pt x="1643267" y="108605"/>
                  </a:lnTo>
                  <a:lnTo>
                    <a:pt x="1632935" y="101087"/>
                  </a:lnTo>
                  <a:lnTo>
                    <a:pt x="1578816" y="63197"/>
                  </a:lnTo>
                  <a:lnTo>
                    <a:pt x="1544872" y="41105"/>
                  </a:lnTo>
                  <a:lnTo>
                    <a:pt x="1510167" y="20074"/>
                  </a:lnTo>
                  <a:lnTo>
                    <a:pt x="1474727" y="145"/>
                  </a:lnTo>
                  <a:lnTo>
                    <a:pt x="1522757" y="26273"/>
                  </a:lnTo>
                  <a:lnTo>
                    <a:pt x="1569536" y="54360"/>
                  </a:lnTo>
                  <a:lnTo>
                    <a:pt x="1615009" y="84351"/>
                  </a:lnTo>
                  <a:lnTo>
                    <a:pt x="1659122" y="116191"/>
                  </a:lnTo>
                  <a:close/>
                </a:path>
                <a:path w="1773554" h="2211704">
                  <a:moveTo>
                    <a:pt x="119835" y="116191"/>
                  </a:moveTo>
                  <a:lnTo>
                    <a:pt x="114322" y="116191"/>
                  </a:lnTo>
                  <a:lnTo>
                    <a:pt x="158566" y="84278"/>
                  </a:lnTo>
                  <a:lnTo>
                    <a:pt x="203999" y="54342"/>
                  </a:lnTo>
                  <a:lnTo>
                    <a:pt x="250870" y="26212"/>
                  </a:lnTo>
                  <a:lnTo>
                    <a:pt x="299007" y="0"/>
                  </a:lnTo>
                  <a:lnTo>
                    <a:pt x="264279" y="19471"/>
                  </a:lnTo>
                  <a:lnTo>
                    <a:pt x="230203" y="40017"/>
                  </a:lnTo>
                  <a:lnTo>
                    <a:pt x="196835" y="61624"/>
                  </a:lnTo>
                  <a:lnTo>
                    <a:pt x="164127" y="84349"/>
                  </a:lnTo>
                  <a:lnTo>
                    <a:pt x="152967" y="92080"/>
                  </a:lnTo>
                  <a:lnTo>
                    <a:pt x="141814" y="100017"/>
                  </a:lnTo>
                  <a:lnTo>
                    <a:pt x="130770" y="108063"/>
                  </a:lnTo>
                  <a:lnTo>
                    <a:pt x="119835" y="116191"/>
                  </a:lnTo>
                  <a:close/>
                </a:path>
              </a:pathLst>
            </a:custGeom>
            <a:solidFill>
              <a:srgbClr val="E39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387098" y="3425610"/>
              <a:ext cx="2555875" cy="2299970"/>
            </a:xfrm>
            <a:custGeom>
              <a:avLst/>
              <a:gdLst/>
              <a:ahLst/>
              <a:cxnLst/>
              <a:rect l="l" t="t" r="r" b="b"/>
              <a:pathLst>
                <a:path w="2555875" h="2299970">
                  <a:moveTo>
                    <a:pt x="1277564" y="2299463"/>
                  </a:moveTo>
                  <a:lnTo>
                    <a:pt x="1226708" y="2298469"/>
                  </a:lnTo>
                  <a:lnTo>
                    <a:pt x="1176356" y="2295512"/>
                  </a:lnTo>
                  <a:lnTo>
                    <a:pt x="1126546" y="2290629"/>
                  </a:lnTo>
                  <a:lnTo>
                    <a:pt x="1077316" y="2283857"/>
                  </a:lnTo>
                  <a:lnTo>
                    <a:pt x="1028700" y="2275233"/>
                  </a:lnTo>
                  <a:lnTo>
                    <a:pt x="980738" y="2264793"/>
                  </a:lnTo>
                  <a:lnTo>
                    <a:pt x="933464" y="2252574"/>
                  </a:lnTo>
                  <a:lnTo>
                    <a:pt x="886917" y="2238614"/>
                  </a:lnTo>
                  <a:lnTo>
                    <a:pt x="841133" y="2222949"/>
                  </a:lnTo>
                  <a:lnTo>
                    <a:pt x="796150" y="2205616"/>
                  </a:lnTo>
                  <a:lnTo>
                    <a:pt x="752003" y="2186651"/>
                  </a:lnTo>
                  <a:lnTo>
                    <a:pt x="708730" y="2166093"/>
                  </a:lnTo>
                  <a:lnTo>
                    <a:pt x="666367" y="2143977"/>
                  </a:lnTo>
                  <a:lnTo>
                    <a:pt x="624953" y="2120341"/>
                  </a:lnTo>
                  <a:lnTo>
                    <a:pt x="584522" y="2095221"/>
                  </a:lnTo>
                  <a:lnTo>
                    <a:pt x="599756" y="2095221"/>
                  </a:lnTo>
                  <a:lnTo>
                    <a:pt x="642364" y="2120960"/>
                  </a:lnTo>
                  <a:lnTo>
                    <a:pt x="686036" y="2145058"/>
                  </a:lnTo>
                  <a:lnTo>
                    <a:pt x="730728" y="2167473"/>
                  </a:lnTo>
                  <a:lnTo>
                    <a:pt x="776399" y="2188161"/>
                  </a:lnTo>
                  <a:lnTo>
                    <a:pt x="823006" y="2207081"/>
                  </a:lnTo>
                  <a:lnTo>
                    <a:pt x="870506" y="2224190"/>
                  </a:lnTo>
                  <a:lnTo>
                    <a:pt x="918857" y="2239445"/>
                  </a:lnTo>
                  <a:lnTo>
                    <a:pt x="968016" y="2252804"/>
                  </a:lnTo>
                  <a:lnTo>
                    <a:pt x="1017941" y="2264224"/>
                  </a:lnTo>
                  <a:lnTo>
                    <a:pt x="1068589" y="2273664"/>
                  </a:lnTo>
                  <a:lnTo>
                    <a:pt x="1119918" y="2281079"/>
                  </a:lnTo>
                  <a:lnTo>
                    <a:pt x="1171885" y="2286429"/>
                  </a:lnTo>
                  <a:lnTo>
                    <a:pt x="1224448" y="2289670"/>
                  </a:lnTo>
                  <a:lnTo>
                    <a:pt x="1277564" y="2290759"/>
                  </a:lnTo>
                  <a:lnTo>
                    <a:pt x="1427258" y="2290759"/>
                  </a:lnTo>
                  <a:lnTo>
                    <a:pt x="1378773" y="2295512"/>
                  </a:lnTo>
                  <a:lnTo>
                    <a:pt x="1328421" y="2298469"/>
                  </a:lnTo>
                  <a:lnTo>
                    <a:pt x="1277564" y="2299463"/>
                  </a:lnTo>
                  <a:close/>
                </a:path>
                <a:path w="2555875" h="2299970">
                  <a:moveTo>
                    <a:pt x="1427258" y="2290759"/>
                  </a:moveTo>
                  <a:lnTo>
                    <a:pt x="1277564" y="2290759"/>
                  </a:lnTo>
                  <a:lnTo>
                    <a:pt x="1330712" y="2289670"/>
                  </a:lnTo>
                  <a:lnTo>
                    <a:pt x="1383305" y="2286429"/>
                  </a:lnTo>
                  <a:lnTo>
                    <a:pt x="1435301" y="2281079"/>
                  </a:lnTo>
                  <a:lnTo>
                    <a:pt x="1486657" y="2273664"/>
                  </a:lnTo>
                  <a:lnTo>
                    <a:pt x="1537330" y="2264224"/>
                  </a:lnTo>
                  <a:lnTo>
                    <a:pt x="1587276" y="2252804"/>
                  </a:lnTo>
                  <a:lnTo>
                    <a:pt x="1636453" y="2239445"/>
                  </a:lnTo>
                  <a:lnTo>
                    <a:pt x="1684817" y="2224190"/>
                  </a:lnTo>
                  <a:lnTo>
                    <a:pt x="1732325" y="2207081"/>
                  </a:lnTo>
                  <a:lnTo>
                    <a:pt x="1778935" y="2188161"/>
                  </a:lnTo>
                  <a:lnTo>
                    <a:pt x="1824602" y="2167473"/>
                  </a:lnTo>
                  <a:lnTo>
                    <a:pt x="1869283" y="2145058"/>
                  </a:lnTo>
                  <a:lnTo>
                    <a:pt x="1912936" y="2120960"/>
                  </a:lnTo>
                  <a:lnTo>
                    <a:pt x="1955518" y="2095221"/>
                  </a:lnTo>
                  <a:lnTo>
                    <a:pt x="1970751" y="2095221"/>
                  </a:lnTo>
                  <a:lnTo>
                    <a:pt x="1930294" y="2120341"/>
                  </a:lnTo>
                  <a:lnTo>
                    <a:pt x="1888856" y="2143977"/>
                  </a:lnTo>
                  <a:lnTo>
                    <a:pt x="1846473" y="2166093"/>
                  </a:lnTo>
                  <a:lnTo>
                    <a:pt x="1803183" y="2186651"/>
                  </a:lnTo>
                  <a:lnTo>
                    <a:pt x="1759022" y="2205616"/>
                  </a:lnTo>
                  <a:lnTo>
                    <a:pt x="1714027" y="2222949"/>
                  </a:lnTo>
                  <a:lnTo>
                    <a:pt x="1668233" y="2238614"/>
                  </a:lnTo>
                  <a:lnTo>
                    <a:pt x="1621679" y="2252574"/>
                  </a:lnTo>
                  <a:lnTo>
                    <a:pt x="1574400" y="2264793"/>
                  </a:lnTo>
                  <a:lnTo>
                    <a:pt x="1526434" y="2275233"/>
                  </a:lnTo>
                  <a:lnTo>
                    <a:pt x="1477816" y="2283857"/>
                  </a:lnTo>
                  <a:lnTo>
                    <a:pt x="1428583" y="2290629"/>
                  </a:lnTo>
                  <a:lnTo>
                    <a:pt x="1427258" y="2290759"/>
                  </a:lnTo>
                  <a:close/>
                </a:path>
                <a:path w="2555875" h="2299970">
                  <a:moveTo>
                    <a:pt x="2152825" y="1952484"/>
                  </a:moveTo>
                  <a:lnTo>
                    <a:pt x="2141509" y="1952484"/>
                  </a:lnTo>
                  <a:lnTo>
                    <a:pt x="2176806" y="1918544"/>
                  </a:lnTo>
                  <a:lnTo>
                    <a:pt x="2210615" y="1883461"/>
                  </a:lnTo>
                  <a:lnTo>
                    <a:pt x="2243152" y="1847010"/>
                  </a:lnTo>
                  <a:lnTo>
                    <a:pt x="2274290" y="1809321"/>
                  </a:lnTo>
                  <a:lnTo>
                    <a:pt x="2304108" y="1770265"/>
                  </a:lnTo>
                  <a:lnTo>
                    <a:pt x="2332288" y="1730266"/>
                  </a:lnTo>
                  <a:lnTo>
                    <a:pt x="2358937" y="1689176"/>
                  </a:lnTo>
                  <a:lnTo>
                    <a:pt x="2384034" y="1647004"/>
                  </a:lnTo>
                  <a:lnTo>
                    <a:pt x="2407562" y="1603741"/>
                  </a:lnTo>
                  <a:lnTo>
                    <a:pt x="2429444" y="1559487"/>
                  </a:lnTo>
                  <a:lnTo>
                    <a:pt x="2449639" y="1514282"/>
                  </a:lnTo>
                  <a:lnTo>
                    <a:pt x="2468107" y="1468168"/>
                  </a:lnTo>
                  <a:lnTo>
                    <a:pt x="2484805" y="1421187"/>
                  </a:lnTo>
                  <a:lnTo>
                    <a:pt x="2499693" y="1373379"/>
                  </a:lnTo>
                  <a:lnTo>
                    <a:pt x="2512729" y="1324785"/>
                  </a:lnTo>
                  <a:lnTo>
                    <a:pt x="2523873" y="1275447"/>
                  </a:lnTo>
                  <a:lnTo>
                    <a:pt x="2533083" y="1225406"/>
                  </a:lnTo>
                  <a:lnTo>
                    <a:pt x="2540318" y="1174703"/>
                  </a:lnTo>
                  <a:lnTo>
                    <a:pt x="2545537" y="1123379"/>
                  </a:lnTo>
                  <a:lnTo>
                    <a:pt x="2548698" y="1071476"/>
                  </a:lnTo>
                  <a:lnTo>
                    <a:pt x="2549761" y="1019034"/>
                  </a:lnTo>
                  <a:lnTo>
                    <a:pt x="2548735" y="967457"/>
                  </a:lnTo>
                  <a:lnTo>
                    <a:pt x="2545680" y="916402"/>
                  </a:lnTo>
                  <a:lnTo>
                    <a:pt x="2540638" y="865909"/>
                  </a:lnTo>
                  <a:lnTo>
                    <a:pt x="2533645" y="816016"/>
                  </a:lnTo>
                  <a:lnTo>
                    <a:pt x="2524743" y="766762"/>
                  </a:lnTo>
                  <a:lnTo>
                    <a:pt x="2513969" y="718186"/>
                  </a:lnTo>
                  <a:lnTo>
                    <a:pt x="2501362" y="670327"/>
                  </a:lnTo>
                  <a:lnTo>
                    <a:pt x="2486909" y="623073"/>
                  </a:lnTo>
                  <a:lnTo>
                    <a:pt x="2470807" y="576914"/>
                  </a:lnTo>
                  <a:lnTo>
                    <a:pt x="2452937" y="531437"/>
                  </a:lnTo>
                  <a:lnTo>
                    <a:pt x="2433390" y="486833"/>
                  </a:lnTo>
                  <a:lnTo>
                    <a:pt x="2412206" y="443140"/>
                  </a:lnTo>
                  <a:lnTo>
                    <a:pt x="2389423" y="400396"/>
                  </a:lnTo>
                  <a:lnTo>
                    <a:pt x="2365080" y="358640"/>
                  </a:lnTo>
                  <a:lnTo>
                    <a:pt x="2339217" y="317912"/>
                  </a:lnTo>
                  <a:lnTo>
                    <a:pt x="2311873" y="278250"/>
                  </a:lnTo>
                  <a:lnTo>
                    <a:pt x="2283086" y="239693"/>
                  </a:lnTo>
                  <a:lnTo>
                    <a:pt x="2252895" y="202280"/>
                  </a:lnTo>
                  <a:lnTo>
                    <a:pt x="2221340" y="166049"/>
                  </a:lnTo>
                  <a:lnTo>
                    <a:pt x="2188459" y="131040"/>
                  </a:lnTo>
                  <a:lnTo>
                    <a:pt x="2154292" y="97291"/>
                  </a:lnTo>
                  <a:lnTo>
                    <a:pt x="2118877" y="64841"/>
                  </a:lnTo>
                  <a:lnTo>
                    <a:pt x="2081447" y="31658"/>
                  </a:lnTo>
                  <a:lnTo>
                    <a:pt x="2042710" y="0"/>
                  </a:lnTo>
                  <a:lnTo>
                    <a:pt x="2044451" y="0"/>
                  </a:lnTo>
                  <a:lnTo>
                    <a:pt x="2082664" y="29850"/>
                  </a:lnTo>
                  <a:lnTo>
                    <a:pt x="2119695" y="61098"/>
                  </a:lnTo>
                  <a:lnTo>
                    <a:pt x="2155504" y="93703"/>
                  </a:lnTo>
                  <a:lnTo>
                    <a:pt x="2190052" y="127627"/>
                  </a:lnTo>
                  <a:lnTo>
                    <a:pt x="2223300" y="162828"/>
                  </a:lnTo>
                  <a:lnTo>
                    <a:pt x="2255208" y="199269"/>
                  </a:lnTo>
                  <a:lnTo>
                    <a:pt x="2285737" y="236908"/>
                  </a:lnTo>
                  <a:lnTo>
                    <a:pt x="2314846" y="275707"/>
                  </a:lnTo>
                  <a:lnTo>
                    <a:pt x="2342498" y="315625"/>
                  </a:lnTo>
                  <a:lnTo>
                    <a:pt x="2368651" y="356624"/>
                  </a:lnTo>
                  <a:lnTo>
                    <a:pt x="2393267" y="398662"/>
                  </a:lnTo>
                  <a:lnTo>
                    <a:pt x="2416307" y="441702"/>
                  </a:lnTo>
                  <a:lnTo>
                    <a:pt x="2437730" y="485702"/>
                  </a:lnTo>
                  <a:lnTo>
                    <a:pt x="2457497" y="530624"/>
                  </a:lnTo>
                  <a:lnTo>
                    <a:pt x="2475570" y="576428"/>
                  </a:lnTo>
                  <a:lnTo>
                    <a:pt x="2491953" y="623223"/>
                  </a:lnTo>
                  <a:lnTo>
                    <a:pt x="2506470" y="670521"/>
                  </a:lnTo>
                  <a:lnTo>
                    <a:pt x="2519220" y="718731"/>
                  </a:lnTo>
                  <a:lnTo>
                    <a:pt x="2530116" y="767665"/>
                  </a:lnTo>
                  <a:lnTo>
                    <a:pt x="2539120" y="817282"/>
                  </a:lnTo>
                  <a:lnTo>
                    <a:pt x="2546192" y="867542"/>
                  </a:lnTo>
                  <a:lnTo>
                    <a:pt x="2551292" y="918407"/>
                  </a:lnTo>
                  <a:lnTo>
                    <a:pt x="2554381" y="969836"/>
                  </a:lnTo>
                  <a:lnTo>
                    <a:pt x="2555419" y="1021790"/>
                  </a:lnTo>
                  <a:lnTo>
                    <a:pt x="2554373" y="1073946"/>
                  </a:lnTo>
                  <a:lnTo>
                    <a:pt x="2551260" y="1125572"/>
                  </a:lnTo>
                  <a:lnTo>
                    <a:pt x="2546122" y="1176629"/>
                  </a:lnTo>
                  <a:lnTo>
                    <a:pt x="2538998" y="1227076"/>
                  </a:lnTo>
                  <a:lnTo>
                    <a:pt x="2529927" y="1276873"/>
                  </a:lnTo>
                  <a:lnTo>
                    <a:pt x="2518951" y="1325980"/>
                  </a:lnTo>
                  <a:lnTo>
                    <a:pt x="2506109" y="1374357"/>
                  </a:lnTo>
                  <a:lnTo>
                    <a:pt x="2491441" y="1421963"/>
                  </a:lnTo>
                  <a:lnTo>
                    <a:pt x="2474987" y="1468759"/>
                  </a:lnTo>
                  <a:lnTo>
                    <a:pt x="2456787" y="1514704"/>
                  </a:lnTo>
                  <a:lnTo>
                    <a:pt x="2436882" y="1559758"/>
                  </a:lnTo>
                  <a:lnTo>
                    <a:pt x="2415311" y="1603882"/>
                  </a:lnTo>
                  <a:lnTo>
                    <a:pt x="2392115" y="1647034"/>
                  </a:lnTo>
                  <a:lnTo>
                    <a:pt x="2367295" y="1689235"/>
                  </a:lnTo>
                  <a:lnTo>
                    <a:pt x="2340917" y="1730392"/>
                  </a:lnTo>
                  <a:lnTo>
                    <a:pt x="2313172" y="1770265"/>
                  </a:lnTo>
                  <a:lnTo>
                    <a:pt x="2283873" y="1809132"/>
                  </a:lnTo>
                  <a:lnTo>
                    <a:pt x="2253149" y="1846828"/>
                  </a:lnTo>
                  <a:lnTo>
                    <a:pt x="2221040" y="1883312"/>
                  </a:lnTo>
                  <a:lnTo>
                    <a:pt x="2187494" y="1918633"/>
                  </a:lnTo>
                  <a:lnTo>
                    <a:pt x="2152825" y="1952484"/>
                  </a:lnTo>
                  <a:close/>
                </a:path>
                <a:path w="2555875" h="2299970">
                  <a:moveTo>
                    <a:pt x="413910" y="1952484"/>
                  </a:moveTo>
                  <a:lnTo>
                    <a:pt x="402448" y="1952484"/>
                  </a:lnTo>
                  <a:lnTo>
                    <a:pt x="367689" y="1918544"/>
                  </a:lnTo>
                  <a:lnTo>
                    <a:pt x="334237" y="1883312"/>
                  </a:lnTo>
                  <a:lnTo>
                    <a:pt x="302132" y="1846828"/>
                  </a:lnTo>
                  <a:lnTo>
                    <a:pt x="271414" y="1809132"/>
                  </a:lnTo>
                  <a:lnTo>
                    <a:pt x="242123" y="1770265"/>
                  </a:lnTo>
                  <a:lnTo>
                    <a:pt x="214298" y="1730266"/>
                  </a:lnTo>
                  <a:lnTo>
                    <a:pt x="187979" y="1689176"/>
                  </a:lnTo>
                  <a:lnTo>
                    <a:pt x="163190" y="1647004"/>
                  </a:lnTo>
                  <a:lnTo>
                    <a:pt x="139951" y="1603741"/>
                  </a:lnTo>
                  <a:lnTo>
                    <a:pt x="118339" y="1559487"/>
                  </a:lnTo>
                  <a:lnTo>
                    <a:pt x="98564" y="1514704"/>
                  </a:lnTo>
                  <a:lnTo>
                    <a:pt x="80375" y="1468759"/>
                  </a:lnTo>
                  <a:lnTo>
                    <a:pt x="63931" y="1421963"/>
                  </a:lnTo>
                  <a:lnTo>
                    <a:pt x="49273" y="1374357"/>
                  </a:lnTo>
                  <a:lnTo>
                    <a:pt x="36439" y="1325980"/>
                  </a:lnTo>
                  <a:lnTo>
                    <a:pt x="25471" y="1276873"/>
                  </a:lnTo>
                  <a:lnTo>
                    <a:pt x="16407" y="1227076"/>
                  </a:lnTo>
                  <a:lnTo>
                    <a:pt x="9289" y="1176629"/>
                  </a:lnTo>
                  <a:lnTo>
                    <a:pt x="4155" y="1125572"/>
                  </a:lnTo>
                  <a:lnTo>
                    <a:pt x="1045" y="1073946"/>
                  </a:lnTo>
                  <a:lnTo>
                    <a:pt x="0" y="1021790"/>
                  </a:lnTo>
                  <a:lnTo>
                    <a:pt x="1038" y="969836"/>
                  </a:lnTo>
                  <a:lnTo>
                    <a:pt x="4127" y="918407"/>
                  </a:lnTo>
                  <a:lnTo>
                    <a:pt x="9227" y="867542"/>
                  </a:lnTo>
                  <a:lnTo>
                    <a:pt x="16298" y="817282"/>
                  </a:lnTo>
                  <a:lnTo>
                    <a:pt x="25301" y="767665"/>
                  </a:lnTo>
                  <a:lnTo>
                    <a:pt x="36197" y="718731"/>
                  </a:lnTo>
                  <a:lnTo>
                    <a:pt x="49015" y="670292"/>
                  </a:lnTo>
                  <a:lnTo>
                    <a:pt x="63506" y="623073"/>
                  </a:lnTo>
                  <a:lnTo>
                    <a:pt x="79842" y="576428"/>
                  </a:lnTo>
                  <a:lnTo>
                    <a:pt x="97911" y="530624"/>
                  </a:lnTo>
                  <a:lnTo>
                    <a:pt x="117675" y="485702"/>
                  </a:lnTo>
                  <a:lnTo>
                    <a:pt x="139094" y="441702"/>
                  </a:lnTo>
                  <a:lnTo>
                    <a:pt x="162128" y="398662"/>
                  </a:lnTo>
                  <a:lnTo>
                    <a:pt x="186739" y="356624"/>
                  </a:lnTo>
                  <a:lnTo>
                    <a:pt x="212886" y="315625"/>
                  </a:lnTo>
                  <a:lnTo>
                    <a:pt x="240530" y="275707"/>
                  </a:lnTo>
                  <a:lnTo>
                    <a:pt x="269631" y="236908"/>
                  </a:lnTo>
                  <a:lnTo>
                    <a:pt x="300150" y="199269"/>
                  </a:lnTo>
                  <a:lnTo>
                    <a:pt x="332047" y="162828"/>
                  </a:lnTo>
                  <a:lnTo>
                    <a:pt x="365283" y="127627"/>
                  </a:lnTo>
                  <a:lnTo>
                    <a:pt x="399818" y="93703"/>
                  </a:lnTo>
                  <a:lnTo>
                    <a:pt x="435612" y="61098"/>
                  </a:lnTo>
                  <a:lnTo>
                    <a:pt x="472627" y="29850"/>
                  </a:lnTo>
                  <a:lnTo>
                    <a:pt x="510822" y="0"/>
                  </a:lnTo>
                  <a:lnTo>
                    <a:pt x="512708" y="0"/>
                  </a:lnTo>
                  <a:lnTo>
                    <a:pt x="493200" y="15636"/>
                  </a:lnTo>
                  <a:lnTo>
                    <a:pt x="474045" y="31640"/>
                  </a:lnTo>
                  <a:lnTo>
                    <a:pt x="436687" y="64695"/>
                  </a:lnTo>
                  <a:lnTo>
                    <a:pt x="401271" y="97146"/>
                  </a:lnTo>
                  <a:lnTo>
                    <a:pt x="367101" y="130898"/>
                  </a:lnTo>
                  <a:lnTo>
                    <a:pt x="334217" y="165911"/>
                  </a:lnTo>
                  <a:lnTo>
                    <a:pt x="302656" y="202147"/>
                  </a:lnTo>
                  <a:lnTo>
                    <a:pt x="272459" y="239567"/>
                  </a:lnTo>
                  <a:lnTo>
                    <a:pt x="243665" y="278132"/>
                  </a:lnTo>
                  <a:lnTo>
                    <a:pt x="216312" y="317802"/>
                  </a:lnTo>
                  <a:lnTo>
                    <a:pt x="190440" y="358539"/>
                  </a:lnTo>
                  <a:lnTo>
                    <a:pt x="166088" y="400304"/>
                  </a:lnTo>
                  <a:lnTo>
                    <a:pt x="143296" y="443057"/>
                  </a:lnTo>
                  <a:lnTo>
                    <a:pt x="122102" y="486761"/>
                  </a:lnTo>
                  <a:lnTo>
                    <a:pt x="102545" y="531375"/>
                  </a:lnTo>
                  <a:lnTo>
                    <a:pt x="84665" y="576861"/>
                  </a:lnTo>
                  <a:lnTo>
                    <a:pt x="68501" y="623180"/>
                  </a:lnTo>
                  <a:lnTo>
                    <a:pt x="54031" y="670521"/>
                  </a:lnTo>
                  <a:lnTo>
                    <a:pt x="41477" y="718160"/>
                  </a:lnTo>
                  <a:lnTo>
                    <a:pt x="30695" y="766743"/>
                  </a:lnTo>
                  <a:lnTo>
                    <a:pt x="21786" y="816004"/>
                  </a:lnTo>
                  <a:lnTo>
                    <a:pt x="14789" y="865902"/>
                  </a:lnTo>
                  <a:lnTo>
                    <a:pt x="9742" y="916399"/>
                  </a:lnTo>
                  <a:lnTo>
                    <a:pt x="6685" y="967456"/>
                  </a:lnTo>
                  <a:lnTo>
                    <a:pt x="5658" y="1019034"/>
                  </a:lnTo>
                  <a:lnTo>
                    <a:pt x="6721" y="1071476"/>
                  </a:lnTo>
                  <a:lnTo>
                    <a:pt x="9882" y="1123379"/>
                  </a:lnTo>
                  <a:lnTo>
                    <a:pt x="15101" y="1174703"/>
                  </a:lnTo>
                  <a:lnTo>
                    <a:pt x="22336" y="1225406"/>
                  </a:lnTo>
                  <a:lnTo>
                    <a:pt x="31546" y="1275447"/>
                  </a:lnTo>
                  <a:lnTo>
                    <a:pt x="42689" y="1324785"/>
                  </a:lnTo>
                  <a:lnTo>
                    <a:pt x="55726" y="1373379"/>
                  </a:lnTo>
                  <a:lnTo>
                    <a:pt x="70614" y="1421187"/>
                  </a:lnTo>
                  <a:lnTo>
                    <a:pt x="87312" y="1468168"/>
                  </a:lnTo>
                  <a:lnTo>
                    <a:pt x="105779" y="1514282"/>
                  </a:lnTo>
                  <a:lnTo>
                    <a:pt x="125975" y="1559487"/>
                  </a:lnTo>
                  <a:lnTo>
                    <a:pt x="147933" y="1603882"/>
                  </a:lnTo>
                  <a:lnTo>
                    <a:pt x="171403" y="1647034"/>
                  </a:lnTo>
                  <a:lnTo>
                    <a:pt x="196517" y="1689235"/>
                  </a:lnTo>
                  <a:lnTo>
                    <a:pt x="223212" y="1730392"/>
                  </a:lnTo>
                  <a:lnTo>
                    <a:pt x="251430" y="1770434"/>
                  </a:lnTo>
                  <a:lnTo>
                    <a:pt x="281129" y="1809321"/>
                  </a:lnTo>
                  <a:lnTo>
                    <a:pt x="312267" y="1847010"/>
                  </a:lnTo>
                  <a:lnTo>
                    <a:pt x="344804" y="1883461"/>
                  </a:lnTo>
                  <a:lnTo>
                    <a:pt x="378699" y="1918633"/>
                  </a:lnTo>
                  <a:lnTo>
                    <a:pt x="413910" y="195248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789547" y="3393697"/>
              <a:ext cx="1750695" cy="2127250"/>
            </a:xfrm>
            <a:custGeom>
              <a:avLst/>
              <a:gdLst/>
              <a:ahLst/>
              <a:cxnLst/>
              <a:rect l="l" t="t" r="r" b="b"/>
              <a:pathLst>
                <a:path w="1750695" h="2127250">
                  <a:moveTo>
                    <a:pt x="1568302" y="2127134"/>
                  </a:moveTo>
                  <a:lnTo>
                    <a:pt x="1553069" y="2127134"/>
                  </a:lnTo>
                  <a:lnTo>
                    <a:pt x="1592426" y="2101343"/>
                  </a:lnTo>
                  <a:lnTo>
                    <a:pt x="1630739" y="2074133"/>
                  </a:lnTo>
                  <a:lnTo>
                    <a:pt x="1667972" y="2045544"/>
                  </a:lnTo>
                  <a:lnTo>
                    <a:pt x="1704184" y="2015534"/>
                  </a:lnTo>
                  <a:lnTo>
                    <a:pt x="1739060" y="1984396"/>
                  </a:lnTo>
                  <a:lnTo>
                    <a:pt x="1750376" y="1984396"/>
                  </a:lnTo>
                  <a:lnTo>
                    <a:pt x="1716022" y="2015618"/>
                  </a:lnTo>
                  <a:lnTo>
                    <a:pt x="1680750" y="2045397"/>
                  </a:lnTo>
                  <a:lnTo>
                    <a:pt x="1644301" y="2073966"/>
                  </a:lnTo>
                  <a:lnTo>
                    <a:pt x="1606806" y="2101218"/>
                  </a:lnTo>
                  <a:lnTo>
                    <a:pt x="1568302" y="2127134"/>
                  </a:lnTo>
                  <a:close/>
                </a:path>
                <a:path w="1750695" h="2127250">
                  <a:moveTo>
                    <a:pt x="197307" y="2127134"/>
                  </a:moveTo>
                  <a:lnTo>
                    <a:pt x="182074" y="2127134"/>
                  </a:lnTo>
                  <a:lnTo>
                    <a:pt x="143570" y="2101218"/>
                  </a:lnTo>
                  <a:lnTo>
                    <a:pt x="106075" y="2073966"/>
                  </a:lnTo>
                  <a:lnTo>
                    <a:pt x="69626" y="2045397"/>
                  </a:lnTo>
                  <a:lnTo>
                    <a:pt x="34256" y="2015534"/>
                  </a:lnTo>
                  <a:lnTo>
                    <a:pt x="0" y="1984396"/>
                  </a:lnTo>
                  <a:lnTo>
                    <a:pt x="11461" y="1984396"/>
                  </a:lnTo>
                  <a:lnTo>
                    <a:pt x="46429" y="2015618"/>
                  </a:lnTo>
                  <a:lnTo>
                    <a:pt x="82540" y="2045544"/>
                  </a:lnTo>
                  <a:lnTo>
                    <a:pt x="119751" y="2074133"/>
                  </a:lnTo>
                  <a:lnTo>
                    <a:pt x="158021" y="2101343"/>
                  </a:lnTo>
                  <a:lnTo>
                    <a:pt x="197307" y="2127134"/>
                  </a:lnTo>
                  <a:close/>
                </a:path>
                <a:path w="1750695" h="2127250">
                  <a:moveTo>
                    <a:pt x="1642003" y="31912"/>
                  </a:moveTo>
                  <a:lnTo>
                    <a:pt x="1640262" y="31912"/>
                  </a:lnTo>
                  <a:lnTo>
                    <a:pt x="1630439" y="24326"/>
                  </a:lnTo>
                  <a:lnTo>
                    <a:pt x="1620549" y="16808"/>
                  </a:lnTo>
                  <a:lnTo>
                    <a:pt x="1610577" y="9372"/>
                  </a:lnTo>
                  <a:lnTo>
                    <a:pt x="1600510" y="2030"/>
                  </a:lnTo>
                  <a:lnTo>
                    <a:pt x="1611033" y="9372"/>
                  </a:lnTo>
                  <a:lnTo>
                    <a:pt x="1621474" y="16808"/>
                  </a:lnTo>
                  <a:lnTo>
                    <a:pt x="1631806" y="24326"/>
                  </a:lnTo>
                  <a:lnTo>
                    <a:pt x="1642003" y="31912"/>
                  </a:lnTo>
                  <a:close/>
                </a:path>
                <a:path w="1750695" h="2127250">
                  <a:moveTo>
                    <a:pt x="110259" y="31912"/>
                  </a:moveTo>
                  <a:lnTo>
                    <a:pt x="108373" y="31912"/>
                  </a:lnTo>
                  <a:lnTo>
                    <a:pt x="119309" y="23785"/>
                  </a:lnTo>
                  <a:lnTo>
                    <a:pt x="130353" y="15738"/>
                  </a:lnTo>
                  <a:lnTo>
                    <a:pt x="141506" y="7801"/>
                  </a:lnTo>
                  <a:lnTo>
                    <a:pt x="152768" y="0"/>
                  </a:lnTo>
                  <a:lnTo>
                    <a:pt x="142025" y="7801"/>
                  </a:lnTo>
                  <a:lnTo>
                    <a:pt x="131350" y="15738"/>
                  </a:lnTo>
                  <a:lnTo>
                    <a:pt x="120757" y="23785"/>
                  </a:lnTo>
                  <a:lnTo>
                    <a:pt x="110259" y="31912"/>
                  </a:lnTo>
                  <a:close/>
                </a:path>
              </a:pathLst>
            </a:custGeom>
            <a:solidFill>
              <a:srgbClr val="E29A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756" y="3161604"/>
              <a:ext cx="2544103" cy="255476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4837" y="3382155"/>
              <a:ext cx="2039994" cy="203963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460189" y="3706152"/>
              <a:ext cx="396240" cy="1422400"/>
            </a:xfrm>
            <a:custGeom>
              <a:avLst/>
              <a:gdLst/>
              <a:ahLst/>
              <a:cxnLst/>
              <a:rect l="l" t="t" r="r" b="b"/>
              <a:pathLst>
                <a:path w="396239" h="1422400">
                  <a:moveTo>
                    <a:pt x="396210" y="1422006"/>
                  </a:moveTo>
                  <a:lnTo>
                    <a:pt x="172643" y="1422006"/>
                  </a:lnTo>
                  <a:lnTo>
                    <a:pt x="172643" y="337260"/>
                  </a:lnTo>
                  <a:lnTo>
                    <a:pt x="0" y="337260"/>
                  </a:lnTo>
                  <a:lnTo>
                    <a:pt x="0" y="178711"/>
                  </a:lnTo>
                  <a:lnTo>
                    <a:pt x="66161" y="173821"/>
                  </a:lnTo>
                  <a:lnTo>
                    <a:pt x="118183" y="159978"/>
                  </a:lnTo>
                  <a:lnTo>
                    <a:pt x="158337" y="138427"/>
                  </a:lnTo>
                  <a:lnTo>
                    <a:pt x="188898" y="110410"/>
                  </a:lnTo>
                  <a:lnTo>
                    <a:pt x="212140" y="77170"/>
                  </a:lnTo>
                  <a:lnTo>
                    <a:pt x="230337" y="39953"/>
                  </a:lnTo>
                  <a:lnTo>
                    <a:pt x="245763" y="0"/>
                  </a:lnTo>
                  <a:lnTo>
                    <a:pt x="396210" y="0"/>
                  </a:lnTo>
                  <a:lnTo>
                    <a:pt x="396210" y="1422006"/>
                  </a:lnTo>
                  <a:close/>
                </a:path>
              </a:pathLst>
            </a:custGeom>
            <a:solidFill>
              <a:srgbClr val="FDAE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5292" y="3846789"/>
              <a:ext cx="1588833" cy="1314864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214100" y="5826824"/>
              <a:ext cx="900430" cy="960119"/>
            </a:xfrm>
            <a:custGeom>
              <a:avLst/>
              <a:gdLst/>
              <a:ahLst/>
              <a:cxnLst/>
              <a:rect l="l" t="t" r="r" b="b"/>
              <a:pathLst>
                <a:path w="900429" h="960120">
                  <a:moveTo>
                    <a:pt x="484379" y="19102"/>
                  </a:moveTo>
                  <a:lnTo>
                    <a:pt x="498965" y="12724"/>
                  </a:lnTo>
                  <a:lnTo>
                    <a:pt x="532816" y="3110"/>
                  </a:lnTo>
                  <a:lnTo>
                    <a:pt x="566551" y="0"/>
                  </a:lnTo>
                  <a:lnTo>
                    <a:pt x="600204" y="4669"/>
                  </a:lnTo>
                  <a:lnTo>
                    <a:pt x="727660" y="69534"/>
                  </a:lnTo>
                  <a:lnTo>
                    <a:pt x="773893" y="96197"/>
                  </a:lnTo>
                  <a:lnTo>
                    <a:pt x="818812" y="125020"/>
                  </a:lnTo>
                  <a:lnTo>
                    <a:pt x="861777" y="157076"/>
                  </a:lnTo>
                  <a:lnTo>
                    <a:pt x="900235" y="192914"/>
                  </a:lnTo>
                  <a:lnTo>
                    <a:pt x="872749" y="200568"/>
                  </a:lnTo>
                  <a:lnTo>
                    <a:pt x="847663" y="206131"/>
                  </a:lnTo>
                  <a:lnTo>
                    <a:pt x="823835" y="206103"/>
                  </a:lnTo>
                  <a:lnTo>
                    <a:pt x="800123" y="196980"/>
                  </a:lnTo>
                  <a:lnTo>
                    <a:pt x="733767" y="156575"/>
                  </a:lnTo>
                  <a:lnTo>
                    <a:pt x="747759" y="206529"/>
                  </a:lnTo>
                  <a:lnTo>
                    <a:pt x="763421" y="273104"/>
                  </a:lnTo>
                  <a:lnTo>
                    <a:pt x="771834" y="325593"/>
                  </a:lnTo>
                  <a:lnTo>
                    <a:pt x="776465" y="377957"/>
                  </a:lnTo>
                  <a:lnTo>
                    <a:pt x="777033" y="430110"/>
                  </a:lnTo>
                  <a:lnTo>
                    <a:pt x="773259" y="481968"/>
                  </a:lnTo>
                  <a:lnTo>
                    <a:pt x="764862" y="533444"/>
                  </a:lnTo>
                  <a:lnTo>
                    <a:pt x="751563" y="584454"/>
                  </a:lnTo>
                  <a:lnTo>
                    <a:pt x="733079" y="634912"/>
                  </a:lnTo>
                  <a:lnTo>
                    <a:pt x="712540" y="679684"/>
                  </a:lnTo>
                  <a:lnTo>
                    <a:pt x="689250" y="722466"/>
                  </a:lnTo>
                  <a:lnTo>
                    <a:pt x="662988" y="762942"/>
                  </a:lnTo>
                  <a:lnTo>
                    <a:pt x="633535" y="800796"/>
                  </a:lnTo>
                  <a:lnTo>
                    <a:pt x="600670" y="835710"/>
                  </a:lnTo>
                  <a:lnTo>
                    <a:pt x="564174" y="867370"/>
                  </a:lnTo>
                  <a:lnTo>
                    <a:pt x="523827" y="895459"/>
                  </a:lnTo>
                  <a:lnTo>
                    <a:pt x="479408" y="919659"/>
                  </a:lnTo>
                  <a:lnTo>
                    <a:pt x="434453" y="937932"/>
                  </a:lnTo>
                  <a:lnTo>
                    <a:pt x="389002" y="950511"/>
                  </a:lnTo>
                  <a:lnTo>
                    <a:pt x="343133" y="957728"/>
                  </a:lnTo>
                  <a:lnTo>
                    <a:pt x="296925" y="959916"/>
                  </a:lnTo>
                  <a:lnTo>
                    <a:pt x="250457" y="957406"/>
                  </a:lnTo>
                  <a:lnTo>
                    <a:pt x="203808" y="950533"/>
                  </a:lnTo>
                  <a:lnTo>
                    <a:pt x="157057" y="939628"/>
                  </a:lnTo>
                  <a:lnTo>
                    <a:pt x="92772" y="916821"/>
                  </a:lnTo>
                  <a:lnTo>
                    <a:pt x="29732" y="889801"/>
                  </a:lnTo>
                  <a:lnTo>
                    <a:pt x="0" y="869249"/>
                  </a:lnTo>
                  <a:lnTo>
                    <a:pt x="3534" y="860194"/>
                  </a:lnTo>
                  <a:lnTo>
                    <a:pt x="53141" y="866833"/>
                  </a:lnTo>
                  <a:lnTo>
                    <a:pt x="82545" y="878527"/>
                  </a:lnTo>
                  <a:lnTo>
                    <a:pt x="128618" y="895478"/>
                  </a:lnTo>
                  <a:lnTo>
                    <a:pt x="173780" y="905408"/>
                  </a:lnTo>
                  <a:lnTo>
                    <a:pt x="218039" y="908568"/>
                  </a:lnTo>
                  <a:lnTo>
                    <a:pt x="261399" y="905209"/>
                  </a:lnTo>
                  <a:lnTo>
                    <a:pt x="303868" y="895582"/>
                  </a:lnTo>
                  <a:lnTo>
                    <a:pt x="345450" y="879940"/>
                  </a:lnTo>
                  <a:lnTo>
                    <a:pt x="386151" y="858533"/>
                  </a:lnTo>
                  <a:lnTo>
                    <a:pt x="425978" y="831614"/>
                  </a:lnTo>
                  <a:lnTo>
                    <a:pt x="463739" y="799716"/>
                  </a:lnTo>
                  <a:lnTo>
                    <a:pt x="496945" y="764451"/>
                  </a:lnTo>
                  <a:lnTo>
                    <a:pt x="525841" y="726078"/>
                  </a:lnTo>
                  <a:lnTo>
                    <a:pt x="550675" y="684859"/>
                  </a:lnTo>
                  <a:lnTo>
                    <a:pt x="571693" y="641053"/>
                  </a:lnTo>
                  <a:lnTo>
                    <a:pt x="589140" y="594922"/>
                  </a:lnTo>
                  <a:lnTo>
                    <a:pt x="603603" y="544895"/>
                  </a:lnTo>
                  <a:lnTo>
                    <a:pt x="613737" y="494457"/>
                  </a:lnTo>
                  <a:lnTo>
                    <a:pt x="619665" y="443637"/>
                  </a:lnTo>
                  <a:lnTo>
                    <a:pt x="621509" y="392462"/>
                  </a:lnTo>
                  <a:lnTo>
                    <a:pt x="619394" y="340963"/>
                  </a:lnTo>
                  <a:lnTo>
                    <a:pt x="613441" y="289166"/>
                  </a:lnTo>
                  <a:lnTo>
                    <a:pt x="607951" y="271895"/>
                  </a:lnTo>
                  <a:lnTo>
                    <a:pt x="604438" y="267276"/>
                  </a:lnTo>
                  <a:lnTo>
                    <a:pt x="574493" y="354346"/>
                  </a:lnTo>
                  <a:lnTo>
                    <a:pt x="553013" y="406128"/>
                  </a:lnTo>
                  <a:lnTo>
                    <a:pt x="511714" y="442194"/>
                  </a:lnTo>
                  <a:lnTo>
                    <a:pt x="483634" y="445765"/>
                  </a:lnTo>
                  <a:lnTo>
                    <a:pt x="446804" y="437564"/>
                  </a:lnTo>
                  <a:lnTo>
                    <a:pt x="438381" y="437493"/>
                  </a:lnTo>
                  <a:lnTo>
                    <a:pt x="429431" y="438130"/>
                  </a:lnTo>
                  <a:lnTo>
                    <a:pt x="420206" y="438532"/>
                  </a:lnTo>
                  <a:lnTo>
                    <a:pt x="416086" y="431732"/>
                  </a:lnTo>
                  <a:lnTo>
                    <a:pt x="416500" y="424782"/>
                  </a:lnTo>
                  <a:lnTo>
                    <a:pt x="419363" y="417798"/>
                  </a:lnTo>
                  <a:lnTo>
                    <a:pt x="422589" y="410898"/>
                  </a:lnTo>
                  <a:lnTo>
                    <a:pt x="440232" y="360908"/>
                  </a:lnTo>
                  <a:lnTo>
                    <a:pt x="454104" y="310085"/>
                  </a:lnTo>
                  <a:lnTo>
                    <a:pt x="464675" y="258564"/>
                  </a:lnTo>
                  <a:lnTo>
                    <a:pt x="472415" y="206479"/>
                  </a:lnTo>
                  <a:lnTo>
                    <a:pt x="477795" y="153967"/>
                  </a:lnTo>
                  <a:lnTo>
                    <a:pt x="478842" y="128683"/>
                  </a:lnTo>
                  <a:lnTo>
                    <a:pt x="478273" y="103252"/>
                  </a:lnTo>
                  <a:lnTo>
                    <a:pt x="475322" y="52335"/>
                  </a:lnTo>
                  <a:lnTo>
                    <a:pt x="474866" y="36238"/>
                  </a:lnTo>
                  <a:lnTo>
                    <a:pt x="477116" y="26050"/>
                  </a:lnTo>
                  <a:lnTo>
                    <a:pt x="484379" y="19102"/>
                  </a:lnTo>
                  <a:close/>
                </a:path>
              </a:pathLst>
            </a:custGeom>
            <a:solidFill>
              <a:srgbClr val="FABE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1499559" y="1235747"/>
            <a:ext cx="12847320" cy="1287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5344" marR="5080" indent="-843280">
              <a:lnSpc>
                <a:spcPct val="120000"/>
              </a:lnSpc>
              <a:spcBef>
                <a:spcPts val="95"/>
              </a:spcBef>
            </a:pPr>
            <a:r>
              <a:rPr dirty="0" sz="3450" spc="45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34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55" b="1">
                <a:solidFill>
                  <a:srgbClr val="FFFFFF"/>
                </a:solidFill>
                <a:latin typeface="Calibri"/>
                <a:cs typeface="Calibri"/>
              </a:rPr>
              <a:t>valdenses</a:t>
            </a:r>
            <a:r>
              <a:rPr dirty="0" sz="34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90" b="1">
                <a:solidFill>
                  <a:srgbClr val="FFFFFF"/>
                </a:solidFill>
                <a:latin typeface="Calibri"/>
                <a:cs typeface="Calibri"/>
              </a:rPr>
              <a:t>demostraron</a:t>
            </a:r>
            <a:r>
              <a:rPr dirty="0" sz="34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5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45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370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z="34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80" b="1">
                <a:solidFill>
                  <a:srgbClr val="FFFFFF"/>
                </a:solidFill>
                <a:latin typeface="Calibri"/>
                <a:cs typeface="Calibri"/>
              </a:rPr>
              <a:t>sempre</a:t>
            </a:r>
            <a:r>
              <a:rPr dirty="0" sz="34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565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345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380" b="1">
                <a:solidFill>
                  <a:srgbClr val="FFFFFF"/>
                </a:solidFill>
                <a:latin typeface="Calibri"/>
                <a:cs typeface="Calibri"/>
              </a:rPr>
              <a:t>tenido </a:t>
            </a:r>
            <a:r>
              <a:rPr dirty="0" sz="3450" spc="55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45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75" b="1">
                <a:solidFill>
                  <a:srgbClr val="FFFFFF"/>
                </a:solidFill>
                <a:latin typeface="Calibri"/>
                <a:cs typeface="Calibri"/>
              </a:rPr>
              <a:t>tendrá</a:t>
            </a:r>
            <a:r>
              <a:rPr dirty="0" sz="345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525" b="1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dirty="0" sz="345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55" b="1">
                <a:solidFill>
                  <a:srgbClr val="FFFFFF"/>
                </a:solidFill>
                <a:latin typeface="Calibri"/>
                <a:cs typeface="Calibri"/>
              </a:rPr>
              <a:t>remanente;</a:t>
            </a:r>
            <a:r>
              <a:rPr dirty="0" sz="345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385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345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409" b="1">
                <a:solidFill>
                  <a:srgbClr val="FFFFFF"/>
                </a:solidFill>
                <a:latin typeface="Calibri"/>
                <a:cs typeface="Calibri"/>
              </a:rPr>
              <a:t>características</a:t>
            </a:r>
            <a:r>
              <a:rPr dirty="0" sz="345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450" spc="380" b="1">
                <a:solidFill>
                  <a:srgbClr val="FFFFFF"/>
                </a:solidFill>
                <a:latin typeface="Calibri"/>
                <a:cs typeface="Calibri"/>
              </a:rPr>
              <a:t>son: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386088" y="224815"/>
            <a:ext cx="11012805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50" spc="42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35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570" b="1">
                <a:solidFill>
                  <a:srgbClr val="FFFFFF"/>
                </a:solidFill>
                <a:latin typeface="Calibri"/>
                <a:cs typeface="Calibri"/>
              </a:rPr>
              <a:t>SELLO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36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509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z="335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71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56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595" b="1">
                <a:solidFill>
                  <a:srgbClr val="FFFFFF"/>
                </a:solidFill>
                <a:latin typeface="Calibri"/>
                <a:cs typeface="Calibri"/>
              </a:rPr>
              <a:t>MARCA</a:t>
            </a:r>
            <a:r>
              <a:rPr dirty="0" sz="335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36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56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455" b="1">
                <a:solidFill>
                  <a:srgbClr val="FFFFFF"/>
                </a:solidFill>
                <a:latin typeface="Calibri"/>
                <a:cs typeface="Calibri"/>
              </a:rPr>
              <a:t>BESTIA</a:t>
            </a:r>
            <a:r>
              <a:rPr dirty="0" sz="335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45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35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50" spc="145" b="1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92221" y="114276"/>
            <a:ext cx="2845435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2100" spc="325" b="1">
                <a:solidFill>
                  <a:srgbClr val="FFFFFF"/>
                </a:solidFill>
                <a:latin typeface="Calibri"/>
                <a:cs typeface="Calibri"/>
              </a:rPr>
              <a:t>Sábado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100" spc="125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8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9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42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557164" y="9948843"/>
            <a:ext cx="9020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4" b="1">
                <a:latin typeface="Calibri"/>
                <a:cs typeface="Calibri"/>
              </a:rPr>
              <a:t>Contenido</a:t>
            </a:r>
            <a:r>
              <a:rPr dirty="0" sz="1800" spc="105" b="1">
                <a:latin typeface="Calibri"/>
                <a:cs typeface="Calibri"/>
              </a:rPr>
              <a:t> </a:t>
            </a:r>
            <a:r>
              <a:rPr dirty="0" sz="1800" spc="280" b="1">
                <a:latin typeface="Calibri"/>
                <a:cs typeface="Calibri"/>
              </a:rPr>
              <a:t>y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spc="175" b="1">
                <a:latin typeface="Calibri"/>
                <a:cs typeface="Calibri"/>
              </a:rPr>
              <a:t>diseño: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spc="190" b="1">
                <a:latin typeface="Calibri"/>
                <a:cs typeface="Calibri"/>
              </a:rPr>
              <a:t>Manoel</a:t>
            </a:r>
            <a:r>
              <a:rPr dirty="0" sz="1800" spc="105" b="1">
                <a:latin typeface="Calibri"/>
                <a:cs typeface="Calibri"/>
              </a:rPr>
              <a:t> </a:t>
            </a:r>
            <a:r>
              <a:rPr dirty="0" sz="1800" spc="204" b="1">
                <a:latin typeface="Calibri"/>
                <a:cs typeface="Calibri"/>
              </a:rPr>
              <a:t>Roberto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spc="240" b="1">
                <a:latin typeface="Calibri"/>
                <a:cs typeface="Calibri"/>
              </a:rPr>
              <a:t>-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spc="195" b="1">
                <a:latin typeface="Calibri"/>
                <a:cs typeface="Calibri"/>
              </a:rPr>
              <a:t>Traducción:</a:t>
            </a:r>
            <a:r>
              <a:rPr dirty="0" sz="1800" spc="105" b="1">
                <a:latin typeface="Calibri"/>
                <a:cs typeface="Calibri"/>
              </a:rPr>
              <a:t> </a:t>
            </a:r>
            <a:r>
              <a:rPr dirty="0" sz="1800" spc="175" b="1">
                <a:latin typeface="Calibri"/>
                <a:cs typeface="Calibri"/>
              </a:rPr>
              <a:t>Eliezer</a:t>
            </a:r>
            <a:r>
              <a:rPr dirty="0" sz="1800" spc="110" b="1">
                <a:latin typeface="Calibri"/>
                <a:cs typeface="Calibri"/>
              </a:rPr>
              <a:t> </a:t>
            </a:r>
            <a:r>
              <a:rPr dirty="0" sz="1800" spc="270" b="1">
                <a:latin typeface="Calibri"/>
                <a:cs typeface="Calibri"/>
              </a:rPr>
              <a:t>Guzmán-</a:t>
            </a:r>
            <a:r>
              <a:rPr dirty="0" sz="1800" spc="235" b="1">
                <a:latin typeface="Calibri"/>
                <a:cs typeface="Calibri"/>
              </a:rPr>
              <a:t>Carballo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12515364" y="3126499"/>
            <a:ext cx="4476115" cy="5033645"/>
            <a:chOff x="12515364" y="3126499"/>
            <a:chExt cx="4476115" cy="5033645"/>
          </a:xfrm>
        </p:grpSpPr>
        <p:sp>
          <p:nvSpPr>
            <p:cNvPr id="57" name="object 57" descr=""/>
            <p:cNvSpPr/>
            <p:nvPr/>
          </p:nvSpPr>
          <p:spPr>
            <a:xfrm>
              <a:off x="12515364" y="3282611"/>
              <a:ext cx="4476115" cy="4878070"/>
            </a:xfrm>
            <a:custGeom>
              <a:avLst/>
              <a:gdLst/>
              <a:ahLst/>
              <a:cxnLst/>
              <a:rect l="l" t="t" r="r" b="b"/>
              <a:pathLst>
                <a:path w="4476115" h="4878070">
                  <a:moveTo>
                    <a:pt x="4144035" y="4877455"/>
                  </a:moveTo>
                  <a:lnTo>
                    <a:pt x="332233" y="4877455"/>
                  </a:lnTo>
                  <a:lnTo>
                    <a:pt x="283203" y="4873847"/>
                  </a:lnTo>
                  <a:lnTo>
                    <a:pt x="236398" y="4863367"/>
                  </a:lnTo>
                  <a:lnTo>
                    <a:pt x="192332" y="4846534"/>
                  </a:lnTo>
                  <a:lnTo>
                    <a:pt x="151517" y="4823868"/>
                  </a:lnTo>
                  <a:lnTo>
                    <a:pt x="114467" y="4795887"/>
                  </a:lnTo>
                  <a:lnTo>
                    <a:pt x="81696" y="4763110"/>
                  </a:lnTo>
                  <a:lnTo>
                    <a:pt x="53718" y="4726056"/>
                  </a:lnTo>
                  <a:lnTo>
                    <a:pt x="31046" y="4685244"/>
                  </a:lnTo>
                  <a:lnTo>
                    <a:pt x="14193" y="4641192"/>
                  </a:lnTo>
                  <a:lnTo>
                    <a:pt x="3673" y="4594420"/>
                  </a:lnTo>
                  <a:lnTo>
                    <a:pt x="0" y="4545446"/>
                  </a:lnTo>
                  <a:lnTo>
                    <a:pt x="0" y="2590940"/>
                  </a:lnTo>
                  <a:lnTo>
                    <a:pt x="5552" y="2563289"/>
                  </a:lnTo>
                  <a:lnTo>
                    <a:pt x="20701" y="2540756"/>
                  </a:lnTo>
                  <a:lnTo>
                    <a:pt x="43187" y="2525588"/>
                  </a:lnTo>
                  <a:lnTo>
                    <a:pt x="70749" y="2520033"/>
                  </a:lnTo>
                  <a:lnTo>
                    <a:pt x="98395" y="2525588"/>
                  </a:lnTo>
                  <a:lnTo>
                    <a:pt x="120923" y="2540756"/>
                  </a:lnTo>
                  <a:lnTo>
                    <a:pt x="136089" y="2563289"/>
                  </a:lnTo>
                  <a:lnTo>
                    <a:pt x="141643" y="2590940"/>
                  </a:lnTo>
                  <a:lnTo>
                    <a:pt x="141643" y="4545446"/>
                  </a:lnTo>
                  <a:lnTo>
                    <a:pt x="145528" y="4583594"/>
                  </a:lnTo>
                  <a:lnTo>
                    <a:pt x="174414" y="4651496"/>
                  </a:lnTo>
                  <a:lnTo>
                    <a:pt x="226102" y="4703190"/>
                  </a:lnTo>
                  <a:lnTo>
                    <a:pt x="293932" y="4731906"/>
                  </a:lnTo>
                  <a:lnTo>
                    <a:pt x="332233" y="4735785"/>
                  </a:lnTo>
                  <a:lnTo>
                    <a:pt x="4144035" y="4735785"/>
                  </a:lnTo>
                  <a:lnTo>
                    <a:pt x="4182092" y="4731906"/>
                  </a:lnTo>
                  <a:lnTo>
                    <a:pt x="4249922" y="4703190"/>
                  </a:lnTo>
                  <a:lnTo>
                    <a:pt x="4301664" y="4651496"/>
                  </a:lnTo>
                  <a:lnTo>
                    <a:pt x="4330334" y="4583594"/>
                  </a:lnTo>
                  <a:lnTo>
                    <a:pt x="4334192" y="4545446"/>
                  </a:lnTo>
                  <a:lnTo>
                    <a:pt x="4334192" y="332008"/>
                  </a:lnTo>
                  <a:lnTo>
                    <a:pt x="4330334" y="293921"/>
                  </a:lnTo>
                  <a:lnTo>
                    <a:pt x="4301664" y="225979"/>
                  </a:lnTo>
                  <a:lnTo>
                    <a:pt x="4249922" y="174265"/>
                  </a:lnTo>
                  <a:lnTo>
                    <a:pt x="4182092" y="145549"/>
                  </a:lnTo>
                  <a:lnTo>
                    <a:pt x="4144035" y="141670"/>
                  </a:lnTo>
                  <a:lnTo>
                    <a:pt x="332233" y="141670"/>
                  </a:lnTo>
                  <a:lnTo>
                    <a:pt x="293932" y="145549"/>
                  </a:lnTo>
                  <a:lnTo>
                    <a:pt x="226102" y="174265"/>
                  </a:lnTo>
                  <a:lnTo>
                    <a:pt x="174414" y="225979"/>
                  </a:lnTo>
                  <a:lnTo>
                    <a:pt x="145528" y="293921"/>
                  </a:lnTo>
                  <a:lnTo>
                    <a:pt x="141643" y="332008"/>
                  </a:lnTo>
                  <a:lnTo>
                    <a:pt x="141643" y="1895151"/>
                  </a:lnTo>
                  <a:lnTo>
                    <a:pt x="145528" y="1933299"/>
                  </a:lnTo>
                  <a:lnTo>
                    <a:pt x="174414" y="2001201"/>
                  </a:lnTo>
                  <a:lnTo>
                    <a:pt x="226102" y="2052956"/>
                  </a:lnTo>
                  <a:lnTo>
                    <a:pt x="293932" y="2081631"/>
                  </a:lnTo>
                  <a:lnTo>
                    <a:pt x="332233" y="2085489"/>
                  </a:lnTo>
                  <a:lnTo>
                    <a:pt x="710525" y="2085489"/>
                  </a:lnTo>
                  <a:lnTo>
                    <a:pt x="726525" y="2087378"/>
                  </a:lnTo>
                  <a:lnTo>
                    <a:pt x="741605" y="2092800"/>
                  </a:lnTo>
                  <a:lnTo>
                    <a:pt x="755114" y="2101391"/>
                  </a:lnTo>
                  <a:lnTo>
                    <a:pt x="766403" y="2112784"/>
                  </a:lnTo>
                  <a:lnTo>
                    <a:pt x="932736" y="2327095"/>
                  </a:lnTo>
                  <a:lnTo>
                    <a:pt x="1099358" y="2113217"/>
                  </a:lnTo>
                  <a:lnTo>
                    <a:pt x="1110667" y="2101574"/>
                  </a:lnTo>
                  <a:lnTo>
                    <a:pt x="1124102" y="2092855"/>
                  </a:lnTo>
                  <a:lnTo>
                    <a:pt x="1139134" y="2087385"/>
                  </a:lnTo>
                  <a:lnTo>
                    <a:pt x="1155236" y="2085489"/>
                  </a:lnTo>
                  <a:lnTo>
                    <a:pt x="3939728" y="2085489"/>
                  </a:lnTo>
                  <a:lnTo>
                    <a:pt x="3967374" y="2091106"/>
                  </a:lnTo>
                  <a:lnTo>
                    <a:pt x="3989902" y="2106375"/>
                  </a:lnTo>
                  <a:lnTo>
                    <a:pt x="4005068" y="2128929"/>
                  </a:lnTo>
                  <a:lnTo>
                    <a:pt x="4010622" y="2156397"/>
                  </a:lnTo>
                  <a:lnTo>
                    <a:pt x="4005068" y="2184093"/>
                  </a:lnTo>
                  <a:lnTo>
                    <a:pt x="3989902" y="2206725"/>
                  </a:lnTo>
                  <a:lnTo>
                    <a:pt x="3967374" y="2221993"/>
                  </a:lnTo>
                  <a:lnTo>
                    <a:pt x="3939728" y="2227593"/>
                  </a:lnTo>
                  <a:lnTo>
                    <a:pt x="1189888" y="2227593"/>
                  </a:lnTo>
                  <a:lnTo>
                    <a:pt x="1021245" y="2444215"/>
                  </a:lnTo>
                  <a:lnTo>
                    <a:pt x="1004025" y="2462321"/>
                  </a:lnTo>
                  <a:lnTo>
                    <a:pt x="982892" y="2476528"/>
                  </a:lnTo>
                  <a:lnTo>
                    <a:pt x="958809" y="2485807"/>
                  </a:lnTo>
                  <a:lnTo>
                    <a:pt x="932736" y="2489128"/>
                  </a:lnTo>
                  <a:lnTo>
                    <a:pt x="906846" y="2485807"/>
                  </a:lnTo>
                  <a:lnTo>
                    <a:pt x="882742" y="2476528"/>
                  </a:lnTo>
                  <a:lnTo>
                    <a:pt x="861508" y="2462321"/>
                  </a:lnTo>
                  <a:lnTo>
                    <a:pt x="844227" y="2444215"/>
                  </a:lnTo>
                  <a:lnTo>
                    <a:pt x="675584" y="2227593"/>
                  </a:lnTo>
                  <a:lnTo>
                    <a:pt x="332233" y="2227593"/>
                  </a:lnTo>
                  <a:lnTo>
                    <a:pt x="283203" y="2223919"/>
                  </a:lnTo>
                  <a:lnTo>
                    <a:pt x="236398" y="2213397"/>
                  </a:lnTo>
                  <a:lnTo>
                    <a:pt x="192332" y="2196538"/>
                  </a:lnTo>
                  <a:lnTo>
                    <a:pt x="151517" y="2173858"/>
                  </a:lnTo>
                  <a:lnTo>
                    <a:pt x="114467" y="2145867"/>
                  </a:lnTo>
                  <a:lnTo>
                    <a:pt x="81696" y="2113080"/>
                  </a:lnTo>
                  <a:lnTo>
                    <a:pt x="53718" y="2076010"/>
                  </a:lnTo>
                  <a:lnTo>
                    <a:pt x="31046" y="2035169"/>
                  </a:lnTo>
                  <a:lnTo>
                    <a:pt x="14193" y="1991070"/>
                  </a:lnTo>
                  <a:lnTo>
                    <a:pt x="3673" y="1944226"/>
                  </a:lnTo>
                  <a:lnTo>
                    <a:pt x="0" y="1895151"/>
                  </a:lnTo>
                  <a:lnTo>
                    <a:pt x="0" y="332008"/>
                  </a:lnTo>
                  <a:lnTo>
                    <a:pt x="3673" y="283041"/>
                  </a:lnTo>
                  <a:lnTo>
                    <a:pt x="14193" y="236286"/>
                  </a:lnTo>
                  <a:lnTo>
                    <a:pt x="31046" y="192258"/>
                  </a:lnTo>
                  <a:lnTo>
                    <a:pt x="53718" y="151471"/>
                  </a:lnTo>
                  <a:lnTo>
                    <a:pt x="81696" y="114442"/>
                  </a:lnTo>
                  <a:lnTo>
                    <a:pt x="114467" y="81685"/>
                  </a:lnTo>
                  <a:lnTo>
                    <a:pt x="151517" y="53714"/>
                  </a:lnTo>
                  <a:lnTo>
                    <a:pt x="192332" y="31046"/>
                  </a:lnTo>
                  <a:lnTo>
                    <a:pt x="236398" y="14194"/>
                  </a:lnTo>
                  <a:lnTo>
                    <a:pt x="283203" y="3673"/>
                  </a:lnTo>
                  <a:lnTo>
                    <a:pt x="332233" y="0"/>
                  </a:lnTo>
                  <a:lnTo>
                    <a:pt x="4144035" y="0"/>
                  </a:lnTo>
                  <a:lnTo>
                    <a:pt x="4193065" y="3673"/>
                  </a:lnTo>
                  <a:lnTo>
                    <a:pt x="4239868" y="14194"/>
                  </a:lnTo>
                  <a:lnTo>
                    <a:pt x="4283931" y="31046"/>
                  </a:lnTo>
                  <a:lnTo>
                    <a:pt x="4324737" y="53714"/>
                  </a:lnTo>
                  <a:lnTo>
                    <a:pt x="4361774" y="81685"/>
                  </a:lnTo>
                  <a:lnTo>
                    <a:pt x="4394525" y="114442"/>
                  </a:lnTo>
                  <a:lnTo>
                    <a:pt x="4422475" y="151471"/>
                  </a:lnTo>
                  <a:lnTo>
                    <a:pt x="4445111" y="192258"/>
                  </a:lnTo>
                  <a:lnTo>
                    <a:pt x="4461917" y="236286"/>
                  </a:lnTo>
                  <a:lnTo>
                    <a:pt x="4472378" y="283041"/>
                  </a:lnTo>
                  <a:lnTo>
                    <a:pt x="4475979" y="332008"/>
                  </a:lnTo>
                  <a:lnTo>
                    <a:pt x="4475979" y="4545446"/>
                  </a:lnTo>
                  <a:lnTo>
                    <a:pt x="4472371" y="4594420"/>
                  </a:lnTo>
                  <a:lnTo>
                    <a:pt x="4461893" y="4641192"/>
                  </a:lnTo>
                  <a:lnTo>
                    <a:pt x="4445064" y="4685244"/>
                  </a:lnTo>
                  <a:lnTo>
                    <a:pt x="4422402" y="4726056"/>
                  </a:lnTo>
                  <a:lnTo>
                    <a:pt x="4394427" y="4763110"/>
                  </a:lnTo>
                  <a:lnTo>
                    <a:pt x="4361657" y="4795887"/>
                  </a:lnTo>
                  <a:lnTo>
                    <a:pt x="4324610" y="4823868"/>
                  </a:lnTo>
                  <a:lnTo>
                    <a:pt x="4283805" y="4846534"/>
                  </a:lnTo>
                  <a:lnTo>
                    <a:pt x="4239762" y="4863367"/>
                  </a:lnTo>
                  <a:lnTo>
                    <a:pt x="4192999" y="4873847"/>
                  </a:lnTo>
                  <a:lnTo>
                    <a:pt x="4144035" y="4877455"/>
                  </a:lnTo>
                  <a:close/>
                </a:path>
              </a:pathLst>
            </a:custGeom>
            <a:solidFill>
              <a:srgbClr val="9EC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4003267" y="3126499"/>
              <a:ext cx="2724150" cy="2724150"/>
            </a:xfrm>
            <a:custGeom>
              <a:avLst/>
              <a:gdLst/>
              <a:ahLst/>
              <a:cxnLst/>
              <a:rect l="l" t="t" r="r" b="b"/>
              <a:pathLst>
                <a:path w="2724150" h="2724150">
                  <a:moveTo>
                    <a:pt x="1361708" y="2724090"/>
                  </a:moveTo>
                  <a:lnTo>
                    <a:pt x="1310155" y="2723132"/>
                  </a:lnTo>
                  <a:lnTo>
                    <a:pt x="1259086" y="2720280"/>
                  </a:lnTo>
                  <a:lnTo>
                    <a:pt x="1208535" y="2715567"/>
                  </a:lnTo>
                  <a:lnTo>
                    <a:pt x="1158537" y="2709029"/>
                  </a:lnTo>
                  <a:lnTo>
                    <a:pt x="1109124" y="2700698"/>
                  </a:lnTo>
                  <a:lnTo>
                    <a:pt x="1060332" y="2690608"/>
                  </a:lnTo>
                  <a:lnTo>
                    <a:pt x="1012193" y="2678794"/>
                  </a:lnTo>
                  <a:lnTo>
                    <a:pt x="964742" y="2665289"/>
                  </a:lnTo>
                  <a:lnTo>
                    <a:pt x="918013" y="2650128"/>
                  </a:lnTo>
                  <a:lnTo>
                    <a:pt x="872040" y="2633344"/>
                  </a:lnTo>
                  <a:lnTo>
                    <a:pt x="826855" y="2614971"/>
                  </a:lnTo>
                  <a:lnTo>
                    <a:pt x="782494" y="2595043"/>
                  </a:lnTo>
                  <a:lnTo>
                    <a:pt x="738991" y="2573594"/>
                  </a:lnTo>
                  <a:lnTo>
                    <a:pt x="696378" y="2550657"/>
                  </a:lnTo>
                  <a:lnTo>
                    <a:pt x="654691" y="2526267"/>
                  </a:lnTo>
                  <a:lnTo>
                    <a:pt x="613962" y="2500458"/>
                  </a:lnTo>
                  <a:lnTo>
                    <a:pt x="574226" y="2473264"/>
                  </a:lnTo>
                  <a:lnTo>
                    <a:pt x="535517" y="2444717"/>
                  </a:lnTo>
                  <a:lnTo>
                    <a:pt x="497868" y="2414853"/>
                  </a:lnTo>
                  <a:lnTo>
                    <a:pt x="461314" y="2383705"/>
                  </a:lnTo>
                  <a:lnTo>
                    <a:pt x="473154" y="2383705"/>
                  </a:lnTo>
                  <a:lnTo>
                    <a:pt x="511323" y="2415651"/>
                  </a:lnTo>
                  <a:lnTo>
                    <a:pt x="550664" y="2446203"/>
                  </a:lnTo>
                  <a:lnTo>
                    <a:pt x="591137" y="2475322"/>
                  </a:lnTo>
                  <a:lnTo>
                    <a:pt x="632706" y="2502971"/>
                  </a:lnTo>
                  <a:lnTo>
                    <a:pt x="675332" y="2529112"/>
                  </a:lnTo>
                  <a:lnTo>
                    <a:pt x="718977" y="2553707"/>
                  </a:lnTo>
                  <a:lnTo>
                    <a:pt x="763602" y="2576717"/>
                  </a:lnTo>
                  <a:lnTo>
                    <a:pt x="809169" y="2598105"/>
                  </a:lnTo>
                  <a:lnTo>
                    <a:pt x="855641" y="2617833"/>
                  </a:lnTo>
                  <a:lnTo>
                    <a:pt x="902980" y="2635862"/>
                  </a:lnTo>
                  <a:lnTo>
                    <a:pt x="951146" y="2652155"/>
                  </a:lnTo>
                  <a:lnTo>
                    <a:pt x="1000102" y="2666673"/>
                  </a:lnTo>
                  <a:lnTo>
                    <a:pt x="1049810" y="2679379"/>
                  </a:lnTo>
                  <a:lnTo>
                    <a:pt x="1100231" y="2690235"/>
                  </a:lnTo>
                  <a:lnTo>
                    <a:pt x="1151328" y="2699202"/>
                  </a:lnTo>
                  <a:lnTo>
                    <a:pt x="1203063" y="2706243"/>
                  </a:lnTo>
                  <a:lnTo>
                    <a:pt x="1255396" y="2711319"/>
                  </a:lnTo>
                  <a:lnTo>
                    <a:pt x="1308291" y="2714393"/>
                  </a:lnTo>
                  <a:lnTo>
                    <a:pt x="1361708" y="2715426"/>
                  </a:lnTo>
                  <a:lnTo>
                    <a:pt x="1515974" y="2715426"/>
                  </a:lnTo>
                  <a:lnTo>
                    <a:pt x="1514890" y="2715567"/>
                  </a:lnTo>
                  <a:lnTo>
                    <a:pt x="1464334" y="2720280"/>
                  </a:lnTo>
                  <a:lnTo>
                    <a:pt x="1413262" y="2723132"/>
                  </a:lnTo>
                  <a:lnTo>
                    <a:pt x="1361708" y="2724090"/>
                  </a:lnTo>
                  <a:close/>
                </a:path>
                <a:path w="2724150" h="2724150">
                  <a:moveTo>
                    <a:pt x="1515974" y="2715426"/>
                  </a:moveTo>
                  <a:lnTo>
                    <a:pt x="1361708" y="2715426"/>
                  </a:lnTo>
                  <a:lnTo>
                    <a:pt x="1415147" y="2714393"/>
                  </a:lnTo>
                  <a:lnTo>
                    <a:pt x="1468061" y="2711319"/>
                  </a:lnTo>
                  <a:lnTo>
                    <a:pt x="1520412" y="2706243"/>
                  </a:lnTo>
                  <a:lnTo>
                    <a:pt x="1572161" y="2699202"/>
                  </a:lnTo>
                  <a:lnTo>
                    <a:pt x="1623271" y="2690235"/>
                  </a:lnTo>
                  <a:lnTo>
                    <a:pt x="1673704" y="2679379"/>
                  </a:lnTo>
                  <a:lnTo>
                    <a:pt x="1723422" y="2666673"/>
                  </a:lnTo>
                  <a:lnTo>
                    <a:pt x="1772387" y="2652155"/>
                  </a:lnTo>
                  <a:lnTo>
                    <a:pt x="1820560" y="2635862"/>
                  </a:lnTo>
                  <a:lnTo>
                    <a:pt x="1867904" y="2617833"/>
                  </a:lnTo>
                  <a:lnTo>
                    <a:pt x="1914380" y="2598105"/>
                  </a:lnTo>
                  <a:lnTo>
                    <a:pt x="1959951" y="2576717"/>
                  </a:lnTo>
                  <a:lnTo>
                    <a:pt x="2004579" y="2553707"/>
                  </a:lnTo>
                  <a:lnTo>
                    <a:pt x="2048226" y="2529112"/>
                  </a:lnTo>
                  <a:lnTo>
                    <a:pt x="2090853" y="2502971"/>
                  </a:lnTo>
                  <a:lnTo>
                    <a:pt x="2132422" y="2475322"/>
                  </a:lnTo>
                  <a:lnTo>
                    <a:pt x="2172897" y="2446203"/>
                  </a:lnTo>
                  <a:lnTo>
                    <a:pt x="2212237" y="2415651"/>
                  </a:lnTo>
                  <a:lnTo>
                    <a:pt x="2250407" y="2383705"/>
                  </a:lnTo>
                  <a:lnTo>
                    <a:pt x="2262247" y="2383705"/>
                  </a:lnTo>
                  <a:lnTo>
                    <a:pt x="2225691" y="2414853"/>
                  </a:lnTo>
                  <a:lnTo>
                    <a:pt x="2188040" y="2444717"/>
                  </a:lnTo>
                  <a:lnTo>
                    <a:pt x="2149326" y="2473264"/>
                  </a:lnTo>
                  <a:lnTo>
                    <a:pt x="2109584" y="2500458"/>
                  </a:lnTo>
                  <a:lnTo>
                    <a:pt x="2068848" y="2526267"/>
                  </a:lnTo>
                  <a:lnTo>
                    <a:pt x="2027151" y="2550657"/>
                  </a:lnTo>
                  <a:lnTo>
                    <a:pt x="1984529" y="2573594"/>
                  </a:lnTo>
                  <a:lnTo>
                    <a:pt x="1941015" y="2595043"/>
                  </a:lnTo>
                  <a:lnTo>
                    <a:pt x="1896644" y="2614971"/>
                  </a:lnTo>
                  <a:lnTo>
                    <a:pt x="1851449" y="2633344"/>
                  </a:lnTo>
                  <a:lnTo>
                    <a:pt x="1805464" y="2650128"/>
                  </a:lnTo>
                  <a:lnTo>
                    <a:pt x="1758725" y="2665289"/>
                  </a:lnTo>
                  <a:lnTo>
                    <a:pt x="1711264" y="2678794"/>
                  </a:lnTo>
                  <a:lnTo>
                    <a:pt x="1663116" y="2690608"/>
                  </a:lnTo>
                  <a:lnTo>
                    <a:pt x="1614314" y="2700698"/>
                  </a:lnTo>
                  <a:lnTo>
                    <a:pt x="1564894" y="2709029"/>
                  </a:lnTo>
                  <a:lnTo>
                    <a:pt x="1515974" y="2715426"/>
                  </a:lnTo>
                  <a:close/>
                </a:path>
                <a:path w="2724150" h="2724150">
                  <a:moveTo>
                    <a:pt x="2401579" y="2241602"/>
                  </a:moveTo>
                  <a:lnTo>
                    <a:pt x="2391617" y="2241602"/>
                  </a:lnTo>
                  <a:lnTo>
                    <a:pt x="2423063" y="2203553"/>
                  </a:lnTo>
                  <a:lnTo>
                    <a:pt x="2453134" y="2164361"/>
                  </a:lnTo>
                  <a:lnTo>
                    <a:pt x="2481791" y="2124061"/>
                  </a:lnTo>
                  <a:lnTo>
                    <a:pt x="2508998" y="2082692"/>
                  </a:lnTo>
                  <a:lnTo>
                    <a:pt x="2534718" y="2040290"/>
                  </a:lnTo>
                  <a:lnTo>
                    <a:pt x="2558914" y="1996893"/>
                  </a:lnTo>
                  <a:lnTo>
                    <a:pt x="2581549" y="1952536"/>
                  </a:lnTo>
                  <a:lnTo>
                    <a:pt x="2602586" y="1907257"/>
                  </a:lnTo>
                  <a:lnTo>
                    <a:pt x="2621987" y="1861094"/>
                  </a:lnTo>
                  <a:lnTo>
                    <a:pt x="2639717" y="1814083"/>
                  </a:lnTo>
                  <a:lnTo>
                    <a:pt x="2655737" y="1766261"/>
                  </a:lnTo>
                  <a:lnTo>
                    <a:pt x="2670011" y="1717666"/>
                  </a:lnTo>
                  <a:lnTo>
                    <a:pt x="2682502" y="1668333"/>
                  </a:lnTo>
                  <a:lnTo>
                    <a:pt x="2693173" y="1618301"/>
                  </a:lnTo>
                  <a:lnTo>
                    <a:pt x="2701987" y="1567606"/>
                  </a:lnTo>
                  <a:lnTo>
                    <a:pt x="2708907" y="1516286"/>
                  </a:lnTo>
                  <a:lnTo>
                    <a:pt x="2713895" y="1464376"/>
                  </a:lnTo>
                  <a:lnTo>
                    <a:pt x="2716915" y="1411916"/>
                  </a:lnTo>
                  <a:lnTo>
                    <a:pt x="2717930" y="1358940"/>
                  </a:lnTo>
                  <a:lnTo>
                    <a:pt x="2716976" y="1307614"/>
                  </a:lnTo>
                  <a:lnTo>
                    <a:pt x="2714138" y="1256769"/>
                  </a:lnTo>
                  <a:lnTo>
                    <a:pt x="2709449" y="1206439"/>
                  </a:lnTo>
                  <a:lnTo>
                    <a:pt x="2702943" y="1156658"/>
                  </a:lnTo>
                  <a:lnTo>
                    <a:pt x="2694654" y="1107460"/>
                  </a:lnTo>
                  <a:lnTo>
                    <a:pt x="2684615" y="1058878"/>
                  </a:lnTo>
                  <a:lnTo>
                    <a:pt x="2672860" y="1010947"/>
                  </a:lnTo>
                  <a:lnTo>
                    <a:pt x="2659423" y="963699"/>
                  </a:lnTo>
                  <a:lnTo>
                    <a:pt x="2644338" y="917169"/>
                  </a:lnTo>
                  <a:lnTo>
                    <a:pt x="2627639" y="871390"/>
                  </a:lnTo>
                  <a:lnTo>
                    <a:pt x="2609359" y="826396"/>
                  </a:lnTo>
                  <a:lnTo>
                    <a:pt x="2589531" y="782220"/>
                  </a:lnTo>
                  <a:lnTo>
                    <a:pt x="2568191" y="738897"/>
                  </a:lnTo>
                  <a:lnTo>
                    <a:pt x="2545371" y="696461"/>
                  </a:lnTo>
                  <a:lnTo>
                    <a:pt x="2521106" y="654944"/>
                  </a:lnTo>
                  <a:lnTo>
                    <a:pt x="2495429" y="614380"/>
                  </a:lnTo>
                  <a:lnTo>
                    <a:pt x="2468373" y="574804"/>
                  </a:lnTo>
                  <a:lnTo>
                    <a:pt x="2439973" y="536249"/>
                  </a:lnTo>
                  <a:lnTo>
                    <a:pt x="2410263" y="498748"/>
                  </a:lnTo>
                  <a:lnTo>
                    <a:pt x="2379276" y="462336"/>
                  </a:lnTo>
                  <a:lnTo>
                    <a:pt x="2347045" y="427046"/>
                  </a:lnTo>
                  <a:lnTo>
                    <a:pt x="2313606" y="392912"/>
                  </a:lnTo>
                  <a:lnTo>
                    <a:pt x="2278991" y="359968"/>
                  </a:lnTo>
                  <a:lnTo>
                    <a:pt x="2243234" y="328246"/>
                  </a:lnTo>
                  <a:lnTo>
                    <a:pt x="2206369" y="297782"/>
                  </a:lnTo>
                  <a:lnTo>
                    <a:pt x="2211567" y="297782"/>
                  </a:lnTo>
                  <a:lnTo>
                    <a:pt x="2248481" y="328384"/>
                  </a:lnTo>
                  <a:lnTo>
                    <a:pt x="2284284" y="360240"/>
                  </a:lnTo>
                  <a:lnTo>
                    <a:pt x="2318942" y="393316"/>
                  </a:lnTo>
                  <a:lnTo>
                    <a:pt x="2352420" y="427580"/>
                  </a:lnTo>
                  <a:lnTo>
                    <a:pt x="2384685" y="462998"/>
                  </a:lnTo>
                  <a:lnTo>
                    <a:pt x="2415704" y="499536"/>
                  </a:lnTo>
                  <a:lnTo>
                    <a:pt x="2445443" y="537161"/>
                  </a:lnTo>
                  <a:lnTo>
                    <a:pt x="2473868" y="575839"/>
                  </a:lnTo>
                  <a:lnTo>
                    <a:pt x="2500946" y="615536"/>
                  </a:lnTo>
                  <a:lnTo>
                    <a:pt x="2526643" y="656219"/>
                  </a:lnTo>
                  <a:lnTo>
                    <a:pt x="2550926" y="697855"/>
                  </a:lnTo>
                  <a:lnTo>
                    <a:pt x="2573761" y="740409"/>
                  </a:lnTo>
                  <a:lnTo>
                    <a:pt x="2595114" y="783849"/>
                  </a:lnTo>
                  <a:lnTo>
                    <a:pt x="2614953" y="828141"/>
                  </a:lnTo>
                  <a:lnTo>
                    <a:pt x="2633242" y="873251"/>
                  </a:lnTo>
                  <a:lnTo>
                    <a:pt x="2649949" y="919146"/>
                  </a:lnTo>
                  <a:lnTo>
                    <a:pt x="2665040" y="965791"/>
                  </a:lnTo>
                  <a:lnTo>
                    <a:pt x="2678481" y="1013155"/>
                  </a:lnTo>
                  <a:lnTo>
                    <a:pt x="2690240" y="1061202"/>
                  </a:lnTo>
                  <a:lnTo>
                    <a:pt x="2700281" y="1109900"/>
                  </a:lnTo>
                  <a:lnTo>
                    <a:pt x="2708572" y="1159215"/>
                  </a:lnTo>
                  <a:lnTo>
                    <a:pt x="2715079" y="1209113"/>
                  </a:lnTo>
                  <a:lnTo>
                    <a:pt x="2719769" y="1259561"/>
                  </a:lnTo>
                  <a:lnTo>
                    <a:pt x="2722607" y="1310526"/>
                  </a:lnTo>
                  <a:lnTo>
                    <a:pt x="2723561" y="1361973"/>
                  </a:lnTo>
                  <a:lnTo>
                    <a:pt x="2722560" y="1414678"/>
                  </a:lnTo>
                  <a:lnTo>
                    <a:pt x="2719582" y="1466877"/>
                  </a:lnTo>
                  <a:lnTo>
                    <a:pt x="2714664" y="1518533"/>
                  </a:lnTo>
                  <a:lnTo>
                    <a:pt x="2707840" y="1569610"/>
                  </a:lnTo>
                  <a:lnTo>
                    <a:pt x="2699148" y="1620071"/>
                  </a:lnTo>
                  <a:lnTo>
                    <a:pt x="2688625" y="1669881"/>
                  </a:lnTo>
                  <a:lnTo>
                    <a:pt x="2676305" y="1719003"/>
                  </a:lnTo>
                  <a:lnTo>
                    <a:pt x="2662225" y="1767400"/>
                  </a:lnTo>
                  <a:lnTo>
                    <a:pt x="2646422" y="1815037"/>
                  </a:lnTo>
                  <a:lnTo>
                    <a:pt x="2628932" y="1861877"/>
                  </a:lnTo>
                  <a:lnTo>
                    <a:pt x="2609791" y="1907884"/>
                  </a:lnTo>
                  <a:lnTo>
                    <a:pt x="2589035" y="1953022"/>
                  </a:lnTo>
                  <a:lnTo>
                    <a:pt x="2566701" y="1997254"/>
                  </a:lnTo>
                  <a:lnTo>
                    <a:pt x="2542825" y="2040545"/>
                  </a:lnTo>
                  <a:lnTo>
                    <a:pt x="2517443" y="2082857"/>
                  </a:lnTo>
                  <a:lnTo>
                    <a:pt x="2490591" y="2124155"/>
                  </a:lnTo>
                  <a:lnTo>
                    <a:pt x="2462305" y="2164403"/>
                  </a:lnTo>
                  <a:lnTo>
                    <a:pt x="2432623" y="2203564"/>
                  </a:lnTo>
                  <a:lnTo>
                    <a:pt x="2401579" y="2241602"/>
                  </a:lnTo>
                  <a:close/>
                </a:path>
                <a:path w="2724150" h="2724150">
                  <a:moveTo>
                    <a:pt x="332089" y="2241602"/>
                  </a:moveTo>
                  <a:lnTo>
                    <a:pt x="322126" y="2241602"/>
                  </a:lnTo>
                  <a:lnTo>
                    <a:pt x="291073" y="2203553"/>
                  </a:lnTo>
                  <a:lnTo>
                    <a:pt x="261365" y="2164361"/>
                  </a:lnTo>
                  <a:lnTo>
                    <a:pt x="233044" y="2124061"/>
                  </a:lnTo>
                  <a:lnTo>
                    <a:pt x="206147" y="2082692"/>
                  </a:lnTo>
                  <a:lnTo>
                    <a:pt x="180855" y="2040545"/>
                  </a:lnTo>
                  <a:lnTo>
                    <a:pt x="156970" y="1997254"/>
                  </a:lnTo>
                  <a:lnTo>
                    <a:pt x="134625" y="1953022"/>
                  </a:lnTo>
                  <a:lnTo>
                    <a:pt x="113859" y="1907884"/>
                  </a:lnTo>
                  <a:lnTo>
                    <a:pt x="94706" y="1861877"/>
                  </a:lnTo>
                  <a:lnTo>
                    <a:pt x="77205" y="1815037"/>
                  </a:lnTo>
                  <a:lnTo>
                    <a:pt x="61391" y="1767400"/>
                  </a:lnTo>
                  <a:lnTo>
                    <a:pt x="47300" y="1719003"/>
                  </a:lnTo>
                  <a:lnTo>
                    <a:pt x="34970" y="1669881"/>
                  </a:lnTo>
                  <a:lnTo>
                    <a:pt x="24437" y="1620071"/>
                  </a:lnTo>
                  <a:lnTo>
                    <a:pt x="15737" y="1569610"/>
                  </a:lnTo>
                  <a:lnTo>
                    <a:pt x="8906" y="1518533"/>
                  </a:lnTo>
                  <a:lnTo>
                    <a:pt x="3982" y="1466877"/>
                  </a:lnTo>
                  <a:lnTo>
                    <a:pt x="1001" y="1414678"/>
                  </a:lnTo>
                  <a:lnTo>
                    <a:pt x="0" y="1361973"/>
                  </a:lnTo>
                  <a:lnTo>
                    <a:pt x="954" y="1310526"/>
                  </a:lnTo>
                  <a:lnTo>
                    <a:pt x="3794" y="1259561"/>
                  </a:lnTo>
                  <a:lnTo>
                    <a:pt x="8486" y="1209113"/>
                  </a:lnTo>
                  <a:lnTo>
                    <a:pt x="14997" y="1159215"/>
                  </a:lnTo>
                  <a:lnTo>
                    <a:pt x="23293" y="1109900"/>
                  </a:lnTo>
                  <a:lnTo>
                    <a:pt x="33340" y="1061202"/>
                  </a:lnTo>
                  <a:lnTo>
                    <a:pt x="45103" y="1013155"/>
                  </a:lnTo>
                  <a:lnTo>
                    <a:pt x="58551" y="965791"/>
                  </a:lnTo>
                  <a:lnTo>
                    <a:pt x="73647" y="919146"/>
                  </a:lnTo>
                  <a:lnTo>
                    <a:pt x="90360" y="873251"/>
                  </a:lnTo>
                  <a:lnTo>
                    <a:pt x="108655" y="828141"/>
                  </a:lnTo>
                  <a:lnTo>
                    <a:pt x="128498" y="783849"/>
                  </a:lnTo>
                  <a:lnTo>
                    <a:pt x="149856" y="740409"/>
                  </a:lnTo>
                  <a:lnTo>
                    <a:pt x="172694" y="697855"/>
                  </a:lnTo>
                  <a:lnTo>
                    <a:pt x="196980" y="656219"/>
                  </a:lnTo>
                  <a:lnTo>
                    <a:pt x="222678" y="615536"/>
                  </a:lnTo>
                  <a:lnTo>
                    <a:pt x="249757" y="575839"/>
                  </a:lnTo>
                  <a:lnTo>
                    <a:pt x="278181" y="537161"/>
                  </a:lnTo>
                  <a:lnTo>
                    <a:pt x="307917" y="499536"/>
                  </a:lnTo>
                  <a:lnTo>
                    <a:pt x="338931" y="462998"/>
                  </a:lnTo>
                  <a:lnTo>
                    <a:pt x="371190" y="427580"/>
                  </a:lnTo>
                  <a:lnTo>
                    <a:pt x="404659" y="393316"/>
                  </a:lnTo>
                  <a:lnTo>
                    <a:pt x="439305" y="360240"/>
                  </a:lnTo>
                  <a:lnTo>
                    <a:pt x="475095" y="328384"/>
                  </a:lnTo>
                  <a:lnTo>
                    <a:pt x="511994" y="297782"/>
                  </a:lnTo>
                  <a:lnTo>
                    <a:pt x="517192" y="297782"/>
                  </a:lnTo>
                  <a:lnTo>
                    <a:pt x="480328" y="328246"/>
                  </a:lnTo>
                  <a:lnTo>
                    <a:pt x="444573" y="359968"/>
                  </a:lnTo>
                  <a:lnTo>
                    <a:pt x="409961" y="392912"/>
                  </a:lnTo>
                  <a:lnTo>
                    <a:pt x="376525" y="427046"/>
                  </a:lnTo>
                  <a:lnTo>
                    <a:pt x="344300" y="462336"/>
                  </a:lnTo>
                  <a:lnTo>
                    <a:pt x="313319" y="498748"/>
                  </a:lnTo>
                  <a:lnTo>
                    <a:pt x="283615" y="536249"/>
                  </a:lnTo>
                  <a:lnTo>
                    <a:pt x="255222" y="574804"/>
                  </a:lnTo>
                  <a:lnTo>
                    <a:pt x="228175" y="614380"/>
                  </a:lnTo>
                  <a:lnTo>
                    <a:pt x="202505" y="654944"/>
                  </a:lnTo>
                  <a:lnTo>
                    <a:pt x="178248" y="696461"/>
                  </a:lnTo>
                  <a:lnTo>
                    <a:pt x="155437" y="738897"/>
                  </a:lnTo>
                  <a:lnTo>
                    <a:pt x="134106" y="782220"/>
                  </a:lnTo>
                  <a:lnTo>
                    <a:pt x="114287" y="826396"/>
                  </a:lnTo>
                  <a:lnTo>
                    <a:pt x="96015" y="871390"/>
                  </a:lnTo>
                  <a:lnTo>
                    <a:pt x="79324" y="917169"/>
                  </a:lnTo>
                  <a:lnTo>
                    <a:pt x="64247" y="963699"/>
                  </a:lnTo>
                  <a:lnTo>
                    <a:pt x="50817" y="1010947"/>
                  </a:lnTo>
                  <a:lnTo>
                    <a:pt x="39069" y="1058878"/>
                  </a:lnTo>
                  <a:lnTo>
                    <a:pt x="29036" y="1107460"/>
                  </a:lnTo>
                  <a:lnTo>
                    <a:pt x="20752" y="1156658"/>
                  </a:lnTo>
                  <a:lnTo>
                    <a:pt x="14250" y="1206439"/>
                  </a:lnTo>
                  <a:lnTo>
                    <a:pt x="9564" y="1256769"/>
                  </a:lnTo>
                  <a:lnTo>
                    <a:pt x="6728" y="1307614"/>
                  </a:lnTo>
                  <a:lnTo>
                    <a:pt x="5775" y="1358940"/>
                  </a:lnTo>
                  <a:lnTo>
                    <a:pt x="6790" y="1411916"/>
                  </a:lnTo>
                  <a:lnTo>
                    <a:pt x="9810" y="1464376"/>
                  </a:lnTo>
                  <a:lnTo>
                    <a:pt x="14798" y="1516286"/>
                  </a:lnTo>
                  <a:lnTo>
                    <a:pt x="21718" y="1567606"/>
                  </a:lnTo>
                  <a:lnTo>
                    <a:pt x="30532" y="1618301"/>
                  </a:lnTo>
                  <a:lnTo>
                    <a:pt x="41202" y="1668333"/>
                  </a:lnTo>
                  <a:lnTo>
                    <a:pt x="53694" y="1717666"/>
                  </a:lnTo>
                  <a:lnTo>
                    <a:pt x="67968" y="1766261"/>
                  </a:lnTo>
                  <a:lnTo>
                    <a:pt x="83988" y="1814083"/>
                  </a:lnTo>
                  <a:lnTo>
                    <a:pt x="101718" y="1861094"/>
                  </a:lnTo>
                  <a:lnTo>
                    <a:pt x="121119" y="1907257"/>
                  </a:lnTo>
                  <a:lnTo>
                    <a:pt x="142156" y="1952536"/>
                  </a:lnTo>
                  <a:lnTo>
                    <a:pt x="164791" y="1996893"/>
                  </a:lnTo>
                  <a:lnTo>
                    <a:pt x="188987" y="2040290"/>
                  </a:lnTo>
                  <a:lnTo>
                    <a:pt x="214815" y="2082857"/>
                  </a:lnTo>
                  <a:lnTo>
                    <a:pt x="241981" y="2124155"/>
                  </a:lnTo>
                  <a:lnTo>
                    <a:pt x="270604" y="2164403"/>
                  </a:lnTo>
                  <a:lnTo>
                    <a:pt x="300651" y="2203564"/>
                  </a:lnTo>
                  <a:lnTo>
                    <a:pt x="332089" y="2241602"/>
                  </a:lnTo>
                  <a:close/>
                </a:path>
                <a:path w="2724150" h="2724150">
                  <a:moveTo>
                    <a:pt x="734782" y="156112"/>
                  </a:moveTo>
                  <a:lnTo>
                    <a:pt x="728285" y="156112"/>
                  </a:lnTo>
                  <a:lnTo>
                    <a:pt x="772425" y="133889"/>
                  </a:lnTo>
                  <a:lnTo>
                    <a:pt x="817459" y="113236"/>
                  </a:lnTo>
                  <a:lnTo>
                    <a:pt x="863350" y="94188"/>
                  </a:lnTo>
                  <a:lnTo>
                    <a:pt x="910063" y="76782"/>
                  </a:lnTo>
                  <a:lnTo>
                    <a:pt x="957564" y="61054"/>
                  </a:lnTo>
                  <a:lnTo>
                    <a:pt x="1005817" y="47041"/>
                  </a:lnTo>
                  <a:lnTo>
                    <a:pt x="1054788" y="34778"/>
                  </a:lnTo>
                  <a:lnTo>
                    <a:pt x="1104440" y="24302"/>
                  </a:lnTo>
                  <a:lnTo>
                    <a:pt x="1154740" y="15650"/>
                  </a:lnTo>
                  <a:lnTo>
                    <a:pt x="1205652" y="8857"/>
                  </a:lnTo>
                  <a:lnTo>
                    <a:pt x="1257140" y="3961"/>
                  </a:lnTo>
                  <a:lnTo>
                    <a:pt x="1309171" y="996"/>
                  </a:lnTo>
                  <a:lnTo>
                    <a:pt x="1361708" y="0"/>
                  </a:lnTo>
                  <a:lnTo>
                    <a:pt x="1414248" y="996"/>
                  </a:lnTo>
                  <a:lnTo>
                    <a:pt x="1444921" y="2743"/>
                  </a:lnTo>
                  <a:lnTo>
                    <a:pt x="1361708" y="2743"/>
                  </a:lnTo>
                  <a:lnTo>
                    <a:pt x="1309732" y="3720"/>
                  </a:lnTo>
                  <a:lnTo>
                    <a:pt x="1258253" y="6625"/>
                  </a:lnTo>
                  <a:lnTo>
                    <a:pt x="1207305" y="11426"/>
                  </a:lnTo>
                  <a:lnTo>
                    <a:pt x="1156924" y="18087"/>
                  </a:lnTo>
                  <a:lnTo>
                    <a:pt x="1107144" y="26575"/>
                  </a:lnTo>
                  <a:lnTo>
                    <a:pt x="1058002" y="36855"/>
                  </a:lnTo>
                  <a:lnTo>
                    <a:pt x="1009531" y="48892"/>
                  </a:lnTo>
                  <a:lnTo>
                    <a:pt x="961767" y="62654"/>
                  </a:lnTo>
                  <a:lnTo>
                    <a:pt x="914746" y="78104"/>
                  </a:lnTo>
                  <a:lnTo>
                    <a:pt x="868501" y="95209"/>
                  </a:lnTo>
                  <a:lnTo>
                    <a:pt x="823069" y="113935"/>
                  </a:lnTo>
                  <a:lnTo>
                    <a:pt x="778484" y="134247"/>
                  </a:lnTo>
                  <a:lnTo>
                    <a:pt x="734782" y="156112"/>
                  </a:lnTo>
                  <a:close/>
                </a:path>
                <a:path w="2724150" h="2724150">
                  <a:moveTo>
                    <a:pt x="1995276" y="156112"/>
                  </a:moveTo>
                  <a:lnTo>
                    <a:pt x="1988779" y="156112"/>
                  </a:lnTo>
                  <a:lnTo>
                    <a:pt x="1945045" y="134247"/>
                  </a:lnTo>
                  <a:lnTo>
                    <a:pt x="1900435" y="113935"/>
                  </a:lnTo>
                  <a:lnTo>
                    <a:pt x="1854981" y="95209"/>
                  </a:lnTo>
                  <a:lnTo>
                    <a:pt x="1808719" y="78104"/>
                  </a:lnTo>
                  <a:lnTo>
                    <a:pt x="1761683" y="62654"/>
                  </a:lnTo>
                  <a:lnTo>
                    <a:pt x="1713908" y="48892"/>
                  </a:lnTo>
                  <a:lnTo>
                    <a:pt x="1665429" y="36855"/>
                  </a:lnTo>
                  <a:lnTo>
                    <a:pt x="1616280" y="26575"/>
                  </a:lnTo>
                  <a:lnTo>
                    <a:pt x="1566497" y="18087"/>
                  </a:lnTo>
                  <a:lnTo>
                    <a:pt x="1516113" y="11426"/>
                  </a:lnTo>
                  <a:lnTo>
                    <a:pt x="1465164" y="6625"/>
                  </a:lnTo>
                  <a:lnTo>
                    <a:pt x="1413684" y="3720"/>
                  </a:lnTo>
                  <a:lnTo>
                    <a:pt x="1361708" y="2743"/>
                  </a:lnTo>
                  <a:lnTo>
                    <a:pt x="1444921" y="2743"/>
                  </a:lnTo>
                  <a:lnTo>
                    <a:pt x="1517784" y="8857"/>
                  </a:lnTo>
                  <a:lnTo>
                    <a:pt x="1568709" y="15650"/>
                  </a:lnTo>
                  <a:lnTo>
                    <a:pt x="1619023" y="24302"/>
                  </a:lnTo>
                  <a:lnTo>
                    <a:pt x="1668692" y="34778"/>
                  </a:lnTo>
                  <a:lnTo>
                    <a:pt x="1717680" y="47041"/>
                  </a:lnTo>
                  <a:lnTo>
                    <a:pt x="1765949" y="61054"/>
                  </a:lnTo>
                  <a:lnTo>
                    <a:pt x="1813465" y="76782"/>
                  </a:lnTo>
                  <a:lnTo>
                    <a:pt x="1860192" y="94188"/>
                  </a:lnTo>
                  <a:lnTo>
                    <a:pt x="1906093" y="113236"/>
                  </a:lnTo>
                  <a:lnTo>
                    <a:pt x="1951133" y="133889"/>
                  </a:lnTo>
                  <a:lnTo>
                    <a:pt x="1995276" y="156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4325393" y="3282611"/>
              <a:ext cx="2079625" cy="2228215"/>
            </a:xfrm>
            <a:custGeom>
              <a:avLst/>
              <a:gdLst/>
              <a:ahLst/>
              <a:cxnLst/>
              <a:rect l="l" t="t" r="r" b="b"/>
              <a:pathLst>
                <a:path w="2079625" h="2228215">
                  <a:moveTo>
                    <a:pt x="1940121" y="2227593"/>
                  </a:moveTo>
                  <a:lnTo>
                    <a:pt x="1928281" y="2227593"/>
                  </a:lnTo>
                  <a:lnTo>
                    <a:pt x="1965575" y="2193997"/>
                  </a:lnTo>
                  <a:lnTo>
                    <a:pt x="2001588" y="2159087"/>
                  </a:lnTo>
                  <a:lnTo>
                    <a:pt x="2036250" y="2122904"/>
                  </a:lnTo>
                  <a:lnTo>
                    <a:pt x="2069491" y="2085489"/>
                  </a:lnTo>
                  <a:lnTo>
                    <a:pt x="2079453" y="2085489"/>
                  </a:lnTo>
                  <a:lnTo>
                    <a:pt x="2046459" y="2122985"/>
                  </a:lnTo>
                  <a:lnTo>
                    <a:pt x="2012222" y="2159195"/>
                  </a:lnTo>
                  <a:lnTo>
                    <a:pt x="1976767" y="2194078"/>
                  </a:lnTo>
                  <a:lnTo>
                    <a:pt x="1940121" y="2227593"/>
                  </a:lnTo>
                  <a:close/>
                </a:path>
                <a:path w="2079625" h="2228215">
                  <a:moveTo>
                    <a:pt x="151028" y="2227593"/>
                  </a:moveTo>
                  <a:lnTo>
                    <a:pt x="139188" y="2227593"/>
                  </a:lnTo>
                  <a:lnTo>
                    <a:pt x="102455" y="2193997"/>
                  </a:lnTo>
                  <a:lnTo>
                    <a:pt x="66995" y="2159087"/>
                  </a:lnTo>
                  <a:lnTo>
                    <a:pt x="32834" y="2122904"/>
                  </a:lnTo>
                  <a:lnTo>
                    <a:pt x="0" y="2085489"/>
                  </a:lnTo>
                  <a:lnTo>
                    <a:pt x="9962" y="2085489"/>
                  </a:lnTo>
                  <a:lnTo>
                    <a:pt x="43253" y="2122985"/>
                  </a:lnTo>
                  <a:lnTo>
                    <a:pt x="77896" y="2159195"/>
                  </a:lnTo>
                  <a:lnTo>
                    <a:pt x="113839" y="2194078"/>
                  </a:lnTo>
                  <a:lnTo>
                    <a:pt x="151028" y="2227593"/>
                  </a:lnTo>
                  <a:close/>
                </a:path>
                <a:path w="2079625" h="2228215">
                  <a:moveTo>
                    <a:pt x="1889441" y="141670"/>
                  </a:moveTo>
                  <a:lnTo>
                    <a:pt x="1884243" y="141670"/>
                  </a:lnTo>
                  <a:lnTo>
                    <a:pt x="1843081" y="110120"/>
                  </a:lnTo>
                  <a:lnTo>
                    <a:pt x="1800707" y="80136"/>
                  </a:lnTo>
                  <a:lnTo>
                    <a:pt x="1757154" y="51760"/>
                  </a:lnTo>
                  <a:lnTo>
                    <a:pt x="1712458" y="25034"/>
                  </a:lnTo>
                  <a:lnTo>
                    <a:pt x="1666652" y="0"/>
                  </a:lnTo>
                  <a:lnTo>
                    <a:pt x="1673150" y="0"/>
                  </a:lnTo>
                  <a:lnTo>
                    <a:pt x="1718640" y="25103"/>
                  </a:lnTo>
                  <a:lnTo>
                    <a:pt x="1763069" y="51864"/>
                  </a:lnTo>
                  <a:lnTo>
                    <a:pt x="1806383" y="80240"/>
                  </a:lnTo>
                  <a:lnTo>
                    <a:pt x="1848525" y="110189"/>
                  </a:lnTo>
                  <a:lnTo>
                    <a:pt x="1889441" y="141670"/>
                  </a:lnTo>
                  <a:close/>
                </a:path>
                <a:path w="2079625" h="2228215">
                  <a:moveTo>
                    <a:pt x="195066" y="141670"/>
                  </a:moveTo>
                  <a:lnTo>
                    <a:pt x="189868" y="141670"/>
                  </a:lnTo>
                  <a:lnTo>
                    <a:pt x="230881" y="110120"/>
                  </a:lnTo>
                  <a:lnTo>
                    <a:pt x="272926" y="80240"/>
                  </a:lnTo>
                  <a:lnTo>
                    <a:pt x="316240" y="51864"/>
                  </a:lnTo>
                  <a:lnTo>
                    <a:pt x="360795" y="25034"/>
                  </a:lnTo>
                  <a:lnTo>
                    <a:pt x="406159" y="0"/>
                  </a:lnTo>
                  <a:lnTo>
                    <a:pt x="412656" y="0"/>
                  </a:lnTo>
                  <a:lnTo>
                    <a:pt x="366735" y="25103"/>
                  </a:lnTo>
                  <a:lnTo>
                    <a:pt x="322155" y="51760"/>
                  </a:lnTo>
                  <a:lnTo>
                    <a:pt x="278602" y="80136"/>
                  </a:lnTo>
                  <a:lnTo>
                    <a:pt x="236137" y="110189"/>
                  </a:lnTo>
                  <a:lnTo>
                    <a:pt x="195066" y="141670"/>
                  </a:lnTo>
                  <a:close/>
                </a:path>
              </a:pathLst>
            </a:custGeom>
            <a:solidFill>
              <a:srgbClr val="9EC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4009042" y="3129243"/>
              <a:ext cx="2712720" cy="2712720"/>
            </a:xfrm>
            <a:custGeom>
              <a:avLst/>
              <a:gdLst/>
              <a:ahLst/>
              <a:cxnLst/>
              <a:rect l="l" t="t" r="r" b="b"/>
              <a:pathLst>
                <a:path w="2712719" h="2712720">
                  <a:moveTo>
                    <a:pt x="1355932" y="2712682"/>
                  </a:moveTo>
                  <a:lnTo>
                    <a:pt x="1302515" y="2711649"/>
                  </a:lnTo>
                  <a:lnTo>
                    <a:pt x="1249621" y="2708575"/>
                  </a:lnTo>
                  <a:lnTo>
                    <a:pt x="1197287" y="2703499"/>
                  </a:lnTo>
                  <a:lnTo>
                    <a:pt x="1145553" y="2696458"/>
                  </a:lnTo>
                  <a:lnTo>
                    <a:pt x="1094456" y="2687491"/>
                  </a:lnTo>
                  <a:lnTo>
                    <a:pt x="1044034" y="2676636"/>
                  </a:lnTo>
                  <a:lnTo>
                    <a:pt x="994326" y="2663929"/>
                  </a:lnTo>
                  <a:lnTo>
                    <a:pt x="945370" y="2649411"/>
                  </a:lnTo>
                  <a:lnTo>
                    <a:pt x="897204" y="2633118"/>
                  </a:lnTo>
                  <a:lnTo>
                    <a:pt x="849866" y="2615089"/>
                  </a:lnTo>
                  <a:lnTo>
                    <a:pt x="803394" y="2595361"/>
                  </a:lnTo>
                  <a:lnTo>
                    <a:pt x="757826" y="2573973"/>
                  </a:lnTo>
                  <a:lnTo>
                    <a:pt x="713201" y="2550963"/>
                  </a:lnTo>
                  <a:lnTo>
                    <a:pt x="669557" y="2526368"/>
                  </a:lnTo>
                  <a:lnTo>
                    <a:pt x="626931" y="2500227"/>
                  </a:lnTo>
                  <a:lnTo>
                    <a:pt x="585362" y="2472578"/>
                  </a:lnTo>
                  <a:lnTo>
                    <a:pt x="544888" y="2443459"/>
                  </a:lnTo>
                  <a:lnTo>
                    <a:pt x="505548" y="2412907"/>
                  </a:lnTo>
                  <a:lnTo>
                    <a:pt x="467378" y="2380962"/>
                  </a:lnTo>
                  <a:lnTo>
                    <a:pt x="479507" y="2380962"/>
                  </a:lnTo>
                  <a:lnTo>
                    <a:pt x="517335" y="2412101"/>
                  </a:lnTo>
                  <a:lnTo>
                    <a:pt x="556290" y="2441877"/>
                  </a:lnTo>
                  <a:lnTo>
                    <a:pt x="596336" y="2470252"/>
                  </a:lnTo>
                  <a:lnTo>
                    <a:pt x="637438" y="2497190"/>
                  </a:lnTo>
                  <a:lnTo>
                    <a:pt x="679559" y="2522655"/>
                  </a:lnTo>
                  <a:lnTo>
                    <a:pt x="722662" y="2546610"/>
                  </a:lnTo>
                  <a:lnTo>
                    <a:pt x="766712" y="2569019"/>
                  </a:lnTo>
                  <a:lnTo>
                    <a:pt x="811672" y="2589845"/>
                  </a:lnTo>
                  <a:lnTo>
                    <a:pt x="857506" y="2609051"/>
                  </a:lnTo>
                  <a:lnTo>
                    <a:pt x="904177" y="2626602"/>
                  </a:lnTo>
                  <a:lnTo>
                    <a:pt x="951650" y="2642460"/>
                  </a:lnTo>
                  <a:lnTo>
                    <a:pt x="999888" y="2656589"/>
                  </a:lnTo>
                  <a:lnTo>
                    <a:pt x="1048854" y="2668953"/>
                  </a:lnTo>
                  <a:lnTo>
                    <a:pt x="1098514" y="2679515"/>
                  </a:lnTo>
                  <a:lnTo>
                    <a:pt x="1148830" y="2688238"/>
                  </a:lnTo>
                  <a:lnTo>
                    <a:pt x="1199766" y="2695087"/>
                  </a:lnTo>
                  <a:lnTo>
                    <a:pt x="1251286" y="2700023"/>
                  </a:lnTo>
                  <a:lnTo>
                    <a:pt x="1303353" y="2703012"/>
                  </a:lnTo>
                  <a:lnTo>
                    <a:pt x="1355932" y="2704017"/>
                  </a:lnTo>
                  <a:lnTo>
                    <a:pt x="1509296" y="2704017"/>
                  </a:lnTo>
                  <a:lnTo>
                    <a:pt x="1462285" y="2708575"/>
                  </a:lnTo>
                  <a:lnTo>
                    <a:pt x="1409372" y="2711649"/>
                  </a:lnTo>
                  <a:lnTo>
                    <a:pt x="1355932" y="2712682"/>
                  </a:lnTo>
                  <a:close/>
                </a:path>
                <a:path w="2712719" h="2712720">
                  <a:moveTo>
                    <a:pt x="1509296" y="2704017"/>
                  </a:moveTo>
                  <a:lnTo>
                    <a:pt x="1355932" y="2704017"/>
                  </a:lnTo>
                  <a:lnTo>
                    <a:pt x="1408491" y="2703012"/>
                  </a:lnTo>
                  <a:lnTo>
                    <a:pt x="1460543" y="2700023"/>
                  </a:lnTo>
                  <a:lnTo>
                    <a:pt x="1512051" y="2695087"/>
                  </a:lnTo>
                  <a:lnTo>
                    <a:pt x="1562978" y="2688238"/>
                  </a:lnTo>
                  <a:lnTo>
                    <a:pt x="1613289" y="2679515"/>
                  </a:lnTo>
                  <a:lnTo>
                    <a:pt x="1662947" y="2668953"/>
                  </a:lnTo>
                  <a:lnTo>
                    <a:pt x="1711914" y="2656589"/>
                  </a:lnTo>
                  <a:lnTo>
                    <a:pt x="1760154" y="2642460"/>
                  </a:lnTo>
                  <a:lnTo>
                    <a:pt x="1807631" y="2626602"/>
                  </a:lnTo>
                  <a:lnTo>
                    <a:pt x="1854309" y="2609051"/>
                  </a:lnTo>
                  <a:lnTo>
                    <a:pt x="1900149" y="2589845"/>
                  </a:lnTo>
                  <a:lnTo>
                    <a:pt x="1945116" y="2569019"/>
                  </a:lnTo>
                  <a:lnTo>
                    <a:pt x="1989174" y="2546610"/>
                  </a:lnTo>
                  <a:lnTo>
                    <a:pt x="2032284" y="2522655"/>
                  </a:lnTo>
                  <a:lnTo>
                    <a:pt x="2074412" y="2497190"/>
                  </a:lnTo>
                  <a:lnTo>
                    <a:pt x="2115520" y="2470252"/>
                  </a:lnTo>
                  <a:lnTo>
                    <a:pt x="2155571" y="2441877"/>
                  </a:lnTo>
                  <a:lnTo>
                    <a:pt x="2194530" y="2412101"/>
                  </a:lnTo>
                  <a:lnTo>
                    <a:pt x="2232358" y="2380962"/>
                  </a:lnTo>
                  <a:lnTo>
                    <a:pt x="2244631" y="2380962"/>
                  </a:lnTo>
                  <a:lnTo>
                    <a:pt x="2206462" y="2412907"/>
                  </a:lnTo>
                  <a:lnTo>
                    <a:pt x="2167121" y="2443459"/>
                  </a:lnTo>
                  <a:lnTo>
                    <a:pt x="2126647" y="2472578"/>
                  </a:lnTo>
                  <a:lnTo>
                    <a:pt x="2085077" y="2500227"/>
                  </a:lnTo>
                  <a:lnTo>
                    <a:pt x="2042450" y="2526368"/>
                  </a:lnTo>
                  <a:lnTo>
                    <a:pt x="1998804" y="2550963"/>
                  </a:lnTo>
                  <a:lnTo>
                    <a:pt x="1954176" y="2573973"/>
                  </a:lnTo>
                  <a:lnTo>
                    <a:pt x="1908605" y="2595361"/>
                  </a:lnTo>
                  <a:lnTo>
                    <a:pt x="1862128" y="2615089"/>
                  </a:lnTo>
                  <a:lnTo>
                    <a:pt x="1814784" y="2633118"/>
                  </a:lnTo>
                  <a:lnTo>
                    <a:pt x="1766611" y="2649411"/>
                  </a:lnTo>
                  <a:lnTo>
                    <a:pt x="1717647" y="2663929"/>
                  </a:lnTo>
                  <a:lnTo>
                    <a:pt x="1667929" y="2676636"/>
                  </a:lnTo>
                  <a:lnTo>
                    <a:pt x="1617496" y="2687491"/>
                  </a:lnTo>
                  <a:lnTo>
                    <a:pt x="1566386" y="2696458"/>
                  </a:lnTo>
                  <a:lnTo>
                    <a:pt x="1514636" y="2703499"/>
                  </a:lnTo>
                  <a:lnTo>
                    <a:pt x="1509296" y="2704017"/>
                  </a:lnTo>
                  <a:close/>
                </a:path>
                <a:path w="2712719" h="2712720">
                  <a:moveTo>
                    <a:pt x="2385841" y="2238858"/>
                  </a:moveTo>
                  <a:lnTo>
                    <a:pt x="2375734" y="2238858"/>
                  </a:lnTo>
                  <a:lnTo>
                    <a:pt x="2407593" y="2200809"/>
                  </a:lnTo>
                  <a:lnTo>
                    <a:pt x="2438046" y="2161616"/>
                  </a:lnTo>
                  <a:lnTo>
                    <a:pt x="2467081" y="2121283"/>
                  </a:lnTo>
                  <a:lnTo>
                    <a:pt x="2494650" y="2079858"/>
                  </a:lnTo>
                  <a:lnTo>
                    <a:pt x="2520716" y="2037382"/>
                  </a:lnTo>
                  <a:lnTo>
                    <a:pt x="2545242" y="1993890"/>
                  </a:lnTo>
                  <a:lnTo>
                    <a:pt x="2568187" y="1949421"/>
                  </a:lnTo>
                  <a:lnTo>
                    <a:pt x="2589516" y="1904014"/>
                  </a:lnTo>
                  <a:lnTo>
                    <a:pt x="2609190" y="1857706"/>
                  </a:lnTo>
                  <a:lnTo>
                    <a:pt x="2627170" y="1810535"/>
                  </a:lnTo>
                  <a:lnTo>
                    <a:pt x="2643419" y="1762540"/>
                  </a:lnTo>
                  <a:lnTo>
                    <a:pt x="2657898" y="1713758"/>
                  </a:lnTo>
                  <a:lnTo>
                    <a:pt x="2670571" y="1664228"/>
                  </a:lnTo>
                  <a:lnTo>
                    <a:pt x="2681398" y="1613986"/>
                  </a:lnTo>
                  <a:lnTo>
                    <a:pt x="2690342" y="1563073"/>
                  </a:lnTo>
                  <a:lnTo>
                    <a:pt x="2697364" y="1511524"/>
                  </a:lnTo>
                  <a:lnTo>
                    <a:pt x="2702427" y="1459379"/>
                  </a:lnTo>
                  <a:lnTo>
                    <a:pt x="2705493" y="1406676"/>
                  </a:lnTo>
                  <a:lnTo>
                    <a:pt x="2706524" y="1353452"/>
                  </a:lnTo>
                  <a:lnTo>
                    <a:pt x="2705570" y="1302230"/>
                  </a:lnTo>
                  <a:lnTo>
                    <a:pt x="2702732" y="1251489"/>
                  </a:lnTo>
                  <a:lnTo>
                    <a:pt x="2698043" y="1201263"/>
                  </a:lnTo>
                  <a:lnTo>
                    <a:pt x="2691537" y="1151587"/>
                  </a:lnTo>
                  <a:lnTo>
                    <a:pt x="2683248" y="1102493"/>
                  </a:lnTo>
                  <a:lnTo>
                    <a:pt x="2673210" y="1054016"/>
                  </a:lnTo>
                  <a:lnTo>
                    <a:pt x="2661457" y="1006190"/>
                  </a:lnTo>
                  <a:lnTo>
                    <a:pt x="2648022" y="959048"/>
                  </a:lnTo>
                  <a:lnTo>
                    <a:pt x="2632939" y="912624"/>
                  </a:lnTo>
                  <a:lnTo>
                    <a:pt x="2616242" y="866951"/>
                  </a:lnTo>
                  <a:lnTo>
                    <a:pt x="2597964" y="822064"/>
                  </a:lnTo>
                  <a:lnTo>
                    <a:pt x="2578141" y="777996"/>
                  </a:lnTo>
                  <a:lnTo>
                    <a:pt x="2556805" y="734782"/>
                  </a:lnTo>
                  <a:lnTo>
                    <a:pt x="2533990" y="692454"/>
                  </a:lnTo>
                  <a:lnTo>
                    <a:pt x="2509731" y="651047"/>
                  </a:lnTo>
                  <a:lnTo>
                    <a:pt x="2484060" y="610594"/>
                  </a:lnTo>
                  <a:lnTo>
                    <a:pt x="2457012" y="571129"/>
                  </a:lnTo>
                  <a:lnTo>
                    <a:pt x="2428621" y="532687"/>
                  </a:lnTo>
                  <a:lnTo>
                    <a:pt x="2398920" y="495300"/>
                  </a:lnTo>
                  <a:lnTo>
                    <a:pt x="2367943" y="459002"/>
                  </a:lnTo>
                  <a:lnTo>
                    <a:pt x="2335724" y="423828"/>
                  </a:lnTo>
                  <a:lnTo>
                    <a:pt x="2302298" y="389810"/>
                  </a:lnTo>
                  <a:lnTo>
                    <a:pt x="2267697" y="356984"/>
                  </a:lnTo>
                  <a:lnTo>
                    <a:pt x="2231955" y="325382"/>
                  </a:lnTo>
                  <a:lnTo>
                    <a:pt x="2195107" y="295038"/>
                  </a:lnTo>
                  <a:lnTo>
                    <a:pt x="2200593" y="295038"/>
                  </a:lnTo>
                  <a:lnTo>
                    <a:pt x="2237458" y="325503"/>
                  </a:lnTo>
                  <a:lnTo>
                    <a:pt x="2273215" y="357224"/>
                  </a:lnTo>
                  <a:lnTo>
                    <a:pt x="2307830" y="390168"/>
                  </a:lnTo>
                  <a:lnTo>
                    <a:pt x="2341270" y="424302"/>
                  </a:lnTo>
                  <a:lnTo>
                    <a:pt x="2373500" y="459592"/>
                  </a:lnTo>
                  <a:lnTo>
                    <a:pt x="2404487" y="496004"/>
                  </a:lnTo>
                  <a:lnTo>
                    <a:pt x="2434198" y="533505"/>
                  </a:lnTo>
                  <a:lnTo>
                    <a:pt x="2462598" y="572060"/>
                  </a:lnTo>
                  <a:lnTo>
                    <a:pt x="2489653" y="611636"/>
                  </a:lnTo>
                  <a:lnTo>
                    <a:pt x="2515330" y="652200"/>
                  </a:lnTo>
                  <a:lnTo>
                    <a:pt x="2539596" y="693717"/>
                  </a:lnTo>
                  <a:lnTo>
                    <a:pt x="2562416" y="736154"/>
                  </a:lnTo>
                  <a:lnTo>
                    <a:pt x="2583756" y="779476"/>
                  </a:lnTo>
                  <a:lnTo>
                    <a:pt x="2603583" y="823652"/>
                  </a:lnTo>
                  <a:lnTo>
                    <a:pt x="2621863" y="868646"/>
                  </a:lnTo>
                  <a:lnTo>
                    <a:pt x="2638563" y="914425"/>
                  </a:lnTo>
                  <a:lnTo>
                    <a:pt x="2653648" y="960955"/>
                  </a:lnTo>
                  <a:lnTo>
                    <a:pt x="2667085" y="1008203"/>
                  </a:lnTo>
                  <a:lnTo>
                    <a:pt x="2678839" y="1056134"/>
                  </a:lnTo>
                  <a:lnTo>
                    <a:pt x="2688878" y="1104716"/>
                  </a:lnTo>
                  <a:lnTo>
                    <a:pt x="2697168" y="1153914"/>
                  </a:lnTo>
                  <a:lnTo>
                    <a:pt x="2703674" y="1203695"/>
                  </a:lnTo>
                  <a:lnTo>
                    <a:pt x="2708363" y="1254025"/>
                  </a:lnTo>
                  <a:lnTo>
                    <a:pt x="2711201" y="1304870"/>
                  </a:lnTo>
                  <a:lnTo>
                    <a:pt x="2712155" y="1356196"/>
                  </a:lnTo>
                  <a:lnTo>
                    <a:pt x="2711140" y="1409172"/>
                  </a:lnTo>
                  <a:lnTo>
                    <a:pt x="2708119" y="1461633"/>
                  </a:lnTo>
                  <a:lnTo>
                    <a:pt x="2703131" y="1513542"/>
                  </a:lnTo>
                  <a:lnTo>
                    <a:pt x="2696212" y="1564862"/>
                  </a:lnTo>
                  <a:lnTo>
                    <a:pt x="2687398" y="1615557"/>
                  </a:lnTo>
                  <a:lnTo>
                    <a:pt x="2676727" y="1665589"/>
                  </a:lnTo>
                  <a:lnTo>
                    <a:pt x="2664236" y="1714922"/>
                  </a:lnTo>
                  <a:lnTo>
                    <a:pt x="2649962" y="1763517"/>
                  </a:lnTo>
                  <a:lnTo>
                    <a:pt x="2633941" y="1811339"/>
                  </a:lnTo>
                  <a:lnTo>
                    <a:pt x="2616212" y="1858350"/>
                  </a:lnTo>
                  <a:lnTo>
                    <a:pt x="2596810" y="1904513"/>
                  </a:lnTo>
                  <a:lnTo>
                    <a:pt x="2575774" y="1949792"/>
                  </a:lnTo>
                  <a:lnTo>
                    <a:pt x="2553139" y="1994149"/>
                  </a:lnTo>
                  <a:lnTo>
                    <a:pt x="2528943" y="2037546"/>
                  </a:lnTo>
                  <a:lnTo>
                    <a:pt x="2503223" y="2079948"/>
                  </a:lnTo>
                  <a:lnTo>
                    <a:pt x="2476015" y="2121318"/>
                  </a:lnTo>
                  <a:lnTo>
                    <a:pt x="2447358" y="2161617"/>
                  </a:lnTo>
                  <a:lnTo>
                    <a:pt x="2417279" y="2200820"/>
                  </a:lnTo>
                  <a:lnTo>
                    <a:pt x="2385841" y="2238858"/>
                  </a:lnTo>
                  <a:close/>
                </a:path>
                <a:path w="2712719" h="2712720">
                  <a:moveTo>
                    <a:pt x="336276" y="2238858"/>
                  </a:moveTo>
                  <a:lnTo>
                    <a:pt x="326313" y="2238858"/>
                  </a:lnTo>
                  <a:lnTo>
                    <a:pt x="294867" y="2200809"/>
                  </a:lnTo>
                  <a:lnTo>
                    <a:pt x="264795" y="2161616"/>
                  </a:lnTo>
                  <a:lnTo>
                    <a:pt x="236116" y="2121283"/>
                  </a:lnTo>
                  <a:lnTo>
                    <a:pt x="208877" y="2079858"/>
                  </a:lnTo>
                  <a:lnTo>
                    <a:pt x="183119" y="2037382"/>
                  </a:lnTo>
                  <a:lnTo>
                    <a:pt x="159015" y="1994149"/>
                  </a:lnTo>
                  <a:lnTo>
                    <a:pt x="136381" y="1949792"/>
                  </a:lnTo>
                  <a:lnTo>
                    <a:pt x="115344" y="1904513"/>
                  </a:lnTo>
                  <a:lnTo>
                    <a:pt x="95942" y="1858350"/>
                  </a:lnTo>
                  <a:lnTo>
                    <a:pt x="78213" y="1811339"/>
                  </a:lnTo>
                  <a:lnTo>
                    <a:pt x="62192" y="1763517"/>
                  </a:lnTo>
                  <a:lnTo>
                    <a:pt x="47918" y="1714922"/>
                  </a:lnTo>
                  <a:lnTo>
                    <a:pt x="35427" y="1665589"/>
                  </a:lnTo>
                  <a:lnTo>
                    <a:pt x="24756" y="1615557"/>
                  </a:lnTo>
                  <a:lnTo>
                    <a:pt x="15942" y="1564862"/>
                  </a:lnTo>
                  <a:lnTo>
                    <a:pt x="9023" y="1513542"/>
                  </a:lnTo>
                  <a:lnTo>
                    <a:pt x="4035" y="1461633"/>
                  </a:lnTo>
                  <a:lnTo>
                    <a:pt x="1014" y="1409172"/>
                  </a:lnTo>
                  <a:lnTo>
                    <a:pt x="0" y="1356196"/>
                  </a:lnTo>
                  <a:lnTo>
                    <a:pt x="952" y="1304870"/>
                  </a:lnTo>
                  <a:lnTo>
                    <a:pt x="3789" y="1254025"/>
                  </a:lnTo>
                  <a:lnTo>
                    <a:pt x="8475" y="1203695"/>
                  </a:lnTo>
                  <a:lnTo>
                    <a:pt x="14976" y="1153914"/>
                  </a:lnTo>
                  <a:lnTo>
                    <a:pt x="23261" y="1104716"/>
                  </a:lnTo>
                  <a:lnTo>
                    <a:pt x="33294" y="1056134"/>
                  </a:lnTo>
                  <a:lnTo>
                    <a:pt x="45042" y="1008203"/>
                  </a:lnTo>
                  <a:lnTo>
                    <a:pt x="58471" y="960955"/>
                  </a:lnTo>
                  <a:lnTo>
                    <a:pt x="73549" y="914425"/>
                  </a:lnTo>
                  <a:lnTo>
                    <a:pt x="90240" y="868646"/>
                  </a:lnTo>
                  <a:lnTo>
                    <a:pt x="108512" y="823652"/>
                  </a:lnTo>
                  <a:lnTo>
                    <a:pt x="128330" y="779476"/>
                  </a:lnTo>
                  <a:lnTo>
                    <a:pt x="149662" y="736154"/>
                  </a:lnTo>
                  <a:lnTo>
                    <a:pt x="172473" y="693717"/>
                  </a:lnTo>
                  <a:lnTo>
                    <a:pt x="196730" y="652200"/>
                  </a:lnTo>
                  <a:lnTo>
                    <a:pt x="222399" y="611636"/>
                  </a:lnTo>
                  <a:lnTo>
                    <a:pt x="249447" y="572060"/>
                  </a:lnTo>
                  <a:lnTo>
                    <a:pt x="277839" y="533505"/>
                  </a:lnTo>
                  <a:lnTo>
                    <a:pt x="307543" y="496004"/>
                  </a:lnTo>
                  <a:lnTo>
                    <a:pt x="338524" y="459592"/>
                  </a:lnTo>
                  <a:lnTo>
                    <a:pt x="370750" y="424302"/>
                  </a:lnTo>
                  <a:lnTo>
                    <a:pt x="404185" y="390168"/>
                  </a:lnTo>
                  <a:lnTo>
                    <a:pt x="438797" y="357224"/>
                  </a:lnTo>
                  <a:lnTo>
                    <a:pt x="474552" y="325503"/>
                  </a:lnTo>
                  <a:lnTo>
                    <a:pt x="511416" y="295038"/>
                  </a:lnTo>
                  <a:lnTo>
                    <a:pt x="516759" y="295038"/>
                  </a:lnTo>
                  <a:lnTo>
                    <a:pt x="479928" y="325382"/>
                  </a:lnTo>
                  <a:lnTo>
                    <a:pt x="444203" y="356984"/>
                  </a:lnTo>
                  <a:lnTo>
                    <a:pt x="409619" y="389810"/>
                  </a:lnTo>
                  <a:lnTo>
                    <a:pt x="376210" y="423828"/>
                  </a:lnTo>
                  <a:lnTo>
                    <a:pt x="344008" y="459002"/>
                  </a:lnTo>
                  <a:lnTo>
                    <a:pt x="313048" y="495300"/>
                  </a:lnTo>
                  <a:lnTo>
                    <a:pt x="283363" y="532687"/>
                  </a:lnTo>
                  <a:lnTo>
                    <a:pt x="254987" y="571129"/>
                  </a:lnTo>
                  <a:lnTo>
                    <a:pt x="227955" y="610594"/>
                  </a:lnTo>
                  <a:lnTo>
                    <a:pt x="202299" y="651047"/>
                  </a:lnTo>
                  <a:lnTo>
                    <a:pt x="178053" y="692454"/>
                  </a:lnTo>
                  <a:lnTo>
                    <a:pt x="155252" y="734782"/>
                  </a:lnTo>
                  <a:lnTo>
                    <a:pt x="133929" y="777996"/>
                  </a:lnTo>
                  <a:lnTo>
                    <a:pt x="114118" y="822064"/>
                  </a:lnTo>
                  <a:lnTo>
                    <a:pt x="95852" y="866951"/>
                  </a:lnTo>
                  <a:lnTo>
                    <a:pt x="79166" y="912624"/>
                  </a:lnTo>
                  <a:lnTo>
                    <a:pt x="64093" y="959048"/>
                  </a:lnTo>
                  <a:lnTo>
                    <a:pt x="50666" y="1006190"/>
                  </a:lnTo>
                  <a:lnTo>
                    <a:pt x="38921" y="1054016"/>
                  </a:lnTo>
                  <a:lnTo>
                    <a:pt x="28889" y="1102493"/>
                  </a:lnTo>
                  <a:lnTo>
                    <a:pt x="20606" y="1151587"/>
                  </a:lnTo>
                  <a:lnTo>
                    <a:pt x="14105" y="1201263"/>
                  </a:lnTo>
                  <a:lnTo>
                    <a:pt x="9419" y="1251489"/>
                  </a:lnTo>
                  <a:lnTo>
                    <a:pt x="6583" y="1302230"/>
                  </a:lnTo>
                  <a:lnTo>
                    <a:pt x="5630" y="1353452"/>
                  </a:lnTo>
                  <a:lnTo>
                    <a:pt x="6661" y="1406676"/>
                  </a:lnTo>
                  <a:lnTo>
                    <a:pt x="9726" y="1459379"/>
                  </a:lnTo>
                  <a:lnTo>
                    <a:pt x="14789" y="1511524"/>
                  </a:lnTo>
                  <a:lnTo>
                    <a:pt x="21811" y="1563073"/>
                  </a:lnTo>
                  <a:lnTo>
                    <a:pt x="30753" y="1613986"/>
                  </a:lnTo>
                  <a:lnTo>
                    <a:pt x="41579" y="1664228"/>
                  </a:lnTo>
                  <a:lnTo>
                    <a:pt x="54248" y="1713758"/>
                  </a:lnTo>
                  <a:lnTo>
                    <a:pt x="68724" y="1762540"/>
                  </a:lnTo>
                  <a:lnTo>
                    <a:pt x="84969" y="1810535"/>
                  </a:lnTo>
                  <a:lnTo>
                    <a:pt x="102943" y="1857706"/>
                  </a:lnTo>
                  <a:lnTo>
                    <a:pt x="122610" y="1904014"/>
                  </a:lnTo>
                  <a:lnTo>
                    <a:pt x="143930" y="1949421"/>
                  </a:lnTo>
                  <a:lnTo>
                    <a:pt x="166866" y="1993890"/>
                  </a:lnTo>
                  <a:lnTo>
                    <a:pt x="191481" y="2037546"/>
                  </a:lnTo>
                  <a:lnTo>
                    <a:pt x="217493" y="2079948"/>
                  </a:lnTo>
                  <a:lnTo>
                    <a:pt x="245012" y="2121318"/>
                  </a:lnTo>
                  <a:lnTo>
                    <a:pt x="274005" y="2161617"/>
                  </a:lnTo>
                  <a:lnTo>
                    <a:pt x="304447" y="2200820"/>
                  </a:lnTo>
                  <a:lnTo>
                    <a:pt x="336276" y="2238858"/>
                  </a:lnTo>
                  <a:close/>
                </a:path>
                <a:path w="2712719" h="2712720">
                  <a:moveTo>
                    <a:pt x="735504" y="153368"/>
                  </a:moveTo>
                  <a:lnTo>
                    <a:pt x="729007" y="153368"/>
                  </a:lnTo>
                  <a:lnTo>
                    <a:pt x="772709" y="131504"/>
                  </a:lnTo>
                  <a:lnTo>
                    <a:pt x="817294" y="111191"/>
                  </a:lnTo>
                  <a:lnTo>
                    <a:pt x="862726" y="92466"/>
                  </a:lnTo>
                  <a:lnTo>
                    <a:pt x="908970" y="75360"/>
                  </a:lnTo>
                  <a:lnTo>
                    <a:pt x="955992" y="59910"/>
                  </a:lnTo>
                  <a:lnTo>
                    <a:pt x="1003756" y="46149"/>
                  </a:lnTo>
                  <a:lnTo>
                    <a:pt x="1052226" y="34111"/>
                  </a:lnTo>
                  <a:lnTo>
                    <a:pt x="1101369" y="23831"/>
                  </a:lnTo>
                  <a:lnTo>
                    <a:pt x="1151148" y="15343"/>
                  </a:lnTo>
                  <a:lnTo>
                    <a:pt x="1201529" y="8682"/>
                  </a:lnTo>
                  <a:lnTo>
                    <a:pt x="1252477" y="3881"/>
                  </a:lnTo>
                  <a:lnTo>
                    <a:pt x="1303957" y="976"/>
                  </a:lnTo>
                  <a:lnTo>
                    <a:pt x="1355932" y="0"/>
                  </a:lnTo>
                  <a:lnTo>
                    <a:pt x="1407908" y="976"/>
                  </a:lnTo>
                  <a:lnTo>
                    <a:pt x="1436671" y="2599"/>
                  </a:lnTo>
                  <a:lnTo>
                    <a:pt x="1355932" y="2599"/>
                  </a:lnTo>
                  <a:lnTo>
                    <a:pt x="1304523" y="3560"/>
                  </a:lnTo>
                  <a:lnTo>
                    <a:pt x="1253607" y="6419"/>
                  </a:lnTo>
                  <a:lnTo>
                    <a:pt x="1203218" y="11143"/>
                  </a:lnTo>
                  <a:lnTo>
                    <a:pt x="1153389" y="17696"/>
                  </a:lnTo>
                  <a:lnTo>
                    <a:pt x="1104152" y="26046"/>
                  </a:lnTo>
                  <a:lnTo>
                    <a:pt x="1055540" y="36157"/>
                  </a:lnTo>
                  <a:lnTo>
                    <a:pt x="1007585" y="47994"/>
                  </a:lnTo>
                  <a:lnTo>
                    <a:pt x="960321" y="61525"/>
                  </a:lnTo>
                  <a:lnTo>
                    <a:pt x="913781" y="76714"/>
                  </a:lnTo>
                  <a:lnTo>
                    <a:pt x="867996" y="93527"/>
                  </a:lnTo>
                  <a:lnTo>
                    <a:pt x="823000" y="111930"/>
                  </a:lnTo>
                  <a:lnTo>
                    <a:pt x="778825" y="131888"/>
                  </a:lnTo>
                  <a:lnTo>
                    <a:pt x="735504" y="153368"/>
                  </a:lnTo>
                  <a:close/>
                </a:path>
                <a:path w="2712719" h="2712720">
                  <a:moveTo>
                    <a:pt x="1983003" y="153368"/>
                  </a:moveTo>
                  <a:lnTo>
                    <a:pt x="1976361" y="153368"/>
                  </a:lnTo>
                  <a:lnTo>
                    <a:pt x="1933038" y="131888"/>
                  </a:lnTo>
                  <a:lnTo>
                    <a:pt x="1888857" y="111930"/>
                  </a:lnTo>
                  <a:lnTo>
                    <a:pt x="1843852" y="93527"/>
                  </a:lnTo>
                  <a:lnTo>
                    <a:pt x="1798056" y="76714"/>
                  </a:lnTo>
                  <a:lnTo>
                    <a:pt x="1751505" y="61525"/>
                  </a:lnTo>
                  <a:lnTo>
                    <a:pt x="1704230" y="47994"/>
                  </a:lnTo>
                  <a:lnTo>
                    <a:pt x="1656268" y="36157"/>
                  </a:lnTo>
                  <a:lnTo>
                    <a:pt x="1607650" y="26046"/>
                  </a:lnTo>
                  <a:lnTo>
                    <a:pt x="1558413" y="17696"/>
                  </a:lnTo>
                  <a:lnTo>
                    <a:pt x="1508588" y="11143"/>
                  </a:lnTo>
                  <a:lnTo>
                    <a:pt x="1458210" y="6419"/>
                  </a:lnTo>
                  <a:lnTo>
                    <a:pt x="1407314" y="3560"/>
                  </a:lnTo>
                  <a:lnTo>
                    <a:pt x="1355932" y="2599"/>
                  </a:lnTo>
                  <a:lnTo>
                    <a:pt x="1436671" y="2599"/>
                  </a:lnTo>
                  <a:lnTo>
                    <a:pt x="1510337" y="8682"/>
                  </a:lnTo>
                  <a:lnTo>
                    <a:pt x="1560721" y="15343"/>
                  </a:lnTo>
                  <a:lnTo>
                    <a:pt x="1610505" y="23831"/>
                  </a:lnTo>
                  <a:lnTo>
                    <a:pt x="1659653" y="34111"/>
                  </a:lnTo>
                  <a:lnTo>
                    <a:pt x="1708132" y="46149"/>
                  </a:lnTo>
                  <a:lnTo>
                    <a:pt x="1755907" y="59910"/>
                  </a:lnTo>
                  <a:lnTo>
                    <a:pt x="1802943" y="75360"/>
                  </a:lnTo>
                  <a:lnTo>
                    <a:pt x="1849205" y="92466"/>
                  </a:lnTo>
                  <a:lnTo>
                    <a:pt x="1894659" y="111191"/>
                  </a:lnTo>
                  <a:lnTo>
                    <a:pt x="1939270" y="131504"/>
                  </a:lnTo>
                  <a:lnTo>
                    <a:pt x="1983003" y="15336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4335356" y="3282611"/>
              <a:ext cx="2059939" cy="2228215"/>
            </a:xfrm>
            <a:custGeom>
              <a:avLst/>
              <a:gdLst/>
              <a:ahLst/>
              <a:cxnLst/>
              <a:rect l="l" t="t" r="r" b="b"/>
              <a:pathLst>
                <a:path w="2059940" h="2228215">
                  <a:moveTo>
                    <a:pt x="1918318" y="2227593"/>
                  </a:moveTo>
                  <a:lnTo>
                    <a:pt x="1906045" y="2227593"/>
                  </a:lnTo>
                  <a:lnTo>
                    <a:pt x="1943858" y="2194078"/>
                  </a:lnTo>
                  <a:lnTo>
                    <a:pt x="1980386" y="2159195"/>
                  </a:lnTo>
                  <a:lnTo>
                    <a:pt x="2015587" y="2122985"/>
                  </a:lnTo>
                  <a:lnTo>
                    <a:pt x="2049421" y="2085489"/>
                  </a:lnTo>
                  <a:lnTo>
                    <a:pt x="2059528" y="2085489"/>
                  </a:lnTo>
                  <a:lnTo>
                    <a:pt x="2026215" y="2122985"/>
                  </a:lnTo>
                  <a:lnTo>
                    <a:pt x="1991521" y="2159195"/>
                  </a:lnTo>
                  <a:lnTo>
                    <a:pt x="1955529" y="2194078"/>
                  </a:lnTo>
                  <a:lnTo>
                    <a:pt x="1918318" y="2227593"/>
                  </a:lnTo>
                  <a:close/>
                </a:path>
                <a:path w="2059940" h="2228215">
                  <a:moveTo>
                    <a:pt x="153193" y="2227593"/>
                  </a:moveTo>
                  <a:lnTo>
                    <a:pt x="141065" y="2227593"/>
                  </a:lnTo>
                  <a:lnTo>
                    <a:pt x="103876" y="2194078"/>
                  </a:lnTo>
                  <a:lnTo>
                    <a:pt x="67933" y="2159195"/>
                  </a:lnTo>
                  <a:lnTo>
                    <a:pt x="33290" y="2122985"/>
                  </a:lnTo>
                  <a:lnTo>
                    <a:pt x="0" y="2085489"/>
                  </a:lnTo>
                  <a:lnTo>
                    <a:pt x="9962" y="2085489"/>
                  </a:lnTo>
                  <a:lnTo>
                    <a:pt x="43794" y="2122985"/>
                  </a:lnTo>
                  <a:lnTo>
                    <a:pt x="78979" y="2159195"/>
                  </a:lnTo>
                  <a:lnTo>
                    <a:pt x="115463" y="2194078"/>
                  </a:lnTo>
                  <a:lnTo>
                    <a:pt x="153193" y="2227593"/>
                  </a:lnTo>
                  <a:close/>
                </a:path>
                <a:path w="2059940" h="2228215">
                  <a:moveTo>
                    <a:pt x="1874280" y="141670"/>
                  </a:moveTo>
                  <a:lnTo>
                    <a:pt x="1868793" y="141670"/>
                  </a:lnTo>
                  <a:lnTo>
                    <a:pt x="1827442" y="110106"/>
                  </a:lnTo>
                  <a:lnTo>
                    <a:pt x="1784850" y="80094"/>
                  </a:lnTo>
                  <a:lnTo>
                    <a:pt x="1741060" y="51698"/>
                  </a:lnTo>
                  <a:lnTo>
                    <a:pt x="1696111" y="24979"/>
                  </a:lnTo>
                  <a:lnTo>
                    <a:pt x="1650048" y="0"/>
                  </a:lnTo>
                  <a:lnTo>
                    <a:pt x="1656689" y="0"/>
                  </a:lnTo>
                  <a:lnTo>
                    <a:pt x="1702495" y="25034"/>
                  </a:lnTo>
                  <a:lnTo>
                    <a:pt x="1747191" y="51760"/>
                  </a:lnTo>
                  <a:lnTo>
                    <a:pt x="1790744" y="80136"/>
                  </a:lnTo>
                  <a:lnTo>
                    <a:pt x="1833118" y="110120"/>
                  </a:lnTo>
                  <a:lnTo>
                    <a:pt x="1874280" y="141670"/>
                  </a:lnTo>
                  <a:close/>
                </a:path>
                <a:path w="2059940" h="2228215">
                  <a:moveTo>
                    <a:pt x="190445" y="141670"/>
                  </a:moveTo>
                  <a:lnTo>
                    <a:pt x="185103" y="141670"/>
                  </a:lnTo>
                  <a:lnTo>
                    <a:pt x="226284" y="110106"/>
                  </a:lnTo>
                  <a:lnTo>
                    <a:pt x="268703" y="80094"/>
                  </a:lnTo>
                  <a:lnTo>
                    <a:pt x="312296" y="51698"/>
                  </a:lnTo>
                  <a:lnTo>
                    <a:pt x="356989" y="24979"/>
                  </a:lnTo>
                  <a:lnTo>
                    <a:pt x="402693" y="0"/>
                  </a:lnTo>
                  <a:lnTo>
                    <a:pt x="409191" y="0"/>
                  </a:lnTo>
                  <a:lnTo>
                    <a:pt x="363033" y="25034"/>
                  </a:lnTo>
                  <a:lnTo>
                    <a:pt x="318082" y="51760"/>
                  </a:lnTo>
                  <a:lnTo>
                    <a:pt x="274329" y="80136"/>
                  </a:lnTo>
                  <a:lnTo>
                    <a:pt x="231778" y="110120"/>
                  </a:lnTo>
                  <a:lnTo>
                    <a:pt x="190445" y="141670"/>
                  </a:lnTo>
                  <a:close/>
                </a:path>
              </a:pathLst>
            </a:custGeom>
            <a:solidFill>
              <a:srgbClr val="9DBF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4014673" y="3131842"/>
              <a:ext cx="2701290" cy="2701925"/>
            </a:xfrm>
            <a:custGeom>
              <a:avLst/>
              <a:gdLst/>
              <a:ahLst/>
              <a:cxnLst/>
              <a:rect l="l" t="t" r="r" b="b"/>
              <a:pathLst>
                <a:path w="2701290" h="2701925">
                  <a:moveTo>
                    <a:pt x="1350302" y="2701417"/>
                  </a:moveTo>
                  <a:lnTo>
                    <a:pt x="1297723" y="2700413"/>
                  </a:lnTo>
                  <a:lnTo>
                    <a:pt x="1245655" y="2697424"/>
                  </a:lnTo>
                  <a:lnTo>
                    <a:pt x="1194135" y="2692487"/>
                  </a:lnTo>
                  <a:lnTo>
                    <a:pt x="1143199" y="2685639"/>
                  </a:lnTo>
                  <a:lnTo>
                    <a:pt x="1092883" y="2676915"/>
                  </a:lnTo>
                  <a:lnTo>
                    <a:pt x="1043224" y="2666354"/>
                  </a:lnTo>
                  <a:lnTo>
                    <a:pt x="994257" y="2653990"/>
                  </a:lnTo>
                  <a:lnTo>
                    <a:pt x="946019" y="2639861"/>
                  </a:lnTo>
                  <a:lnTo>
                    <a:pt x="898546" y="2624003"/>
                  </a:lnTo>
                  <a:lnTo>
                    <a:pt x="851875" y="2606452"/>
                  </a:lnTo>
                  <a:lnTo>
                    <a:pt x="806041" y="2587246"/>
                  </a:lnTo>
                  <a:lnTo>
                    <a:pt x="761081" y="2566420"/>
                  </a:lnTo>
                  <a:lnTo>
                    <a:pt x="717031" y="2544011"/>
                  </a:lnTo>
                  <a:lnTo>
                    <a:pt x="673928" y="2520056"/>
                  </a:lnTo>
                  <a:lnTo>
                    <a:pt x="631807" y="2494591"/>
                  </a:lnTo>
                  <a:lnTo>
                    <a:pt x="590706" y="2467652"/>
                  </a:lnTo>
                  <a:lnTo>
                    <a:pt x="550659" y="2439277"/>
                  </a:lnTo>
                  <a:lnTo>
                    <a:pt x="511704" y="2409501"/>
                  </a:lnTo>
                  <a:lnTo>
                    <a:pt x="473876" y="2378362"/>
                  </a:lnTo>
                  <a:lnTo>
                    <a:pt x="486293" y="2378362"/>
                  </a:lnTo>
                  <a:lnTo>
                    <a:pt x="523738" y="2408695"/>
                  </a:lnTo>
                  <a:lnTo>
                    <a:pt x="562276" y="2437695"/>
                  </a:lnTo>
                  <a:lnTo>
                    <a:pt x="601870" y="2465326"/>
                  </a:lnTo>
                  <a:lnTo>
                    <a:pt x="642487" y="2491554"/>
                  </a:lnTo>
                  <a:lnTo>
                    <a:pt x="684090" y="2516343"/>
                  </a:lnTo>
                  <a:lnTo>
                    <a:pt x="726644" y="2539659"/>
                  </a:lnTo>
                  <a:lnTo>
                    <a:pt x="770114" y="2561466"/>
                  </a:lnTo>
                  <a:lnTo>
                    <a:pt x="814464" y="2581730"/>
                  </a:lnTo>
                  <a:lnTo>
                    <a:pt x="859659" y="2600415"/>
                  </a:lnTo>
                  <a:lnTo>
                    <a:pt x="905663" y="2617486"/>
                  </a:lnTo>
                  <a:lnTo>
                    <a:pt x="952442" y="2632910"/>
                  </a:lnTo>
                  <a:lnTo>
                    <a:pt x="999960" y="2646650"/>
                  </a:lnTo>
                  <a:lnTo>
                    <a:pt x="1048181" y="2658671"/>
                  </a:lnTo>
                  <a:lnTo>
                    <a:pt x="1097070" y="2668939"/>
                  </a:lnTo>
                  <a:lnTo>
                    <a:pt x="1146592" y="2677419"/>
                  </a:lnTo>
                  <a:lnTo>
                    <a:pt x="1196712" y="2684075"/>
                  </a:lnTo>
                  <a:lnTo>
                    <a:pt x="1247394" y="2688872"/>
                  </a:lnTo>
                  <a:lnTo>
                    <a:pt x="1298602" y="2691777"/>
                  </a:lnTo>
                  <a:lnTo>
                    <a:pt x="1350302" y="2692752"/>
                  </a:lnTo>
                  <a:lnTo>
                    <a:pt x="1503651" y="2692752"/>
                  </a:lnTo>
                  <a:lnTo>
                    <a:pt x="1454912" y="2697424"/>
                  </a:lnTo>
                  <a:lnTo>
                    <a:pt x="1402860" y="2700413"/>
                  </a:lnTo>
                  <a:lnTo>
                    <a:pt x="1350302" y="2701417"/>
                  </a:lnTo>
                  <a:close/>
                </a:path>
                <a:path w="2701290" h="2701925">
                  <a:moveTo>
                    <a:pt x="1503651" y="2692752"/>
                  </a:moveTo>
                  <a:lnTo>
                    <a:pt x="1350302" y="2692752"/>
                  </a:lnTo>
                  <a:lnTo>
                    <a:pt x="1402023" y="2691777"/>
                  </a:lnTo>
                  <a:lnTo>
                    <a:pt x="1453251" y="2688872"/>
                  </a:lnTo>
                  <a:lnTo>
                    <a:pt x="1503950" y="2684075"/>
                  </a:lnTo>
                  <a:lnTo>
                    <a:pt x="1554086" y="2677419"/>
                  </a:lnTo>
                  <a:lnTo>
                    <a:pt x="1603622" y="2668939"/>
                  </a:lnTo>
                  <a:lnTo>
                    <a:pt x="1652525" y="2658671"/>
                  </a:lnTo>
                  <a:lnTo>
                    <a:pt x="1700759" y="2646650"/>
                  </a:lnTo>
                  <a:lnTo>
                    <a:pt x="1748289" y="2632910"/>
                  </a:lnTo>
                  <a:lnTo>
                    <a:pt x="1795079" y="2617486"/>
                  </a:lnTo>
                  <a:lnTo>
                    <a:pt x="1841095" y="2600415"/>
                  </a:lnTo>
                  <a:lnTo>
                    <a:pt x="1886302" y="2581730"/>
                  </a:lnTo>
                  <a:lnTo>
                    <a:pt x="1930664" y="2561466"/>
                  </a:lnTo>
                  <a:lnTo>
                    <a:pt x="1974146" y="2539659"/>
                  </a:lnTo>
                  <a:lnTo>
                    <a:pt x="2016713" y="2516343"/>
                  </a:lnTo>
                  <a:lnTo>
                    <a:pt x="2058331" y="2491554"/>
                  </a:lnTo>
                  <a:lnTo>
                    <a:pt x="2098963" y="2465326"/>
                  </a:lnTo>
                  <a:lnTo>
                    <a:pt x="2138575" y="2437695"/>
                  </a:lnTo>
                  <a:lnTo>
                    <a:pt x="2177132" y="2408695"/>
                  </a:lnTo>
                  <a:lnTo>
                    <a:pt x="2214599" y="2378362"/>
                  </a:lnTo>
                  <a:lnTo>
                    <a:pt x="2226727" y="2378362"/>
                  </a:lnTo>
                  <a:lnTo>
                    <a:pt x="2188899" y="2409501"/>
                  </a:lnTo>
                  <a:lnTo>
                    <a:pt x="2149940" y="2439277"/>
                  </a:lnTo>
                  <a:lnTo>
                    <a:pt x="2109889" y="2467652"/>
                  </a:lnTo>
                  <a:lnTo>
                    <a:pt x="2068781" y="2494591"/>
                  </a:lnTo>
                  <a:lnTo>
                    <a:pt x="2026653" y="2520056"/>
                  </a:lnTo>
                  <a:lnTo>
                    <a:pt x="1983543" y="2544011"/>
                  </a:lnTo>
                  <a:lnTo>
                    <a:pt x="1939485" y="2566420"/>
                  </a:lnTo>
                  <a:lnTo>
                    <a:pt x="1894518" y="2587246"/>
                  </a:lnTo>
                  <a:lnTo>
                    <a:pt x="1848678" y="2606452"/>
                  </a:lnTo>
                  <a:lnTo>
                    <a:pt x="1802001" y="2624003"/>
                  </a:lnTo>
                  <a:lnTo>
                    <a:pt x="1754523" y="2639861"/>
                  </a:lnTo>
                  <a:lnTo>
                    <a:pt x="1706283" y="2653990"/>
                  </a:lnTo>
                  <a:lnTo>
                    <a:pt x="1657316" y="2666354"/>
                  </a:lnTo>
                  <a:lnTo>
                    <a:pt x="1607658" y="2676915"/>
                  </a:lnTo>
                  <a:lnTo>
                    <a:pt x="1557347" y="2685639"/>
                  </a:lnTo>
                  <a:lnTo>
                    <a:pt x="1506420" y="2692487"/>
                  </a:lnTo>
                  <a:lnTo>
                    <a:pt x="1503651" y="2692752"/>
                  </a:lnTo>
                  <a:close/>
                </a:path>
                <a:path w="2701290" h="2701925">
                  <a:moveTo>
                    <a:pt x="2370103" y="2236258"/>
                  </a:moveTo>
                  <a:lnTo>
                    <a:pt x="2359996" y="2236258"/>
                  </a:lnTo>
                  <a:lnTo>
                    <a:pt x="2390671" y="2200181"/>
                  </a:lnTo>
                  <a:lnTo>
                    <a:pt x="2420083" y="2163024"/>
                  </a:lnTo>
                  <a:lnTo>
                    <a:pt x="2448197" y="2124821"/>
                  </a:lnTo>
                  <a:lnTo>
                    <a:pt x="2474981" y="2085606"/>
                  </a:lnTo>
                  <a:lnTo>
                    <a:pt x="2500401" y="2045412"/>
                  </a:lnTo>
                  <a:lnTo>
                    <a:pt x="2524423" y="2004273"/>
                  </a:lnTo>
                  <a:lnTo>
                    <a:pt x="2547014" y="1962223"/>
                  </a:lnTo>
                  <a:lnTo>
                    <a:pt x="2568141" y="1919295"/>
                  </a:lnTo>
                  <a:lnTo>
                    <a:pt x="2587770" y="1875523"/>
                  </a:lnTo>
                  <a:lnTo>
                    <a:pt x="2605868" y="1830941"/>
                  </a:lnTo>
                  <a:lnTo>
                    <a:pt x="2622401" y="1785582"/>
                  </a:lnTo>
                  <a:lnTo>
                    <a:pt x="2637336" y="1739480"/>
                  </a:lnTo>
                  <a:lnTo>
                    <a:pt x="2650639" y="1692669"/>
                  </a:lnTo>
                  <a:lnTo>
                    <a:pt x="2662277" y="1645183"/>
                  </a:lnTo>
                  <a:lnTo>
                    <a:pt x="2672216" y="1597055"/>
                  </a:lnTo>
                  <a:lnTo>
                    <a:pt x="2680423" y="1548318"/>
                  </a:lnTo>
                  <a:lnTo>
                    <a:pt x="2686865" y="1499007"/>
                  </a:lnTo>
                  <a:lnTo>
                    <a:pt x="2691507" y="1449156"/>
                  </a:lnTo>
                  <a:lnTo>
                    <a:pt x="2694317" y="1398797"/>
                  </a:lnTo>
                  <a:lnTo>
                    <a:pt x="2695261" y="1347965"/>
                  </a:lnTo>
                  <a:lnTo>
                    <a:pt x="2694308" y="1296846"/>
                  </a:lnTo>
                  <a:lnTo>
                    <a:pt x="2691472" y="1246209"/>
                  </a:lnTo>
                  <a:lnTo>
                    <a:pt x="2686787" y="1196088"/>
                  </a:lnTo>
                  <a:lnTo>
                    <a:pt x="2680286" y="1146516"/>
                  </a:lnTo>
                  <a:lnTo>
                    <a:pt x="2672004" y="1097528"/>
                  </a:lnTo>
                  <a:lnTo>
                    <a:pt x="2661973" y="1049157"/>
                  </a:lnTo>
                  <a:lnTo>
                    <a:pt x="2650229" y="1001436"/>
                  </a:lnTo>
                  <a:lnTo>
                    <a:pt x="2636804" y="954401"/>
                  </a:lnTo>
                  <a:lnTo>
                    <a:pt x="2621733" y="908085"/>
                  </a:lnTo>
                  <a:lnTo>
                    <a:pt x="2605049" y="862521"/>
                  </a:lnTo>
                  <a:lnTo>
                    <a:pt x="2586786" y="817745"/>
                  </a:lnTo>
                  <a:lnTo>
                    <a:pt x="2566979" y="773788"/>
                  </a:lnTo>
                  <a:lnTo>
                    <a:pt x="2545660" y="730686"/>
                  </a:lnTo>
                  <a:lnTo>
                    <a:pt x="2522864" y="688473"/>
                  </a:lnTo>
                  <a:lnTo>
                    <a:pt x="2498624" y="647181"/>
                  </a:lnTo>
                  <a:lnTo>
                    <a:pt x="2472975" y="606845"/>
                  </a:lnTo>
                  <a:lnTo>
                    <a:pt x="2445950" y="567500"/>
                  </a:lnTo>
                  <a:lnTo>
                    <a:pt x="2417583" y="529178"/>
                  </a:lnTo>
                  <a:lnTo>
                    <a:pt x="2387908" y="491914"/>
                  </a:lnTo>
                  <a:lnTo>
                    <a:pt x="2356958" y="455742"/>
                  </a:lnTo>
                  <a:lnTo>
                    <a:pt x="2324768" y="420695"/>
                  </a:lnTo>
                  <a:lnTo>
                    <a:pt x="2291371" y="386807"/>
                  </a:lnTo>
                  <a:lnTo>
                    <a:pt x="2256801" y="354113"/>
                  </a:lnTo>
                  <a:lnTo>
                    <a:pt x="2221092" y="322645"/>
                  </a:lnTo>
                  <a:lnTo>
                    <a:pt x="2184278" y="292439"/>
                  </a:lnTo>
                  <a:lnTo>
                    <a:pt x="2189476" y="292439"/>
                  </a:lnTo>
                  <a:lnTo>
                    <a:pt x="2226324" y="322782"/>
                  </a:lnTo>
                  <a:lnTo>
                    <a:pt x="2262066" y="354384"/>
                  </a:lnTo>
                  <a:lnTo>
                    <a:pt x="2296667" y="387211"/>
                  </a:lnTo>
                  <a:lnTo>
                    <a:pt x="2330094" y="421228"/>
                  </a:lnTo>
                  <a:lnTo>
                    <a:pt x="2362312" y="456402"/>
                  </a:lnTo>
                  <a:lnTo>
                    <a:pt x="2393289" y="492700"/>
                  </a:lnTo>
                  <a:lnTo>
                    <a:pt x="2422990" y="530087"/>
                  </a:lnTo>
                  <a:lnTo>
                    <a:pt x="2451381" y="568530"/>
                  </a:lnTo>
                  <a:lnTo>
                    <a:pt x="2478429" y="607994"/>
                  </a:lnTo>
                  <a:lnTo>
                    <a:pt x="2504100" y="648447"/>
                  </a:lnTo>
                  <a:lnTo>
                    <a:pt x="2528359" y="689854"/>
                  </a:lnTo>
                  <a:lnTo>
                    <a:pt x="2551174" y="732182"/>
                  </a:lnTo>
                  <a:lnTo>
                    <a:pt x="2572510" y="775397"/>
                  </a:lnTo>
                  <a:lnTo>
                    <a:pt x="2592334" y="819465"/>
                  </a:lnTo>
                  <a:lnTo>
                    <a:pt x="2610611" y="864352"/>
                  </a:lnTo>
                  <a:lnTo>
                    <a:pt x="2627308" y="910024"/>
                  </a:lnTo>
                  <a:lnTo>
                    <a:pt x="2642391" y="956448"/>
                  </a:lnTo>
                  <a:lnTo>
                    <a:pt x="2655826" y="1003591"/>
                  </a:lnTo>
                  <a:lnTo>
                    <a:pt x="2667579" y="1051417"/>
                  </a:lnTo>
                  <a:lnTo>
                    <a:pt x="2677618" y="1099894"/>
                  </a:lnTo>
                  <a:lnTo>
                    <a:pt x="2685906" y="1148987"/>
                  </a:lnTo>
                  <a:lnTo>
                    <a:pt x="2692412" y="1198664"/>
                  </a:lnTo>
                  <a:lnTo>
                    <a:pt x="2697101" y="1248889"/>
                  </a:lnTo>
                  <a:lnTo>
                    <a:pt x="2699939" y="1299630"/>
                  </a:lnTo>
                  <a:lnTo>
                    <a:pt x="2700893" y="1350853"/>
                  </a:lnTo>
                  <a:lnTo>
                    <a:pt x="2699862" y="1404077"/>
                  </a:lnTo>
                  <a:lnTo>
                    <a:pt x="2696797" y="1456780"/>
                  </a:lnTo>
                  <a:lnTo>
                    <a:pt x="2691733" y="1508925"/>
                  </a:lnTo>
                  <a:lnTo>
                    <a:pt x="2684711" y="1560473"/>
                  </a:lnTo>
                  <a:lnTo>
                    <a:pt x="2675767" y="1611387"/>
                  </a:lnTo>
                  <a:lnTo>
                    <a:pt x="2664940" y="1661628"/>
                  </a:lnTo>
                  <a:lnTo>
                    <a:pt x="2652268" y="1711159"/>
                  </a:lnTo>
                  <a:lnTo>
                    <a:pt x="2637788" y="1759941"/>
                  </a:lnTo>
                  <a:lnTo>
                    <a:pt x="2621539" y="1807936"/>
                  </a:lnTo>
                  <a:lnTo>
                    <a:pt x="2603559" y="1855107"/>
                  </a:lnTo>
                  <a:lnTo>
                    <a:pt x="2583885" y="1901415"/>
                  </a:lnTo>
                  <a:lnTo>
                    <a:pt x="2562556" y="1946822"/>
                  </a:lnTo>
                  <a:lnTo>
                    <a:pt x="2539611" y="1991290"/>
                  </a:lnTo>
                  <a:lnTo>
                    <a:pt x="2515086" y="2034782"/>
                  </a:lnTo>
                  <a:lnTo>
                    <a:pt x="2489019" y="2077259"/>
                  </a:lnTo>
                  <a:lnTo>
                    <a:pt x="2461450" y="2118683"/>
                  </a:lnTo>
                  <a:lnTo>
                    <a:pt x="2432416" y="2159016"/>
                  </a:lnTo>
                  <a:lnTo>
                    <a:pt x="2401954" y="2198221"/>
                  </a:lnTo>
                  <a:lnTo>
                    <a:pt x="2370103" y="2236258"/>
                  </a:lnTo>
                  <a:close/>
                </a:path>
                <a:path w="2701290" h="2701925">
                  <a:moveTo>
                    <a:pt x="340896" y="2236258"/>
                  </a:moveTo>
                  <a:lnTo>
                    <a:pt x="330645" y="2236258"/>
                  </a:lnTo>
                  <a:lnTo>
                    <a:pt x="298816" y="2198221"/>
                  </a:lnTo>
                  <a:lnTo>
                    <a:pt x="268373" y="2159016"/>
                  </a:lnTo>
                  <a:lnTo>
                    <a:pt x="239356" y="2118683"/>
                  </a:lnTo>
                  <a:lnTo>
                    <a:pt x="211802" y="2077259"/>
                  </a:lnTo>
                  <a:lnTo>
                    <a:pt x="185749" y="2034782"/>
                  </a:lnTo>
                  <a:lnTo>
                    <a:pt x="161235" y="1991290"/>
                  </a:lnTo>
                  <a:lnTo>
                    <a:pt x="138299" y="1946822"/>
                  </a:lnTo>
                  <a:lnTo>
                    <a:pt x="116979" y="1901415"/>
                  </a:lnTo>
                  <a:lnTo>
                    <a:pt x="97313" y="1855107"/>
                  </a:lnTo>
                  <a:lnTo>
                    <a:pt x="79338" y="1807936"/>
                  </a:lnTo>
                  <a:lnTo>
                    <a:pt x="63094" y="1759941"/>
                  </a:lnTo>
                  <a:lnTo>
                    <a:pt x="48617" y="1711159"/>
                  </a:lnTo>
                  <a:lnTo>
                    <a:pt x="35948" y="1661628"/>
                  </a:lnTo>
                  <a:lnTo>
                    <a:pt x="25122" y="1611387"/>
                  </a:lnTo>
                  <a:lnTo>
                    <a:pt x="16180" y="1560473"/>
                  </a:lnTo>
                  <a:lnTo>
                    <a:pt x="9158" y="1508925"/>
                  </a:lnTo>
                  <a:lnTo>
                    <a:pt x="4095" y="1456780"/>
                  </a:lnTo>
                  <a:lnTo>
                    <a:pt x="1030" y="1404077"/>
                  </a:lnTo>
                  <a:lnTo>
                    <a:pt x="0" y="1350853"/>
                  </a:lnTo>
                  <a:lnTo>
                    <a:pt x="952" y="1299630"/>
                  </a:lnTo>
                  <a:lnTo>
                    <a:pt x="3788" y="1248889"/>
                  </a:lnTo>
                  <a:lnTo>
                    <a:pt x="8474" y="1198664"/>
                  </a:lnTo>
                  <a:lnTo>
                    <a:pt x="14975" y="1148987"/>
                  </a:lnTo>
                  <a:lnTo>
                    <a:pt x="23258" y="1099894"/>
                  </a:lnTo>
                  <a:lnTo>
                    <a:pt x="33290" y="1051417"/>
                  </a:lnTo>
                  <a:lnTo>
                    <a:pt x="45036" y="1003591"/>
                  </a:lnTo>
                  <a:lnTo>
                    <a:pt x="58462" y="956448"/>
                  </a:lnTo>
                  <a:lnTo>
                    <a:pt x="73535" y="910024"/>
                  </a:lnTo>
                  <a:lnTo>
                    <a:pt x="90221" y="864352"/>
                  </a:lnTo>
                  <a:lnTo>
                    <a:pt x="108487" y="819465"/>
                  </a:lnTo>
                  <a:lnTo>
                    <a:pt x="128298" y="775397"/>
                  </a:lnTo>
                  <a:lnTo>
                    <a:pt x="149621" y="732182"/>
                  </a:lnTo>
                  <a:lnTo>
                    <a:pt x="172422" y="689854"/>
                  </a:lnTo>
                  <a:lnTo>
                    <a:pt x="196668" y="648447"/>
                  </a:lnTo>
                  <a:lnTo>
                    <a:pt x="222324" y="607994"/>
                  </a:lnTo>
                  <a:lnTo>
                    <a:pt x="249356" y="568530"/>
                  </a:lnTo>
                  <a:lnTo>
                    <a:pt x="277732" y="530087"/>
                  </a:lnTo>
                  <a:lnTo>
                    <a:pt x="307417" y="492700"/>
                  </a:lnTo>
                  <a:lnTo>
                    <a:pt x="338377" y="456402"/>
                  </a:lnTo>
                  <a:lnTo>
                    <a:pt x="370579" y="421228"/>
                  </a:lnTo>
                  <a:lnTo>
                    <a:pt x="403989" y="387211"/>
                  </a:lnTo>
                  <a:lnTo>
                    <a:pt x="438572" y="354384"/>
                  </a:lnTo>
                  <a:lnTo>
                    <a:pt x="474297" y="322782"/>
                  </a:lnTo>
                  <a:lnTo>
                    <a:pt x="511128" y="292439"/>
                  </a:lnTo>
                  <a:lnTo>
                    <a:pt x="516470" y="292439"/>
                  </a:lnTo>
                  <a:lnTo>
                    <a:pt x="479672" y="322645"/>
                  </a:lnTo>
                  <a:lnTo>
                    <a:pt x="443979" y="354113"/>
                  </a:lnTo>
                  <a:lnTo>
                    <a:pt x="409423" y="386807"/>
                  </a:lnTo>
                  <a:lnTo>
                    <a:pt x="376039" y="420695"/>
                  </a:lnTo>
                  <a:lnTo>
                    <a:pt x="343860" y="455742"/>
                  </a:lnTo>
                  <a:lnTo>
                    <a:pt x="312921" y="491914"/>
                  </a:lnTo>
                  <a:lnTo>
                    <a:pt x="283255" y="529178"/>
                  </a:lnTo>
                  <a:lnTo>
                    <a:pt x="254897" y="567500"/>
                  </a:lnTo>
                  <a:lnTo>
                    <a:pt x="227879" y="606845"/>
                  </a:lnTo>
                  <a:lnTo>
                    <a:pt x="202237" y="647181"/>
                  </a:lnTo>
                  <a:lnTo>
                    <a:pt x="178003" y="688473"/>
                  </a:lnTo>
                  <a:lnTo>
                    <a:pt x="155212" y="730686"/>
                  </a:lnTo>
                  <a:lnTo>
                    <a:pt x="133898" y="773788"/>
                  </a:lnTo>
                  <a:lnTo>
                    <a:pt x="114094" y="817745"/>
                  </a:lnTo>
                  <a:lnTo>
                    <a:pt x="95834" y="862521"/>
                  </a:lnTo>
                  <a:lnTo>
                    <a:pt x="79153" y="908085"/>
                  </a:lnTo>
                  <a:lnTo>
                    <a:pt x="64084" y="954401"/>
                  </a:lnTo>
                  <a:lnTo>
                    <a:pt x="50660" y="1001436"/>
                  </a:lnTo>
                  <a:lnTo>
                    <a:pt x="38917" y="1049157"/>
                  </a:lnTo>
                  <a:lnTo>
                    <a:pt x="28887" y="1097528"/>
                  </a:lnTo>
                  <a:lnTo>
                    <a:pt x="20605" y="1146516"/>
                  </a:lnTo>
                  <a:lnTo>
                    <a:pt x="14105" y="1196088"/>
                  </a:lnTo>
                  <a:lnTo>
                    <a:pt x="9420" y="1246209"/>
                  </a:lnTo>
                  <a:lnTo>
                    <a:pt x="6584" y="1296846"/>
                  </a:lnTo>
                  <a:lnTo>
                    <a:pt x="5631" y="1347965"/>
                  </a:lnTo>
                  <a:lnTo>
                    <a:pt x="6574" y="1398797"/>
                  </a:lnTo>
                  <a:lnTo>
                    <a:pt x="9381" y="1449156"/>
                  </a:lnTo>
                  <a:lnTo>
                    <a:pt x="14019" y="1499007"/>
                  </a:lnTo>
                  <a:lnTo>
                    <a:pt x="20455" y="1548318"/>
                  </a:lnTo>
                  <a:lnTo>
                    <a:pt x="28656" y="1597055"/>
                  </a:lnTo>
                  <a:lnTo>
                    <a:pt x="38588" y="1645183"/>
                  </a:lnTo>
                  <a:lnTo>
                    <a:pt x="50219" y="1692669"/>
                  </a:lnTo>
                  <a:lnTo>
                    <a:pt x="63515" y="1739480"/>
                  </a:lnTo>
                  <a:lnTo>
                    <a:pt x="78443" y="1785582"/>
                  </a:lnTo>
                  <a:lnTo>
                    <a:pt x="94970" y="1830941"/>
                  </a:lnTo>
                  <a:lnTo>
                    <a:pt x="113063" y="1875523"/>
                  </a:lnTo>
                  <a:lnTo>
                    <a:pt x="132688" y="1919295"/>
                  </a:lnTo>
                  <a:lnTo>
                    <a:pt x="153814" y="1962223"/>
                  </a:lnTo>
                  <a:lnTo>
                    <a:pt x="176405" y="2004273"/>
                  </a:lnTo>
                  <a:lnTo>
                    <a:pt x="200431" y="2045412"/>
                  </a:lnTo>
                  <a:lnTo>
                    <a:pt x="225856" y="2085606"/>
                  </a:lnTo>
                  <a:lnTo>
                    <a:pt x="252648" y="2124821"/>
                  </a:lnTo>
                  <a:lnTo>
                    <a:pt x="280774" y="2163024"/>
                  </a:lnTo>
                  <a:lnTo>
                    <a:pt x="310201" y="2200181"/>
                  </a:lnTo>
                  <a:lnTo>
                    <a:pt x="340896" y="2236258"/>
                  </a:lnTo>
                  <a:close/>
                </a:path>
                <a:path w="2701290" h="2701925">
                  <a:moveTo>
                    <a:pt x="736371" y="150768"/>
                  </a:moveTo>
                  <a:lnTo>
                    <a:pt x="729873" y="150768"/>
                  </a:lnTo>
                  <a:lnTo>
                    <a:pt x="773194" y="129289"/>
                  </a:lnTo>
                  <a:lnTo>
                    <a:pt x="817369" y="109330"/>
                  </a:lnTo>
                  <a:lnTo>
                    <a:pt x="862365" y="90927"/>
                  </a:lnTo>
                  <a:lnTo>
                    <a:pt x="908150" y="74114"/>
                  </a:lnTo>
                  <a:lnTo>
                    <a:pt x="954690" y="58925"/>
                  </a:lnTo>
                  <a:lnTo>
                    <a:pt x="1001954" y="45395"/>
                  </a:lnTo>
                  <a:lnTo>
                    <a:pt x="1049909" y="33557"/>
                  </a:lnTo>
                  <a:lnTo>
                    <a:pt x="1098521" y="23446"/>
                  </a:lnTo>
                  <a:lnTo>
                    <a:pt x="1147758" y="15097"/>
                  </a:lnTo>
                  <a:lnTo>
                    <a:pt x="1197587" y="8543"/>
                  </a:lnTo>
                  <a:lnTo>
                    <a:pt x="1247976" y="3820"/>
                  </a:lnTo>
                  <a:lnTo>
                    <a:pt x="1298892" y="960"/>
                  </a:lnTo>
                  <a:lnTo>
                    <a:pt x="1350302" y="0"/>
                  </a:lnTo>
                  <a:lnTo>
                    <a:pt x="1401683" y="960"/>
                  </a:lnTo>
                  <a:lnTo>
                    <a:pt x="1433422" y="2743"/>
                  </a:lnTo>
                  <a:lnTo>
                    <a:pt x="1350302" y="2743"/>
                  </a:lnTo>
                  <a:lnTo>
                    <a:pt x="1299484" y="3686"/>
                  </a:lnTo>
                  <a:lnTo>
                    <a:pt x="1249145" y="6493"/>
                  </a:lnTo>
                  <a:lnTo>
                    <a:pt x="1199317" y="11129"/>
                  </a:lnTo>
                  <a:lnTo>
                    <a:pt x="1150034" y="17562"/>
                  </a:lnTo>
                  <a:lnTo>
                    <a:pt x="1101327" y="25758"/>
                  </a:lnTo>
                  <a:lnTo>
                    <a:pt x="1053231" y="35683"/>
                  </a:lnTo>
                  <a:lnTo>
                    <a:pt x="1005776" y="47304"/>
                  </a:lnTo>
                  <a:lnTo>
                    <a:pt x="958996" y="60588"/>
                  </a:lnTo>
                  <a:lnTo>
                    <a:pt x="912925" y="75500"/>
                  </a:lnTo>
                  <a:lnTo>
                    <a:pt x="867594" y="92008"/>
                  </a:lnTo>
                  <a:lnTo>
                    <a:pt x="823036" y="110078"/>
                  </a:lnTo>
                  <a:lnTo>
                    <a:pt x="779284" y="129676"/>
                  </a:lnTo>
                  <a:lnTo>
                    <a:pt x="736371" y="150768"/>
                  </a:lnTo>
                  <a:close/>
                </a:path>
                <a:path w="2701290" h="2701925">
                  <a:moveTo>
                    <a:pt x="1970730" y="150768"/>
                  </a:moveTo>
                  <a:lnTo>
                    <a:pt x="1964377" y="150768"/>
                  </a:lnTo>
                  <a:lnTo>
                    <a:pt x="1921462" y="129676"/>
                  </a:lnTo>
                  <a:lnTo>
                    <a:pt x="1877703" y="110078"/>
                  </a:lnTo>
                  <a:lnTo>
                    <a:pt x="1833135" y="92008"/>
                  </a:lnTo>
                  <a:lnTo>
                    <a:pt x="1787791" y="75500"/>
                  </a:lnTo>
                  <a:lnTo>
                    <a:pt x="1741704" y="60588"/>
                  </a:lnTo>
                  <a:lnTo>
                    <a:pt x="1694908" y="47304"/>
                  </a:lnTo>
                  <a:lnTo>
                    <a:pt x="1647437" y="35683"/>
                  </a:lnTo>
                  <a:lnTo>
                    <a:pt x="1599324" y="25758"/>
                  </a:lnTo>
                  <a:lnTo>
                    <a:pt x="1550602" y="17562"/>
                  </a:lnTo>
                  <a:lnTo>
                    <a:pt x="1501306" y="11129"/>
                  </a:lnTo>
                  <a:lnTo>
                    <a:pt x="1451468" y="6493"/>
                  </a:lnTo>
                  <a:lnTo>
                    <a:pt x="1401122" y="3686"/>
                  </a:lnTo>
                  <a:lnTo>
                    <a:pt x="1350302" y="2743"/>
                  </a:lnTo>
                  <a:lnTo>
                    <a:pt x="1433422" y="2743"/>
                  </a:lnTo>
                  <a:lnTo>
                    <a:pt x="1502957" y="8543"/>
                  </a:lnTo>
                  <a:lnTo>
                    <a:pt x="1552782" y="15097"/>
                  </a:lnTo>
                  <a:lnTo>
                    <a:pt x="1602020" y="23446"/>
                  </a:lnTo>
                  <a:lnTo>
                    <a:pt x="1650637" y="33557"/>
                  </a:lnTo>
                  <a:lnTo>
                    <a:pt x="1698599" y="45395"/>
                  </a:lnTo>
                  <a:lnTo>
                    <a:pt x="1745874" y="58925"/>
                  </a:lnTo>
                  <a:lnTo>
                    <a:pt x="1792425" y="74114"/>
                  </a:lnTo>
                  <a:lnTo>
                    <a:pt x="1838221" y="90927"/>
                  </a:lnTo>
                  <a:lnTo>
                    <a:pt x="1883226" y="109330"/>
                  </a:lnTo>
                  <a:lnTo>
                    <a:pt x="1927407" y="129289"/>
                  </a:lnTo>
                  <a:lnTo>
                    <a:pt x="1970730" y="150768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345318" y="3282611"/>
              <a:ext cx="2039620" cy="2228215"/>
            </a:xfrm>
            <a:custGeom>
              <a:avLst/>
              <a:gdLst/>
              <a:ahLst/>
              <a:cxnLst/>
              <a:rect l="l" t="t" r="r" b="b"/>
              <a:pathLst>
                <a:path w="2039619" h="2228215">
                  <a:moveTo>
                    <a:pt x="1896082" y="2227593"/>
                  </a:moveTo>
                  <a:lnTo>
                    <a:pt x="1883954" y="2227593"/>
                  </a:lnTo>
                  <a:lnTo>
                    <a:pt x="1922312" y="2194078"/>
                  </a:lnTo>
                  <a:lnTo>
                    <a:pt x="1959358" y="2159195"/>
                  </a:lnTo>
                  <a:lnTo>
                    <a:pt x="1995052" y="2122985"/>
                  </a:lnTo>
                  <a:lnTo>
                    <a:pt x="2029351" y="2085489"/>
                  </a:lnTo>
                  <a:lnTo>
                    <a:pt x="2039458" y="2085489"/>
                  </a:lnTo>
                  <a:lnTo>
                    <a:pt x="2005545" y="2123067"/>
                  </a:lnTo>
                  <a:lnTo>
                    <a:pt x="1970310" y="2159303"/>
                  </a:lnTo>
                  <a:lnTo>
                    <a:pt x="1933804" y="2194159"/>
                  </a:lnTo>
                  <a:lnTo>
                    <a:pt x="1896082" y="2227593"/>
                  </a:lnTo>
                  <a:close/>
                </a:path>
                <a:path w="2039619" h="2228215">
                  <a:moveTo>
                    <a:pt x="155648" y="2227593"/>
                  </a:moveTo>
                  <a:lnTo>
                    <a:pt x="143231" y="2227593"/>
                  </a:lnTo>
                  <a:lnTo>
                    <a:pt x="105501" y="2194078"/>
                  </a:lnTo>
                  <a:lnTo>
                    <a:pt x="69016" y="2159195"/>
                  </a:lnTo>
                  <a:lnTo>
                    <a:pt x="33831" y="2122985"/>
                  </a:lnTo>
                  <a:lnTo>
                    <a:pt x="0" y="2085489"/>
                  </a:lnTo>
                  <a:lnTo>
                    <a:pt x="10251" y="2085489"/>
                  </a:lnTo>
                  <a:lnTo>
                    <a:pt x="44543" y="2123067"/>
                  </a:lnTo>
                  <a:lnTo>
                    <a:pt x="80242" y="2159303"/>
                  </a:lnTo>
                  <a:lnTo>
                    <a:pt x="117295" y="2194159"/>
                  </a:lnTo>
                  <a:lnTo>
                    <a:pt x="155648" y="2227593"/>
                  </a:lnTo>
                  <a:close/>
                </a:path>
                <a:path w="2039619" h="2228215">
                  <a:moveTo>
                    <a:pt x="1858831" y="141670"/>
                  </a:moveTo>
                  <a:lnTo>
                    <a:pt x="1853632" y="141670"/>
                  </a:lnTo>
                  <a:lnTo>
                    <a:pt x="1812037" y="110050"/>
                  </a:lnTo>
                  <a:lnTo>
                    <a:pt x="1769221" y="80032"/>
                  </a:lnTo>
                  <a:lnTo>
                    <a:pt x="1725213" y="51656"/>
                  </a:lnTo>
                  <a:lnTo>
                    <a:pt x="1680041" y="24965"/>
                  </a:lnTo>
                  <a:lnTo>
                    <a:pt x="1633732" y="0"/>
                  </a:lnTo>
                  <a:lnTo>
                    <a:pt x="1640085" y="0"/>
                  </a:lnTo>
                  <a:lnTo>
                    <a:pt x="1686149" y="24979"/>
                  </a:lnTo>
                  <a:lnTo>
                    <a:pt x="1731097" y="51698"/>
                  </a:lnTo>
                  <a:lnTo>
                    <a:pt x="1774888" y="80094"/>
                  </a:lnTo>
                  <a:lnTo>
                    <a:pt x="1817479" y="110106"/>
                  </a:lnTo>
                  <a:lnTo>
                    <a:pt x="1858831" y="141670"/>
                  </a:lnTo>
                  <a:close/>
                </a:path>
                <a:path w="2039619" h="2228215">
                  <a:moveTo>
                    <a:pt x="185825" y="141670"/>
                  </a:moveTo>
                  <a:lnTo>
                    <a:pt x="180482" y="141670"/>
                  </a:lnTo>
                  <a:lnTo>
                    <a:pt x="221912" y="110050"/>
                  </a:lnTo>
                  <a:lnTo>
                    <a:pt x="264522" y="80032"/>
                  </a:lnTo>
                  <a:lnTo>
                    <a:pt x="308286" y="51656"/>
                  </a:lnTo>
                  <a:lnTo>
                    <a:pt x="353190" y="24965"/>
                  </a:lnTo>
                  <a:lnTo>
                    <a:pt x="399228" y="0"/>
                  </a:lnTo>
                  <a:lnTo>
                    <a:pt x="405725" y="0"/>
                  </a:lnTo>
                  <a:lnTo>
                    <a:pt x="359448" y="24979"/>
                  </a:lnTo>
                  <a:lnTo>
                    <a:pt x="314242" y="51698"/>
                  </a:lnTo>
                  <a:lnTo>
                    <a:pt x="270189" y="80094"/>
                  </a:lnTo>
                  <a:lnTo>
                    <a:pt x="227362" y="110106"/>
                  </a:lnTo>
                  <a:lnTo>
                    <a:pt x="185825" y="141670"/>
                  </a:lnTo>
                  <a:close/>
                </a:path>
              </a:pathLst>
            </a:custGeom>
            <a:solidFill>
              <a:srgbClr val="9DB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020305" y="3134586"/>
              <a:ext cx="2689860" cy="2690495"/>
            </a:xfrm>
            <a:custGeom>
              <a:avLst/>
              <a:gdLst/>
              <a:ahLst/>
              <a:cxnLst/>
              <a:rect l="l" t="t" r="r" b="b"/>
              <a:pathLst>
                <a:path w="2689859" h="2690495">
                  <a:moveTo>
                    <a:pt x="1344670" y="2690009"/>
                  </a:moveTo>
                  <a:lnTo>
                    <a:pt x="1292971" y="2689033"/>
                  </a:lnTo>
                  <a:lnTo>
                    <a:pt x="1241762" y="2686128"/>
                  </a:lnTo>
                  <a:lnTo>
                    <a:pt x="1191081" y="2681331"/>
                  </a:lnTo>
                  <a:lnTo>
                    <a:pt x="1140961" y="2674675"/>
                  </a:lnTo>
                  <a:lnTo>
                    <a:pt x="1091439" y="2666195"/>
                  </a:lnTo>
                  <a:lnTo>
                    <a:pt x="1042550" y="2655927"/>
                  </a:lnTo>
                  <a:lnTo>
                    <a:pt x="994328" y="2643906"/>
                  </a:lnTo>
                  <a:lnTo>
                    <a:pt x="946811" y="2630166"/>
                  </a:lnTo>
                  <a:lnTo>
                    <a:pt x="900032" y="2614743"/>
                  </a:lnTo>
                  <a:lnTo>
                    <a:pt x="854027" y="2597671"/>
                  </a:lnTo>
                  <a:lnTo>
                    <a:pt x="808832" y="2578986"/>
                  </a:lnTo>
                  <a:lnTo>
                    <a:pt x="764482" y="2558722"/>
                  </a:lnTo>
                  <a:lnTo>
                    <a:pt x="721013" y="2536915"/>
                  </a:lnTo>
                  <a:lnTo>
                    <a:pt x="678459" y="2513599"/>
                  </a:lnTo>
                  <a:lnTo>
                    <a:pt x="636856" y="2488810"/>
                  </a:lnTo>
                  <a:lnTo>
                    <a:pt x="596239" y="2462582"/>
                  </a:lnTo>
                  <a:lnTo>
                    <a:pt x="556644" y="2434951"/>
                  </a:lnTo>
                  <a:lnTo>
                    <a:pt x="518107" y="2405951"/>
                  </a:lnTo>
                  <a:lnTo>
                    <a:pt x="480662" y="2375618"/>
                  </a:lnTo>
                  <a:lnTo>
                    <a:pt x="492646" y="2375618"/>
                  </a:lnTo>
                  <a:lnTo>
                    <a:pt x="529749" y="2405169"/>
                  </a:lnTo>
                  <a:lnTo>
                    <a:pt x="567902" y="2433419"/>
                  </a:lnTo>
                  <a:lnTo>
                    <a:pt x="607070" y="2460334"/>
                  </a:lnTo>
                  <a:lnTo>
                    <a:pt x="647220" y="2485879"/>
                  </a:lnTo>
                  <a:lnTo>
                    <a:pt x="688319" y="2510022"/>
                  </a:lnTo>
                  <a:lnTo>
                    <a:pt x="730334" y="2532729"/>
                  </a:lnTo>
                  <a:lnTo>
                    <a:pt x="773230" y="2553965"/>
                  </a:lnTo>
                  <a:lnTo>
                    <a:pt x="816976" y="2573697"/>
                  </a:lnTo>
                  <a:lnTo>
                    <a:pt x="861538" y="2591890"/>
                  </a:lnTo>
                  <a:lnTo>
                    <a:pt x="906881" y="2608511"/>
                  </a:lnTo>
                  <a:lnTo>
                    <a:pt x="952974" y="2623527"/>
                  </a:lnTo>
                  <a:lnTo>
                    <a:pt x="999781" y="2636903"/>
                  </a:lnTo>
                  <a:lnTo>
                    <a:pt x="1047272" y="2648605"/>
                  </a:lnTo>
                  <a:lnTo>
                    <a:pt x="1095410" y="2658600"/>
                  </a:lnTo>
                  <a:lnTo>
                    <a:pt x="1144165" y="2666853"/>
                  </a:lnTo>
                  <a:lnTo>
                    <a:pt x="1193501" y="2673332"/>
                  </a:lnTo>
                  <a:lnTo>
                    <a:pt x="1243387" y="2678001"/>
                  </a:lnTo>
                  <a:lnTo>
                    <a:pt x="1293787" y="2680827"/>
                  </a:lnTo>
                  <a:lnTo>
                    <a:pt x="1344670" y="2681777"/>
                  </a:lnTo>
                  <a:lnTo>
                    <a:pt x="1493603" y="2681777"/>
                  </a:lnTo>
                  <a:lnTo>
                    <a:pt x="1447619" y="2686128"/>
                  </a:lnTo>
                  <a:lnTo>
                    <a:pt x="1396392" y="2689033"/>
                  </a:lnTo>
                  <a:lnTo>
                    <a:pt x="1344670" y="2690009"/>
                  </a:lnTo>
                  <a:close/>
                </a:path>
                <a:path w="2689859" h="2690495">
                  <a:moveTo>
                    <a:pt x="1493603" y="2681777"/>
                  </a:moveTo>
                  <a:lnTo>
                    <a:pt x="1344670" y="2681777"/>
                  </a:lnTo>
                  <a:lnTo>
                    <a:pt x="1395533" y="2680827"/>
                  </a:lnTo>
                  <a:lnTo>
                    <a:pt x="1445917" y="2678001"/>
                  </a:lnTo>
                  <a:lnTo>
                    <a:pt x="1495791" y="2673332"/>
                  </a:lnTo>
                  <a:lnTo>
                    <a:pt x="1545119" y="2666853"/>
                  </a:lnTo>
                  <a:lnTo>
                    <a:pt x="1593868" y="2658600"/>
                  </a:lnTo>
                  <a:lnTo>
                    <a:pt x="1642005" y="2648605"/>
                  </a:lnTo>
                  <a:lnTo>
                    <a:pt x="1689496" y="2636903"/>
                  </a:lnTo>
                  <a:lnTo>
                    <a:pt x="1736306" y="2623527"/>
                  </a:lnTo>
                  <a:lnTo>
                    <a:pt x="1782403" y="2608511"/>
                  </a:lnTo>
                  <a:lnTo>
                    <a:pt x="1827752" y="2591890"/>
                  </a:lnTo>
                  <a:lnTo>
                    <a:pt x="1872320" y="2573697"/>
                  </a:lnTo>
                  <a:lnTo>
                    <a:pt x="1916073" y="2553965"/>
                  </a:lnTo>
                  <a:lnTo>
                    <a:pt x="1958978" y="2532729"/>
                  </a:lnTo>
                  <a:lnTo>
                    <a:pt x="2001000" y="2510022"/>
                  </a:lnTo>
                  <a:lnTo>
                    <a:pt x="2042106" y="2485879"/>
                  </a:lnTo>
                  <a:lnTo>
                    <a:pt x="2082262" y="2460334"/>
                  </a:lnTo>
                  <a:lnTo>
                    <a:pt x="2121435" y="2433419"/>
                  </a:lnTo>
                  <a:lnTo>
                    <a:pt x="2159590" y="2405169"/>
                  </a:lnTo>
                  <a:lnTo>
                    <a:pt x="2196695" y="2375618"/>
                  </a:lnTo>
                  <a:lnTo>
                    <a:pt x="2208968" y="2375618"/>
                  </a:lnTo>
                  <a:lnTo>
                    <a:pt x="2171501" y="2405951"/>
                  </a:lnTo>
                  <a:lnTo>
                    <a:pt x="2132944" y="2434951"/>
                  </a:lnTo>
                  <a:lnTo>
                    <a:pt x="2093332" y="2462582"/>
                  </a:lnTo>
                  <a:lnTo>
                    <a:pt x="2052699" y="2488810"/>
                  </a:lnTo>
                  <a:lnTo>
                    <a:pt x="2011082" y="2513599"/>
                  </a:lnTo>
                  <a:lnTo>
                    <a:pt x="1968514" y="2536915"/>
                  </a:lnTo>
                  <a:lnTo>
                    <a:pt x="1925032" y="2558722"/>
                  </a:lnTo>
                  <a:lnTo>
                    <a:pt x="1880670" y="2578986"/>
                  </a:lnTo>
                  <a:lnTo>
                    <a:pt x="1835464" y="2597671"/>
                  </a:lnTo>
                  <a:lnTo>
                    <a:pt x="1789448" y="2614743"/>
                  </a:lnTo>
                  <a:lnTo>
                    <a:pt x="1742657" y="2630166"/>
                  </a:lnTo>
                  <a:lnTo>
                    <a:pt x="1695128" y="2643906"/>
                  </a:lnTo>
                  <a:lnTo>
                    <a:pt x="1646894" y="2655927"/>
                  </a:lnTo>
                  <a:lnTo>
                    <a:pt x="1597991" y="2666195"/>
                  </a:lnTo>
                  <a:lnTo>
                    <a:pt x="1548454" y="2674675"/>
                  </a:lnTo>
                  <a:lnTo>
                    <a:pt x="1498319" y="2681331"/>
                  </a:lnTo>
                  <a:lnTo>
                    <a:pt x="1493603" y="2681777"/>
                  </a:lnTo>
                  <a:close/>
                </a:path>
                <a:path w="2689859" h="2690495">
                  <a:moveTo>
                    <a:pt x="2354365" y="2233514"/>
                  </a:moveTo>
                  <a:lnTo>
                    <a:pt x="2344258" y="2233514"/>
                  </a:lnTo>
                  <a:lnTo>
                    <a:pt x="2375317" y="2197429"/>
                  </a:lnTo>
                  <a:lnTo>
                    <a:pt x="2405101" y="2160246"/>
                  </a:lnTo>
                  <a:lnTo>
                    <a:pt x="2433576" y="2122001"/>
                  </a:lnTo>
                  <a:lnTo>
                    <a:pt x="2460706" y="2082727"/>
                  </a:lnTo>
                  <a:lnTo>
                    <a:pt x="2486458" y="2042458"/>
                  </a:lnTo>
                  <a:lnTo>
                    <a:pt x="2510798" y="2001229"/>
                  </a:lnTo>
                  <a:lnTo>
                    <a:pt x="2533690" y="1959073"/>
                  </a:lnTo>
                  <a:lnTo>
                    <a:pt x="2555101" y="1916024"/>
                  </a:lnTo>
                  <a:lnTo>
                    <a:pt x="2574997" y="1872117"/>
                  </a:lnTo>
                  <a:lnTo>
                    <a:pt x="2593342" y="1827385"/>
                  </a:lnTo>
                  <a:lnTo>
                    <a:pt x="2610104" y="1781862"/>
                  </a:lnTo>
                  <a:lnTo>
                    <a:pt x="2625247" y="1735582"/>
                  </a:lnTo>
                  <a:lnTo>
                    <a:pt x="2638736" y="1688580"/>
                  </a:lnTo>
                  <a:lnTo>
                    <a:pt x="2650539" y="1640889"/>
                  </a:lnTo>
                  <a:lnTo>
                    <a:pt x="2660620" y="1592544"/>
                  </a:lnTo>
                  <a:lnTo>
                    <a:pt x="2668945" y="1543578"/>
                  </a:lnTo>
                  <a:lnTo>
                    <a:pt x="2675480" y="1494025"/>
                  </a:lnTo>
                  <a:lnTo>
                    <a:pt x="2680190" y="1443920"/>
                  </a:lnTo>
                  <a:lnTo>
                    <a:pt x="2683041" y="1393296"/>
                  </a:lnTo>
                  <a:lnTo>
                    <a:pt x="2683999" y="1342188"/>
                  </a:lnTo>
                  <a:lnTo>
                    <a:pt x="2683046" y="1291190"/>
                  </a:lnTo>
                  <a:lnTo>
                    <a:pt x="2680208" y="1240673"/>
                  </a:lnTo>
                  <a:lnTo>
                    <a:pt x="2675519" y="1190670"/>
                  </a:lnTo>
                  <a:lnTo>
                    <a:pt x="2669014" y="1141216"/>
                  </a:lnTo>
                  <a:lnTo>
                    <a:pt x="2660726" y="1092344"/>
                  </a:lnTo>
                  <a:lnTo>
                    <a:pt x="2650690" y="1044089"/>
                  </a:lnTo>
                  <a:lnTo>
                    <a:pt x="2638939" y="996485"/>
                  </a:lnTo>
                  <a:lnTo>
                    <a:pt x="2625507" y="949565"/>
                  </a:lnTo>
                  <a:lnTo>
                    <a:pt x="2610428" y="903364"/>
                  </a:lnTo>
                  <a:lnTo>
                    <a:pt x="2593736" y="857916"/>
                  </a:lnTo>
                  <a:lnTo>
                    <a:pt x="2575465" y="813255"/>
                  </a:lnTo>
                  <a:lnTo>
                    <a:pt x="2555648" y="769415"/>
                  </a:lnTo>
                  <a:lnTo>
                    <a:pt x="2534321" y="726430"/>
                  </a:lnTo>
                  <a:lnTo>
                    <a:pt x="2511516" y="684335"/>
                  </a:lnTo>
                  <a:lnTo>
                    <a:pt x="2487268" y="643162"/>
                  </a:lnTo>
                  <a:lnTo>
                    <a:pt x="2461611" y="602946"/>
                  </a:lnTo>
                  <a:lnTo>
                    <a:pt x="2434578" y="563722"/>
                  </a:lnTo>
                  <a:lnTo>
                    <a:pt x="2406204" y="525522"/>
                  </a:lnTo>
                  <a:lnTo>
                    <a:pt x="2376522" y="488382"/>
                  </a:lnTo>
                  <a:lnTo>
                    <a:pt x="2345566" y="452336"/>
                  </a:lnTo>
                  <a:lnTo>
                    <a:pt x="2313371" y="417417"/>
                  </a:lnTo>
                  <a:lnTo>
                    <a:pt x="2279970" y="383659"/>
                  </a:lnTo>
                  <a:lnTo>
                    <a:pt x="2245397" y="351097"/>
                  </a:lnTo>
                  <a:lnTo>
                    <a:pt x="2209686" y="319764"/>
                  </a:lnTo>
                  <a:lnTo>
                    <a:pt x="2172871" y="289695"/>
                  </a:lnTo>
                  <a:lnTo>
                    <a:pt x="2178646" y="289695"/>
                  </a:lnTo>
                  <a:lnTo>
                    <a:pt x="2215461" y="319901"/>
                  </a:lnTo>
                  <a:lnTo>
                    <a:pt x="2251170" y="351369"/>
                  </a:lnTo>
                  <a:lnTo>
                    <a:pt x="2285740" y="384063"/>
                  </a:lnTo>
                  <a:lnTo>
                    <a:pt x="2319137" y="417951"/>
                  </a:lnTo>
                  <a:lnTo>
                    <a:pt x="2351327" y="452998"/>
                  </a:lnTo>
                  <a:lnTo>
                    <a:pt x="2382277" y="489170"/>
                  </a:lnTo>
                  <a:lnTo>
                    <a:pt x="2411952" y="526434"/>
                  </a:lnTo>
                  <a:lnTo>
                    <a:pt x="2440319" y="564756"/>
                  </a:lnTo>
                  <a:lnTo>
                    <a:pt x="2467344" y="604102"/>
                  </a:lnTo>
                  <a:lnTo>
                    <a:pt x="2492993" y="644437"/>
                  </a:lnTo>
                  <a:lnTo>
                    <a:pt x="2517233" y="685729"/>
                  </a:lnTo>
                  <a:lnTo>
                    <a:pt x="2540029" y="727942"/>
                  </a:lnTo>
                  <a:lnTo>
                    <a:pt x="2561347" y="771044"/>
                  </a:lnTo>
                  <a:lnTo>
                    <a:pt x="2581155" y="815001"/>
                  </a:lnTo>
                  <a:lnTo>
                    <a:pt x="2599417" y="859778"/>
                  </a:lnTo>
                  <a:lnTo>
                    <a:pt x="2616101" y="905341"/>
                  </a:lnTo>
                  <a:lnTo>
                    <a:pt x="2631172" y="951657"/>
                  </a:lnTo>
                  <a:lnTo>
                    <a:pt x="2644597" y="998693"/>
                  </a:lnTo>
                  <a:lnTo>
                    <a:pt x="2656342" y="1046413"/>
                  </a:lnTo>
                  <a:lnTo>
                    <a:pt x="2666372" y="1094784"/>
                  </a:lnTo>
                  <a:lnTo>
                    <a:pt x="2674655" y="1143772"/>
                  </a:lnTo>
                  <a:lnTo>
                    <a:pt x="2681156" y="1193344"/>
                  </a:lnTo>
                  <a:lnTo>
                    <a:pt x="2685841" y="1243465"/>
                  </a:lnTo>
                  <a:lnTo>
                    <a:pt x="2688677" y="1294102"/>
                  </a:lnTo>
                  <a:lnTo>
                    <a:pt x="2689630" y="1345221"/>
                  </a:lnTo>
                  <a:lnTo>
                    <a:pt x="2688686" y="1396053"/>
                  </a:lnTo>
                  <a:lnTo>
                    <a:pt x="2685876" y="1446412"/>
                  </a:lnTo>
                  <a:lnTo>
                    <a:pt x="2681233" y="1496263"/>
                  </a:lnTo>
                  <a:lnTo>
                    <a:pt x="2674792" y="1545574"/>
                  </a:lnTo>
                  <a:lnTo>
                    <a:pt x="2666585" y="1594311"/>
                  </a:lnTo>
                  <a:lnTo>
                    <a:pt x="2656645" y="1642439"/>
                  </a:lnTo>
                  <a:lnTo>
                    <a:pt x="2645008" y="1689926"/>
                  </a:lnTo>
                  <a:lnTo>
                    <a:pt x="2631705" y="1736736"/>
                  </a:lnTo>
                  <a:lnTo>
                    <a:pt x="2616770" y="1782838"/>
                  </a:lnTo>
                  <a:lnTo>
                    <a:pt x="2600237" y="1828197"/>
                  </a:lnTo>
                  <a:lnTo>
                    <a:pt x="2582139" y="1872779"/>
                  </a:lnTo>
                  <a:lnTo>
                    <a:pt x="2562510" y="1916551"/>
                  </a:lnTo>
                  <a:lnTo>
                    <a:pt x="2541383" y="1959479"/>
                  </a:lnTo>
                  <a:lnTo>
                    <a:pt x="2518792" y="2001529"/>
                  </a:lnTo>
                  <a:lnTo>
                    <a:pt x="2494769" y="2042668"/>
                  </a:lnTo>
                  <a:lnTo>
                    <a:pt x="2469350" y="2082862"/>
                  </a:lnTo>
                  <a:lnTo>
                    <a:pt x="2442566" y="2122078"/>
                  </a:lnTo>
                  <a:lnTo>
                    <a:pt x="2414451" y="2160280"/>
                  </a:lnTo>
                  <a:lnTo>
                    <a:pt x="2385040" y="2197437"/>
                  </a:lnTo>
                  <a:lnTo>
                    <a:pt x="2354365" y="2233514"/>
                  </a:lnTo>
                  <a:close/>
                </a:path>
                <a:path w="2689859" h="2690495">
                  <a:moveTo>
                    <a:pt x="345227" y="2233514"/>
                  </a:moveTo>
                  <a:lnTo>
                    <a:pt x="335265" y="2233514"/>
                  </a:lnTo>
                  <a:lnTo>
                    <a:pt x="304563" y="2197429"/>
                  </a:lnTo>
                  <a:lnTo>
                    <a:pt x="275118" y="2160246"/>
                  </a:lnTo>
                  <a:lnTo>
                    <a:pt x="246965" y="2122001"/>
                  </a:lnTo>
                  <a:lnTo>
                    <a:pt x="220139" y="2082727"/>
                  </a:lnTo>
                  <a:lnTo>
                    <a:pt x="194677" y="2042458"/>
                  </a:lnTo>
                  <a:lnTo>
                    <a:pt x="170774" y="2001529"/>
                  </a:lnTo>
                  <a:lnTo>
                    <a:pt x="148182" y="1959479"/>
                  </a:lnTo>
                  <a:lnTo>
                    <a:pt x="127057" y="1916551"/>
                  </a:lnTo>
                  <a:lnTo>
                    <a:pt x="107431" y="1872779"/>
                  </a:lnTo>
                  <a:lnTo>
                    <a:pt x="89339" y="1828197"/>
                  </a:lnTo>
                  <a:lnTo>
                    <a:pt x="72811" y="1782838"/>
                  </a:lnTo>
                  <a:lnTo>
                    <a:pt x="57883" y="1736736"/>
                  </a:lnTo>
                  <a:lnTo>
                    <a:pt x="44587" y="1689926"/>
                  </a:lnTo>
                  <a:lnTo>
                    <a:pt x="32957" y="1642439"/>
                  </a:lnTo>
                  <a:lnTo>
                    <a:pt x="23025" y="1594311"/>
                  </a:lnTo>
                  <a:lnTo>
                    <a:pt x="14824" y="1545574"/>
                  </a:lnTo>
                  <a:lnTo>
                    <a:pt x="8388" y="1496263"/>
                  </a:lnTo>
                  <a:lnTo>
                    <a:pt x="3750" y="1446412"/>
                  </a:lnTo>
                  <a:lnTo>
                    <a:pt x="943" y="1396053"/>
                  </a:lnTo>
                  <a:lnTo>
                    <a:pt x="0" y="1345221"/>
                  </a:lnTo>
                  <a:lnTo>
                    <a:pt x="952" y="1294102"/>
                  </a:lnTo>
                  <a:lnTo>
                    <a:pt x="3788" y="1243465"/>
                  </a:lnTo>
                  <a:lnTo>
                    <a:pt x="8474" y="1193344"/>
                  </a:lnTo>
                  <a:lnTo>
                    <a:pt x="14974" y="1143772"/>
                  </a:lnTo>
                  <a:lnTo>
                    <a:pt x="23256" y="1094784"/>
                  </a:lnTo>
                  <a:lnTo>
                    <a:pt x="33286" y="1046413"/>
                  </a:lnTo>
                  <a:lnTo>
                    <a:pt x="45029" y="998693"/>
                  </a:lnTo>
                  <a:lnTo>
                    <a:pt x="58452" y="951657"/>
                  </a:lnTo>
                  <a:lnTo>
                    <a:pt x="73522" y="905341"/>
                  </a:lnTo>
                  <a:lnTo>
                    <a:pt x="90203" y="859778"/>
                  </a:lnTo>
                  <a:lnTo>
                    <a:pt x="108462" y="815001"/>
                  </a:lnTo>
                  <a:lnTo>
                    <a:pt x="128266" y="771044"/>
                  </a:lnTo>
                  <a:lnTo>
                    <a:pt x="149581" y="727942"/>
                  </a:lnTo>
                  <a:lnTo>
                    <a:pt x="172372" y="685729"/>
                  </a:lnTo>
                  <a:lnTo>
                    <a:pt x="196605" y="644437"/>
                  </a:lnTo>
                  <a:lnTo>
                    <a:pt x="222248" y="604102"/>
                  </a:lnTo>
                  <a:lnTo>
                    <a:pt x="249265" y="564756"/>
                  </a:lnTo>
                  <a:lnTo>
                    <a:pt x="277624" y="526434"/>
                  </a:lnTo>
                  <a:lnTo>
                    <a:pt x="307290" y="489170"/>
                  </a:lnTo>
                  <a:lnTo>
                    <a:pt x="338229" y="452998"/>
                  </a:lnTo>
                  <a:lnTo>
                    <a:pt x="370407" y="417951"/>
                  </a:lnTo>
                  <a:lnTo>
                    <a:pt x="403791" y="384063"/>
                  </a:lnTo>
                  <a:lnTo>
                    <a:pt x="438347" y="351369"/>
                  </a:lnTo>
                  <a:lnTo>
                    <a:pt x="474041" y="319901"/>
                  </a:lnTo>
                  <a:lnTo>
                    <a:pt x="510839" y="289695"/>
                  </a:lnTo>
                  <a:lnTo>
                    <a:pt x="516470" y="289695"/>
                  </a:lnTo>
                  <a:lnTo>
                    <a:pt x="479672" y="319764"/>
                  </a:lnTo>
                  <a:lnTo>
                    <a:pt x="443978" y="351097"/>
                  </a:lnTo>
                  <a:lnTo>
                    <a:pt x="409422" y="383659"/>
                  </a:lnTo>
                  <a:lnTo>
                    <a:pt x="376038" y="417417"/>
                  </a:lnTo>
                  <a:lnTo>
                    <a:pt x="343860" y="452336"/>
                  </a:lnTo>
                  <a:lnTo>
                    <a:pt x="312921" y="488382"/>
                  </a:lnTo>
                  <a:lnTo>
                    <a:pt x="283255" y="525522"/>
                  </a:lnTo>
                  <a:lnTo>
                    <a:pt x="254896" y="563722"/>
                  </a:lnTo>
                  <a:lnTo>
                    <a:pt x="227879" y="602946"/>
                  </a:lnTo>
                  <a:lnTo>
                    <a:pt x="202236" y="643162"/>
                  </a:lnTo>
                  <a:lnTo>
                    <a:pt x="178003" y="684335"/>
                  </a:lnTo>
                  <a:lnTo>
                    <a:pt x="155212" y="726430"/>
                  </a:lnTo>
                  <a:lnTo>
                    <a:pt x="133897" y="769415"/>
                  </a:lnTo>
                  <a:lnTo>
                    <a:pt x="114093" y="813255"/>
                  </a:lnTo>
                  <a:lnTo>
                    <a:pt x="95834" y="857916"/>
                  </a:lnTo>
                  <a:lnTo>
                    <a:pt x="79153" y="903364"/>
                  </a:lnTo>
                  <a:lnTo>
                    <a:pt x="64083" y="949565"/>
                  </a:lnTo>
                  <a:lnTo>
                    <a:pt x="50660" y="996485"/>
                  </a:lnTo>
                  <a:lnTo>
                    <a:pt x="38917" y="1044089"/>
                  </a:lnTo>
                  <a:lnTo>
                    <a:pt x="28887" y="1092344"/>
                  </a:lnTo>
                  <a:lnTo>
                    <a:pt x="20605" y="1141216"/>
                  </a:lnTo>
                  <a:lnTo>
                    <a:pt x="14104" y="1190670"/>
                  </a:lnTo>
                  <a:lnTo>
                    <a:pt x="9419" y="1240673"/>
                  </a:lnTo>
                  <a:lnTo>
                    <a:pt x="6583" y="1291190"/>
                  </a:lnTo>
                  <a:lnTo>
                    <a:pt x="5630" y="1342188"/>
                  </a:lnTo>
                  <a:lnTo>
                    <a:pt x="6587" y="1393296"/>
                  </a:lnTo>
                  <a:lnTo>
                    <a:pt x="9436" y="1443920"/>
                  </a:lnTo>
                  <a:lnTo>
                    <a:pt x="14141" y="1494025"/>
                  </a:lnTo>
                  <a:lnTo>
                    <a:pt x="20670" y="1543578"/>
                  </a:lnTo>
                  <a:lnTo>
                    <a:pt x="28987" y="1592544"/>
                  </a:lnTo>
                  <a:lnTo>
                    <a:pt x="39060" y="1640889"/>
                  </a:lnTo>
                  <a:lnTo>
                    <a:pt x="50853" y="1688580"/>
                  </a:lnTo>
                  <a:lnTo>
                    <a:pt x="64332" y="1735582"/>
                  </a:lnTo>
                  <a:lnTo>
                    <a:pt x="79464" y="1781862"/>
                  </a:lnTo>
                  <a:lnTo>
                    <a:pt x="96215" y="1827385"/>
                  </a:lnTo>
                  <a:lnTo>
                    <a:pt x="114550" y="1872117"/>
                  </a:lnTo>
                  <a:lnTo>
                    <a:pt x="134435" y="1916024"/>
                  </a:lnTo>
                  <a:lnTo>
                    <a:pt x="155836" y="1959073"/>
                  </a:lnTo>
                  <a:lnTo>
                    <a:pt x="178719" y="2001229"/>
                  </a:lnTo>
                  <a:lnTo>
                    <a:pt x="203050" y="2042458"/>
                  </a:lnTo>
                  <a:lnTo>
                    <a:pt x="228888" y="2082862"/>
                  </a:lnTo>
                  <a:lnTo>
                    <a:pt x="255975" y="2122078"/>
                  </a:lnTo>
                  <a:lnTo>
                    <a:pt x="284415" y="2160280"/>
                  </a:lnTo>
                  <a:lnTo>
                    <a:pt x="314176" y="2197437"/>
                  </a:lnTo>
                  <a:lnTo>
                    <a:pt x="345227" y="2233514"/>
                  </a:lnTo>
                  <a:close/>
                </a:path>
                <a:path w="2689859" h="2690495">
                  <a:moveTo>
                    <a:pt x="737814" y="148024"/>
                  </a:moveTo>
                  <a:lnTo>
                    <a:pt x="730739" y="148024"/>
                  </a:lnTo>
                  <a:lnTo>
                    <a:pt x="773652" y="126932"/>
                  </a:lnTo>
                  <a:lnTo>
                    <a:pt x="817404" y="107334"/>
                  </a:lnTo>
                  <a:lnTo>
                    <a:pt x="861962" y="89264"/>
                  </a:lnTo>
                  <a:lnTo>
                    <a:pt x="907293" y="72757"/>
                  </a:lnTo>
                  <a:lnTo>
                    <a:pt x="953365" y="57844"/>
                  </a:lnTo>
                  <a:lnTo>
                    <a:pt x="1000145" y="44561"/>
                  </a:lnTo>
                  <a:lnTo>
                    <a:pt x="1047599" y="32939"/>
                  </a:lnTo>
                  <a:lnTo>
                    <a:pt x="1095696" y="23014"/>
                  </a:lnTo>
                  <a:lnTo>
                    <a:pt x="1144403" y="14818"/>
                  </a:lnTo>
                  <a:lnTo>
                    <a:pt x="1193686" y="8385"/>
                  </a:lnTo>
                  <a:lnTo>
                    <a:pt x="1243514" y="3749"/>
                  </a:lnTo>
                  <a:lnTo>
                    <a:pt x="1293853" y="942"/>
                  </a:lnTo>
                  <a:lnTo>
                    <a:pt x="1344670" y="0"/>
                  </a:lnTo>
                  <a:lnTo>
                    <a:pt x="1395490" y="942"/>
                  </a:lnTo>
                  <a:lnTo>
                    <a:pt x="1430389" y="2888"/>
                  </a:lnTo>
                  <a:lnTo>
                    <a:pt x="1344670" y="2888"/>
                  </a:lnTo>
                  <a:lnTo>
                    <a:pt x="1294480" y="3813"/>
                  </a:lnTo>
                  <a:lnTo>
                    <a:pt x="1244758" y="6566"/>
                  </a:lnTo>
                  <a:lnTo>
                    <a:pt x="1195536" y="11114"/>
                  </a:lnTo>
                  <a:lnTo>
                    <a:pt x="1146845" y="17424"/>
                  </a:lnTo>
                  <a:lnTo>
                    <a:pt x="1098717" y="25462"/>
                  </a:lnTo>
                  <a:lnTo>
                    <a:pt x="1051185" y="35196"/>
                  </a:lnTo>
                  <a:lnTo>
                    <a:pt x="1004280" y="46592"/>
                  </a:lnTo>
                  <a:lnTo>
                    <a:pt x="958034" y="59618"/>
                  </a:lnTo>
                  <a:lnTo>
                    <a:pt x="912480" y="74239"/>
                  </a:lnTo>
                  <a:lnTo>
                    <a:pt x="867649" y="90424"/>
                  </a:lnTo>
                  <a:lnTo>
                    <a:pt x="823573" y="108138"/>
                  </a:lnTo>
                  <a:lnTo>
                    <a:pt x="780284" y="127350"/>
                  </a:lnTo>
                  <a:lnTo>
                    <a:pt x="737814" y="148024"/>
                  </a:lnTo>
                  <a:close/>
                </a:path>
                <a:path w="2689859" h="2690495">
                  <a:moveTo>
                    <a:pt x="1958746" y="148024"/>
                  </a:moveTo>
                  <a:lnTo>
                    <a:pt x="1951382" y="148024"/>
                  </a:lnTo>
                  <a:lnTo>
                    <a:pt x="1908941" y="127350"/>
                  </a:lnTo>
                  <a:lnTo>
                    <a:pt x="1865672" y="108138"/>
                  </a:lnTo>
                  <a:lnTo>
                    <a:pt x="1821608" y="90424"/>
                  </a:lnTo>
                  <a:lnTo>
                    <a:pt x="1776784" y="74239"/>
                  </a:lnTo>
                  <a:lnTo>
                    <a:pt x="1731233" y="59618"/>
                  </a:lnTo>
                  <a:lnTo>
                    <a:pt x="1684989" y="46592"/>
                  </a:lnTo>
                  <a:lnTo>
                    <a:pt x="1638084" y="35196"/>
                  </a:lnTo>
                  <a:lnTo>
                    <a:pt x="1590553" y="25462"/>
                  </a:lnTo>
                  <a:lnTo>
                    <a:pt x="1542428" y="17424"/>
                  </a:lnTo>
                  <a:lnTo>
                    <a:pt x="1493744" y="11114"/>
                  </a:lnTo>
                  <a:lnTo>
                    <a:pt x="1444534" y="6566"/>
                  </a:lnTo>
                  <a:lnTo>
                    <a:pt x="1394832" y="3813"/>
                  </a:lnTo>
                  <a:lnTo>
                    <a:pt x="1344670" y="2888"/>
                  </a:lnTo>
                  <a:lnTo>
                    <a:pt x="1430389" y="2888"/>
                  </a:lnTo>
                  <a:lnTo>
                    <a:pt x="1495674" y="8385"/>
                  </a:lnTo>
                  <a:lnTo>
                    <a:pt x="1544971" y="14818"/>
                  </a:lnTo>
                  <a:lnTo>
                    <a:pt x="1593692" y="23014"/>
                  </a:lnTo>
                  <a:lnTo>
                    <a:pt x="1641806" y="32939"/>
                  </a:lnTo>
                  <a:lnTo>
                    <a:pt x="1689277" y="44561"/>
                  </a:lnTo>
                  <a:lnTo>
                    <a:pt x="1736073" y="57844"/>
                  </a:lnTo>
                  <a:lnTo>
                    <a:pt x="1782159" y="72757"/>
                  </a:lnTo>
                  <a:lnTo>
                    <a:pt x="1827504" y="89264"/>
                  </a:lnTo>
                  <a:lnTo>
                    <a:pt x="1872072" y="107334"/>
                  </a:lnTo>
                  <a:lnTo>
                    <a:pt x="1915830" y="126932"/>
                  </a:lnTo>
                  <a:lnTo>
                    <a:pt x="1958746" y="148024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4355570" y="3282611"/>
              <a:ext cx="2019300" cy="2228215"/>
            </a:xfrm>
            <a:custGeom>
              <a:avLst/>
              <a:gdLst/>
              <a:ahLst/>
              <a:cxnLst/>
              <a:rect l="l" t="t" r="r" b="b"/>
              <a:pathLst>
                <a:path w="2019300" h="2228215">
                  <a:moveTo>
                    <a:pt x="1873703" y="2227593"/>
                  </a:moveTo>
                  <a:lnTo>
                    <a:pt x="1861430" y="2227593"/>
                  </a:lnTo>
                  <a:lnTo>
                    <a:pt x="1900411" y="2194159"/>
                  </a:lnTo>
                  <a:lnTo>
                    <a:pt x="1938027" y="2159303"/>
                  </a:lnTo>
                  <a:lnTo>
                    <a:pt x="1974234" y="2123067"/>
                  </a:lnTo>
                  <a:lnTo>
                    <a:pt x="2008992" y="2085489"/>
                  </a:lnTo>
                  <a:lnTo>
                    <a:pt x="2019100" y="2085489"/>
                  </a:lnTo>
                  <a:lnTo>
                    <a:pt x="1984647" y="2123148"/>
                  </a:lnTo>
                  <a:lnTo>
                    <a:pt x="1948885" y="2159412"/>
                  </a:lnTo>
                  <a:lnTo>
                    <a:pt x="1911881" y="2194240"/>
                  </a:lnTo>
                  <a:lnTo>
                    <a:pt x="1873703" y="2227593"/>
                  </a:lnTo>
                  <a:close/>
                </a:path>
                <a:path w="2019300" h="2228215">
                  <a:moveTo>
                    <a:pt x="157381" y="2227593"/>
                  </a:moveTo>
                  <a:lnTo>
                    <a:pt x="145397" y="2227593"/>
                  </a:lnTo>
                  <a:lnTo>
                    <a:pt x="107044" y="2194159"/>
                  </a:lnTo>
                  <a:lnTo>
                    <a:pt x="69991" y="2159303"/>
                  </a:lnTo>
                  <a:lnTo>
                    <a:pt x="34291" y="2123067"/>
                  </a:lnTo>
                  <a:lnTo>
                    <a:pt x="0" y="2085489"/>
                  </a:lnTo>
                  <a:lnTo>
                    <a:pt x="9962" y="2085489"/>
                  </a:lnTo>
                  <a:lnTo>
                    <a:pt x="44773" y="2123148"/>
                  </a:lnTo>
                  <a:lnTo>
                    <a:pt x="80964" y="2159412"/>
                  </a:lnTo>
                  <a:lnTo>
                    <a:pt x="118509" y="2194240"/>
                  </a:lnTo>
                  <a:lnTo>
                    <a:pt x="157381" y="2227593"/>
                  </a:lnTo>
                  <a:close/>
                </a:path>
                <a:path w="2019300" h="2228215">
                  <a:moveTo>
                    <a:pt x="1843381" y="141670"/>
                  </a:moveTo>
                  <a:lnTo>
                    <a:pt x="1837606" y="141670"/>
                  </a:lnTo>
                  <a:lnTo>
                    <a:pt x="1795789" y="110036"/>
                  </a:lnTo>
                  <a:lnTo>
                    <a:pt x="1752677" y="79990"/>
                  </a:lnTo>
                  <a:lnTo>
                    <a:pt x="1708323" y="51594"/>
                  </a:lnTo>
                  <a:lnTo>
                    <a:pt x="1662785" y="24909"/>
                  </a:lnTo>
                  <a:lnTo>
                    <a:pt x="1616117" y="0"/>
                  </a:lnTo>
                  <a:lnTo>
                    <a:pt x="1623481" y="0"/>
                  </a:lnTo>
                  <a:lnTo>
                    <a:pt x="1669790" y="24965"/>
                  </a:lnTo>
                  <a:lnTo>
                    <a:pt x="1714962" y="51656"/>
                  </a:lnTo>
                  <a:lnTo>
                    <a:pt x="1758970" y="80032"/>
                  </a:lnTo>
                  <a:lnTo>
                    <a:pt x="1801785" y="110050"/>
                  </a:lnTo>
                  <a:lnTo>
                    <a:pt x="1843381" y="141670"/>
                  </a:lnTo>
                  <a:close/>
                </a:path>
                <a:path w="2019300" h="2228215">
                  <a:moveTo>
                    <a:pt x="181204" y="141670"/>
                  </a:moveTo>
                  <a:lnTo>
                    <a:pt x="175573" y="141670"/>
                  </a:lnTo>
                  <a:lnTo>
                    <a:pt x="217203" y="110036"/>
                  </a:lnTo>
                  <a:lnTo>
                    <a:pt x="260091" y="79990"/>
                  </a:lnTo>
                  <a:lnTo>
                    <a:pt x="304161" y="51594"/>
                  </a:lnTo>
                  <a:lnTo>
                    <a:pt x="349323" y="24909"/>
                  </a:lnTo>
                  <a:lnTo>
                    <a:pt x="395474" y="0"/>
                  </a:lnTo>
                  <a:lnTo>
                    <a:pt x="402549" y="0"/>
                  </a:lnTo>
                  <a:lnTo>
                    <a:pt x="355871" y="24965"/>
                  </a:lnTo>
                  <a:lnTo>
                    <a:pt x="310400" y="51656"/>
                  </a:lnTo>
                  <a:lnTo>
                    <a:pt x="266127" y="80032"/>
                  </a:lnTo>
                  <a:lnTo>
                    <a:pt x="223057" y="110050"/>
                  </a:lnTo>
                  <a:lnTo>
                    <a:pt x="181204" y="141670"/>
                  </a:lnTo>
                  <a:close/>
                </a:path>
              </a:pathLst>
            </a:custGeom>
            <a:solidFill>
              <a:srgbClr val="9CB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4025936" y="3137474"/>
              <a:ext cx="2678430" cy="2679065"/>
            </a:xfrm>
            <a:custGeom>
              <a:avLst/>
              <a:gdLst/>
              <a:ahLst/>
              <a:cxnLst/>
              <a:rect l="l" t="t" r="r" b="b"/>
              <a:pathLst>
                <a:path w="2678430" h="2679065">
                  <a:moveTo>
                    <a:pt x="1339039" y="2678889"/>
                  </a:moveTo>
                  <a:lnTo>
                    <a:pt x="1288156" y="2677939"/>
                  </a:lnTo>
                  <a:lnTo>
                    <a:pt x="1237756" y="2675113"/>
                  </a:lnTo>
                  <a:lnTo>
                    <a:pt x="1187870" y="2670443"/>
                  </a:lnTo>
                  <a:lnTo>
                    <a:pt x="1138534" y="2663965"/>
                  </a:lnTo>
                  <a:lnTo>
                    <a:pt x="1089780" y="2655712"/>
                  </a:lnTo>
                  <a:lnTo>
                    <a:pt x="1041641" y="2645717"/>
                  </a:lnTo>
                  <a:lnTo>
                    <a:pt x="994151" y="2634015"/>
                  </a:lnTo>
                  <a:lnTo>
                    <a:pt x="947343" y="2620639"/>
                  </a:lnTo>
                  <a:lnTo>
                    <a:pt x="901250" y="2605623"/>
                  </a:lnTo>
                  <a:lnTo>
                    <a:pt x="855907" y="2589002"/>
                  </a:lnTo>
                  <a:lnTo>
                    <a:pt x="811345" y="2570808"/>
                  </a:lnTo>
                  <a:lnTo>
                    <a:pt x="767600" y="2551077"/>
                  </a:lnTo>
                  <a:lnTo>
                    <a:pt x="724703" y="2529841"/>
                  </a:lnTo>
                  <a:lnTo>
                    <a:pt x="682688" y="2507134"/>
                  </a:lnTo>
                  <a:lnTo>
                    <a:pt x="641589" y="2482991"/>
                  </a:lnTo>
                  <a:lnTo>
                    <a:pt x="601439" y="2457445"/>
                  </a:lnTo>
                  <a:lnTo>
                    <a:pt x="562271" y="2430531"/>
                  </a:lnTo>
                  <a:lnTo>
                    <a:pt x="524118" y="2402281"/>
                  </a:lnTo>
                  <a:lnTo>
                    <a:pt x="487015" y="2372730"/>
                  </a:lnTo>
                  <a:lnTo>
                    <a:pt x="499577" y="2372730"/>
                  </a:lnTo>
                  <a:lnTo>
                    <a:pt x="538344" y="2403035"/>
                  </a:lnTo>
                  <a:lnTo>
                    <a:pt x="578238" y="2431921"/>
                  </a:lnTo>
                  <a:lnTo>
                    <a:pt x="619223" y="2459352"/>
                  </a:lnTo>
                  <a:lnTo>
                    <a:pt x="661260" y="2485288"/>
                  </a:lnTo>
                  <a:lnTo>
                    <a:pt x="704311" y="2509693"/>
                  </a:lnTo>
                  <a:lnTo>
                    <a:pt x="748339" y="2532527"/>
                  </a:lnTo>
                  <a:lnTo>
                    <a:pt x="793305" y="2553753"/>
                  </a:lnTo>
                  <a:lnTo>
                    <a:pt x="839171" y="2573333"/>
                  </a:lnTo>
                  <a:lnTo>
                    <a:pt x="885901" y="2591229"/>
                  </a:lnTo>
                  <a:lnTo>
                    <a:pt x="933455" y="2607402"/>
                  </a:lnTo>
                  <a:lnTo>
                    <a:pt x="981796" y="2621816"/>
                  </a:lnTo>
                  <a:lnTo>
                    <a:pt x="1030887" y="2634430"/>
                  </a:lnTo>
                  <a:lnTo>
                    <a:pt x="1080688" y="2645209"/>
                  </a:lnTo>
                  <a:lnTo>
                    <a:pt x="1131163" y="2654113"/>
                  </a:lnTo>
                  <a:lnTo>
                    <a:pt x="1182274" y="2661104"/>
                  </a:lnTo>
                  <a:lnTo>
                    <a:pt x="1233982" y="2666145"/>
                  </a:lnTo>
                  <a:lnTo>
                    <a:pt x="1286250" y="2669198"/>
                  </a:lnTo>
                  <a:lnTo>
                    <a:pt x="1339039" y="2670224"/>
                  </a:lnTo>
                  <a:lnTo>
                    <a:pt x="1491832" y="2670224"/>
                  </a:lnTo>
                  <a:lnTo>
                    <a:pt x="1490160" y="2670443"/>
                  </a:lnTo>
                  <a:lnTo>
                    <a:pt x="1440286" y="2675113"/>
                  </a:lnTo>
                  <a:lnTo>
                    <a:pt x="1389902" y="2677939"/>
                  </a:lnTo>
                  <a:lnTo>
                    <a:pt x="1339039" y="2678889"/>
                  </a:lnTo>
                  <a:close/>
                </a:path>
                <a:path w="2678430" h="2679065">
                  <a:moveTo>
                    <a:pt x="1491832" y="2670224"/>
                  </a:moveTo>
                  <a:lnTo>
                    <a:pt x="1339039" y="2670224"/>
                  </a:lnTo>
                  <a:lnTo>
                    <a:pt x="1391808" y="2669198"/>
                  </a:lnTo>
                  <a:lnTo>
                    <a:pt x="1444059" y="2666145"/>
                  </a:lnTo>
                  <a:lnTo>
                    <a:pt x="1495755" y="2661104"/>
                  </a:lnTo>
                  <a:lnTo>
                    <a:pt x="1546857" y="2654113"/>
                  </a:lnTo>
                  <a:lnTo>
                    <a:pt x="1597328" y="2645209"/>
                  </a:lnTo>
                  <a:lnTo>
                    <a:pt x="1647128" y="2634430"/>
                  </a:lnTo>
                  <a:lnTo>
                    <a:pt x="1696220" y="2621816"/>
                  </a:lnTo>
                  <a:lnTo>
                    <a:pt x="1744564" y="2607402"/>
                  </a:lnTo>
                  <a:lnTo>
                    <a:pt x="1792124" y="2591229"/>
                  </a:lnTo>
                  <a:lnTo>
                    <a:pt x="1838860" y="2573333"/>
                  </a:lnTo>
                  <a:lnTo>
                    <a:pt x="1884734" y="2553753"/>
                  </a:lnTo>
                  <a:lnTo>
                    <a:pt x="1929708" y="2532527"/>
                  </a:lnTo>
                  <a:lnTo>
                    <a:pt x="1973744" y="2509693"/>
                  </a:lnTo>
                  <a:lnTo>
                    <a:pt x="2016802" y="2485288"/>
                  </a:lnTo>
                  <a:lnTo>
                    <a:pt x="2058846" y="2459352"/>
                  </a:lnTo>
                  <a:lnTo>
                    <a:pt x="2099836" y="2431921"/>
                  </a:lnTo>
                  <a:lnTo>
                    <a:pt x="2139734" y="2403035"/>
                  </a:lnTo>
                  <a:lnTo>
                    <a:pt x="2178502" y="2372730"/>
                  </a:lnTo>
                  <a:lnTo>
                    <a:pt x="2191064" y="2372730"/>
                  </a:lnTo>
                  <a:lnTo>
                    <a:pt x="2153960" y="2402281"/>
                  </a:lnTo>
                  <a:lnTo>
                    <a:pt x="2115804" y="2430531"/>
                  </a:lnTo>
                  <a:lnTo>
                    <a:pt x="2076631" y="2457445"/>
                  </a:lnTo>
                  <a:lnTo>
                    <a:pt x="2036475" y="2482991"/>
                  </a:lnTo>
                  <a:lnTo>
                    <a:pt x="1995369" y="2507134"/>
                  </a:lnTo>
                  <a:lnTo>
                    <a:pt x="1953347" y="2529841"/>
                  </a:lnTo>
                  <a:lnTo>
                    <a:pt x="1910442" y="2551077"/>
                  </a:lnTo>
                  <a:lnTo>
                    <a:pt x="1866689" y="2570808"/>
                  </a:lnTo>
                  <a:lnTo>
                    <a:pt x="1822121" y="2589002"/>
                  </a:lnTo>
                  <a:lnTo>
                    <a:pt x="1776772" y="2605623"/>
                  </a:lnTo>
                  <a:lnTo>
                    <a:pt x="1730675" y="2620639"/>
                  </a:lnTo>
                  <a:lnTo>
                    <a:pt x="1683865" y="2634015"/>
                  </a:lnTo>
                  <a:lnTo>
                    <a:pt x="1636374" y="2645717"/>
                  </a:lnTo>
                  <a:lnTo>
                    <a:pt x="1588237" y="2655712"/>
                  </a:lnTo>
                  <a:lnTo>
                    <a:pt x="1539488" y="2663965"/>
                  </a:lnTo>
                  <a:lnTo>
                    <a:pt x="1491832" y="2670224"/>
                  </a:lnTo>
                  <a:close/>
                </a:path>
                <a:path w="2678430" h="2679065">
                  <a:moveTo>
                    <a:pt x="2338627" y="2230626"/>
                  </a:moveTo>
                  <a:lnTo>
                    <a:pt x="2328375" y="2230626"/>
                  </a:lnTo>
                  <a:lnTo>
                    <a:pt x="2359863" y="2194540"/>
                  </a:lnTo>
                  <a:lnTo>
                    <a:pt x="2390038" y="2157358"/>
                  </a:lnTo>
                  <a:lnTo>
                    <a:pt x="2418869" y="2119113"/>
                  </a:lnTo>
                  <a:lnTo>
                    <a:pt x="2446343" y="2079815"/>
                  </a:lnTo>
                  <a:lnTo>
                    <a:pt x="2472432" y="2039482"/>
                  </a:lnTo>
                  <a:lnTo>
                    <a:pt x="2497092" y="1998168"/>
                  </a:lnTo>
                  <a:lnTo>
                    <a:pt x="2520286" y="1955907"/>
                  </a:lnTo>
                  <a:lnTo>
                    <a:pt x="2541980" y="1912734"/>
                  </a:lnTo>
                  <a:lnTo>
                    <a:pt x="2562138" y="1868684"/>
                  </a:lnTo>
                  <a:lnTo>
                    <a:pt x="2580727" y="1823792"/>
                  </a:lnTo>
                  <a:lnTo>
                    <a:pt x="2597711" y="1778094"/>
                  </a:lnTo>
                  <a:lnTo>
                    <a:pt x="2613055" y="1731623"/>
                  </a:lnTo>
                  <a:lnTo>
                    <a:pt x="2626724" y="1684416"/>
                  </a:lnTo>
                  <a:lnTo>
                    <a:pt x="2638684" y="1636506"/>
                  </a:lnTo>
                  <a:lnTo>
                    <a:pt x="2648900" y="1587930"/>
                  </a:lnTo>
                  <a:lnTo>
                    <a:pt x="2657336" y="1538721"/>
                  </a:lnTo>
                  <a:lnTo>
                    <a:pt x="2663959" y="1488916"/>
                  </a:lnTo>
                  <a:lnTo>
                    <a:pt x="2668732" y="1438548"/>
                  </a:lnTo>
                  <a:lnTo>
                    <a:pt x="2671622" y="1387654"/>
                  </a:lnTo>
                  <a:lnTo>
                    <a:pt x="2672593" y="1336267"/>
                  </a:lnTo>
                  <a:lnTo>
                    <a:pt x="2671640" y="1285374"/>
                  </a:lnTo>
                  <a:lnTo>
                    <a:pt x="2668804" y="1234965"/>
                  </a:lnTo>
                  <a:lnTo>
                    <a:pt x="2664119" y="1185073"/>
                  </a:lnTo>
                  <a:lnTo>
                    <a:pt x="2657619" y="1135731"/>
                  </a:lnTo>
                  <a:lnTo>
                    <a:pt x="2649338" y="1086974"/>
                  </a:lnTo>
                  <a:lnTo>
                    <a:pt x="2639310" y="1038836"/>
                  </a:lnTo>
                  <a:lnTo>
                    <a:pt x="2627569" y="991350"/>
                  </a:lnTo>
                  <a:lnTo>
                    <a:pt x="2614149" y="944550"/>
                  </a:lnTo>
                  <a:lnTo>
                    <a:pt x="2599084" y="898471"/>
                  </a:lnTo>
                  <a:lnTo>
                    <a:pt x="2582408" y="853146"/>
                  </a:lnTo>
                  <a:lnTo>
                    <a:pt x="2564154" y="808609"/>
                  </a:lnTo>
                  <a:lnTo>
                    <a:pt x="2544358" y="764894"/>
                  </a:lnTo>
                  <a:lnTo>
                    <a:pt x="2523052" y="722035"/>
                  </a:lnTo>
                  <a:lnTo>
                    <a:pt x="2500271" y="680065"/>
                  </a:lnTo>
                  <a:lnTo>
                    <a:pt x="2476049" y="639019"/>
                  </a:lnTo>
                  <a:lnTo>
                    <a:pt x="2450420" y="598930"/>
                  </a:lnTo>
                  <a:lnTo>
                    <a:pt x="2423418" y="559833"/>
                  </a:lnTo>
                  <a:lnTo>
                    <a:pt x="2395076" y="521760"/>
                  </a:lnTo>
                  <a:lnTo>
                    <a:pt x="2365429" y="484747"/>
                  </a:lnTo>
                  <a:lnTo>
                    <a:pt x="2334511" y="448827"/>
                  </a:lnTo>
                  <a:lnTo>
                    <a:pt x="2302356" y="414034"/>
                  </a:lnTo>
                  <a:lnTo>
                    <a:pt x="2268998" y="380401"/>
                  </a:lnTo>
                  <a:lnTo>
                    <a:pt x="2234470" y="347963"/>
                  </a:lnTo>
                  <a:lnTo>
                    <a:pt x="2198807" y="316754"/>
                  </a:lnTo>
                  <a:lnTo>
                    <a:pt x="2162042" y="286807"/>
                  </a:lnTo>
                  <a:lnTo>
                    <a:pt x="2167240" y="286807"/>
                  </a:lnTo>
                  <a:lnTo>
                    <a:pt x="2204055" y="316876"/>
                  </a:lnTo>
                  <a:lnTo>
                    <a:pt x="2239766" y="348208"/>
                  </a:lnTo>
                  <a:lnTo>
                    <a:pt x="2274339" y="380771"/>
                  </a:lnTo>
                  <a:lnTo>
                    <a:pt x="2307740" y="414528"/>
                  </a:lnTo>
                  <a:lnTo>
                    <a:pt x="2339935" y="449448"/>
                  </a:lnTo>
                  <a:lnTo>
                    <a:pt x="2370891" y="485494"/>
                  </a:lnTo>
                  <a:lnTo>
                    <a:pt x="2400573" y="522634"/>
                  </a:lnTo>
                  <a:lnTo>
                    <a:pt x="2428947" y="560833"/>
                  </a:lnTo>
                  <a:lnTo>
                    <a:pt x="2455980" y="600058"/>
                  </a:lnTo>
                  <a:lnTo>
                    <a:pt x="2481638" y="640273"/>
                  </a:lnTo>
                  <a:lnTo>
                    <a:pt x="2505886" y="681446"/>
                  </a:lnTo>
                  <a:lnTo>
                    <a:pt x="2528690" y="723542"/>
                  </a:lnTo>
                  <a:lnTo>
                    <a:pt x="2550017" y="766527"/>
                  </a:lnTo>
                  <a:lnTo>
                    <a:pt x="2569834" y="810367"/>
                  </a:lnTo>
                  <a:lnTo>
                    <a:pt x="2588105" y="855028"/>
                  </a:lnTo>
                  <a:lnTo>
                    <a:pt x="2604797" y="900476"/>
                  </a:lnTo>
                  <a:lnTo>
                    <a:pt x="2619876" y="946677"/>
                  </a:lnTo>
                  <a:lnTo>
                    <a:pt x="2633308" y="993596"/>
                  </a:lnTo>
                  <a:lnTo>
                    <a:pt x="2645059" y="1041201"/>
                  </a:lnTo>
                  <a:lnTo>
                    <a:pt x="2655095" y="1089456"/>
                  </a:lnTo>
                  <a:lnTo>
                    <a:pt x="2663383" y="1138327"/>
                  </a:lnTo>
                  <a:lnTo>
                    <a:pt x="2669888" y="1187782"/>
                  </a:lnTo>
                  <a:lnTo>
                    <a:pt x="2674577" y="1237784"/>
                  </a:lnTo>
                  <a:lnTo>
                    <a:pt x="2677415" y="1288302"/>
                  </a:lnTo>
                  <a:lnTo>
                    <a:pt x="2678368" y="1339300"/>
                  </a:lnTo>
                  <a:lnTo>
                    <a:pt x="2677410" y="1390408"/>
                  </a:lnTo>
                  <a:lnTo>
                    <a:pt x="2674559" y="1441032"/>
                  </a:lnTo>
                  <a:lnTo>
                    <a:pt x="2669849" y="1491137"/>
                  </a:lnTo>
                  <a:lnTo>
                    <a:pt x="2663314" y="1540690"/>
                  </a:lnTo>
                  <a:lnTo>
                    <a:pt x="2654989" y="1589656"/>
                  </a:lnTo>
                  <a:lnTo>
                    <a:pt x="2644908" y="1638001"/>
                  </a:lnTo>
                  <a:lnTo>
                    <a:pt x="2633105" y="1685692"/>
                  </a:lnTo>
                  <a:lnTo>
                    <a:pt x="2619616" y="1732694"/>
                  </a:lnTo>
                  <a:lnTo>
                    <a:pt x="2604473" y="1778974"/>
                  </a:lnTo>
                  <a:lnTo>
                    <a:pt x="2587712" y="1824496"/>
                  </a:lnTo>
                  <a:lnTo>
                    <a:pt x="2569366" y="1869228"/>
                  </a:lnTo>
                  <a:lnTo>
                    <a:pt x="2549470" y="1913136"/>
                  </a:lnTo>
                  <a:lnTo>
                    <a:pt x="2528059" y="1956185"/>
                  </a:lnTo>
                  <a:lnTo>
                    <a:pt x="2505167" y="1998341"/>
                  </a:lnTo>
                  <a:lnTo>
                    <a:pt x="2480827" y="2039570"/>
                  </a:lnTo>
                  <a:lnTo>
                    <a:pt x="2455075" y="2079839"/>
                  </a:lnTo>
                  <a:lnTo>
                    <a:pt x="2427932" y="2119130"/>
                  </a:lnTo>
                  <a:lnTo>
                    <a:pt x="2399441" y="2157394"/>
                  </a:lnTo>
                  <a:lnTo>
                    <a:pt x="2369660" y="2194571"/>
                  </a:lnTo>
                  <a:lnTo>
                    <a:pt x="2338627" y="2230626"/>
                  </a:lnTo>
                  <a:close/>
                </a:path>
                <a:path w="2678430" h="2679065">
                  <a:moveTo>
                    <a:pt x="349704" y="2230626"/>
                  </a:moveTo>
                  <a:lnTo>
                    <a:pt x="339596" y="2230626"/>
                  </a:lnTo>
                  <a:lnTo>
                    <a:pt x="308538" y="2194540"/>
                  </a:lnTo>
                  <a:lnTo>
                    <a:pt x="278757" y="2157358"/>
                  </a:lnTo>
                  <a:lnTo>
                    <a:pt x="250287" y="2119113"/>
                  </a:lnTo>
                  <a:lnTo>
                    <a:pt x="223148" y="2079815"/>
                  </a:lnTo>
                  <a:lnTo>
                    <a:pt x="197367" y="2039482"/>
                  </a:lnTo>
                  <a:lnTo>
                    <a:pt x="172994" y="1998168"/>
                  </a:lnTo>
                  <a:lnTo>
                    <a:pt x="150205" y="1956185"/>
                  </a:lnTo>
                  <a:lnTo>
                    <a:pt x="128804" y="1913136"/>
                  </a:lnTo>
                  <a:lnTo>
                    <a:pt x="108919" y="1869228"/>
                  </a:lnTo>
                  <a:lnTo>
                    <a:pt x="90584" y="1824496"/>
                  </a:lnTo>
                  <a:lnTo>
                    <a:pt x="73833" y="1778974"/>
                  </a:lnTo>
                  <a:lnTo>
                    <a:pt x="58701" y="1732694"/>
                  </a:lnTo>
                  <a:lnTo>
                    <a:pt x="45222" y="1685692"/>
                  </a:lnTo>
                  <a:lnTo>
                    <a:pt x="33429" y="1638001"/>
                  </a:lnTo>
                  <a:lnTo>
                    <a:pt x="23356" y="1589656"/>
                  </a:lnTo>
                  <a:lnTo>
                    <a:pt x="15039" y="1540690"/>
                  </a:lnTo>
                  <a:lnTo>
                    <a:pt x="8510" y="1491137"/>
                  </a:lnTo>
                  <a:lnTo>
                    <a:pt x="3805" y="1441032"/>
                  </a:lnTo>
                  <a:lnTo>
                    <a:pt x="957" y="1390408"/>
                  </a:lnTo>
                  <a:lnTo>
                    <a:pt x="0" y="1339300"/>
                  </a:lnTo>
                  <a:lnTo>
                    <a:pt x="952" y="1288302"/>
                  </a:lnTo>
                  <a:lnTo>
                    <a:pt x="3788" y="1237784"/>
                  </a:lnTo>
                  <a:lnTo>
                    <a:pt x="8474" y="1187782"/>
                  </a:lnTo>
                  <a:lnTo>
                    <a:pt x="14974" y="1138327"/>
                  </a:lnTo>
                  <a:lnTo>
                    <a:pt x="23256" y="1089456"/>
                  </a:lnTo>
                  <a:lnTo>
                    <a:pt x="33286" y="1041201"/>
                  </a:lnTo>
                  <a:lnTo>
                    <a:pt x="45029" y="993596"/>
                  </a:lnTo>
                  <a:lnTo>
                    <a:pt x="58452" y="946677"/>
                  </a:lnTo>
                  <a:lnTo>
                    <a:pt x="73522" y="900476"/>
                  </a:lnTo>
                  <a:lnTo>
                    <a:pt x="90203" y="855028"/>
                  </a:lnTo>
                  <a:lnTo>
                    <a:pt x="108463" y="810367"/>
                  </a:lnTo>
                  <a:lnTo>
                    <a:pt x="128266" y="766527"/>
                  </a:lnTo>
                  <a:lnTo>
                    <a:pt x="149581" y="723542"/>
                  </a:lnTo>
                  <a:lnTo>
                    <a:pt x="172372" y="681446"/>
                  </a:lnTo>
                  <a:lnTo>
                    <a:pt x="196605" y="640273"/>
                  </a:lnTo>
                  <a:lnTo>
                    <a:pt x="222248" y="600058"/>
                  </a:lnTo>
                  <a:lnTo>
                    <a:pt x="249265" y="560833"/>
                  </a:lnTo>
                  <a:lnTo>
                    <a:pt x="277624" y="522634"/>
                  </a:lnTo>
                  <a:lnTo>
                    <a:pt x="307290" y="485494"/>
                  </a:lnTo>
                  <a:lnTo>
                    <a:pt x="338229" y="449448"/>
                  </a:lnTo>
                  <a:lnTo>
                    <a:pt x="370407" y="414528"/>
                  </a:lnTo>
                  <a:lnTo>
                    <a:pt x="403792" y="380771"/>
                  </a:lnTo>
                  <a:lnTo>
                    <a:pt x="438347" y="348208"/>
                  </a:lnTo>
                  <a:lnTo>
                    <a:pt x="474041" y="316876"/>
                  </a:lnTo>
                  <a:lnTo>
                    <a:pt x="510839" y="286807"/>
                  </a:lnTo>
                  <a:lnTo>
                    <a:pt x="516037" y="286807"/>
                  </a:lnTo>
                  <a:lnTo>
                    <a:pt x="479289" y="316754"/>
                  </a:lnTo>
                  <a:lnTo>
                    <a:pt x="443641" y="347963"/>
                  </a:lnTo>
                  <a:lnTo>
                    <a:pt x="409128" y="380401"/>
                  </a:lnTo>
                  <a:lnTo>
                    <a:pt x="375782" y="414034"/>
                  </a:lnTo>
                  <a:lnTo>
                    <a:pt x="343638" y="448827"/>
                  </a:lnTo>
                  <a:lnTo>
                    <a:pt x="312731" y="484747"/>
                  </a:lnTo>
                  <a:lnTo>
                    <a:pt x="283093" y="521760"/>
                  </a:lnTo>
                  <a:lnTo>
                    <a:pt x="254760" y="559833"/>
                  </a:lnTo>
                  <a:lnTo>
                    <a:pt x="227765" y="598930"/>
                  </a:lnTo>
                  <a:lnTo>
                    <a:pt x="202143" y="639019"/>
                  </a:lnTo>
                  <a:lnTo>
                    <a:pt x="177927" y="680065"/>
                  </a:lnTo>
                  <a:lnTo>
                    <a:pt x="155151" y="722035"/>
                  </a:lnTo>
                  <a:lnTo>
                    <a:pt x="133850" y="764894"/>
                  </a:lnTo>
                  <a:lnTo>
                    <a:pt x="114057" y="808609"/>
                  </a:lnTo>
                  <a:lnTo>
                    <a:pt x="95806" y="853146"/>
                  </a:lnTo>
                  <a:lnTo>
                    <a:pt x="79133" y="898471"/>
                  </a:lnTo>
                  <a:lnTo>
                    <a:pt x="64069" y="944550"/>
                  </a:lnTo>
                  <a:lnTo>
                    <a:pt x="50651" y="991350"/>
                  </a:lnTo>
                  <a:lnTo>
                    <a:pt x="38911" y="1038836"/>
                  </a:lnTo>
                  <a:lnTo>
                    <a:pt x="28884" y="1086974"/>
                  </a:lnTo>
                  <a:lnTo>
                    <a:pt x="20604" y="1135731"/>
                  </a:lnTo>
                  <a:lnTo>
                    <a:pt x="14104" y="1185073"/>
                  </a:lnTo>
                  <a:lnTo>
                    <a:pt x="9419" y="1234965"/>
                  </a:lnTo>
                  <a:lnTo>
                    <a:pt x="6584" y="1285374"/>
                  </a:lnTo>
                  <a:lnTo>
                    <a:pt x="5631" y="1336267"/>
                  </a:lnTo>
                  <a:lnTo>
                    <a:pt x="6602" y="1387654"/>
                  </a:lnTo>
                  <a:lnTo>
                    <a:pt x="9491" y="1438548"/>
                  </a:lnTo>
                  <a:lnTo>
                    <a:pt x="14264" y="1488916"/>
                  </a:lnTo>
                  <a:lnTo>
                    <a:pt x="20886" y="1538721"/>
                  </a:lnTo>
                  <a:lnTo>
                    <a:pt x="29321" y="1587930"/>
                  </a:lnTo>
                  <a:lnTo>
                    <a:pt x="39535" y="1636506"/>
                  </a:lnTo>
                  <a:lnTo>
                    <a:pt x="51493" y="1684416"/>
                  </a:lnTo>
                  <a:lnTo>
                    <a:pt x="65160" y="1731623"/>
                  </a:lnTo>
                  <a:lnTo>
                    <a:pt x="80500" y="1778094"/>
                  </a:lnTo>
                  <a:lnTo>
                    <a:pt x="97479" y="1823792"/>
                  </a:lnTo>
                  <a:lnTo>
                    <a:pt x="116061" y="1868684"/>
                  </a:lnTo>
                  <a:lnTo>
                    <a:pt x="136213" y="1912734"/>
                  </a:lnTo>
                  <a:lnTo>
                    <a:pt x="157898" y="1955907"/>
                  </a:lnTo>
                  <a:lnTo>
                    <a:pt x="181185" y="1998341"/>
                  </a:lnTo>
                  <a:lnTo>
                    <a:pt x="205787" y="2039570"/>
                  </a:lnTo>
                  <a:lnTo>
                    <a:pt x="231824" y="2079839"/>
                  </a:lnTo>
                  <a:lnTo>
                    <a:pt x="259278" y="2119130"/>
                  </a:lnTo>
                  <a:lnTo>
                    <a:pt x="288107" y="2157394"/>
                  </a:lnTo>
                  <a:lnTo>
                    <a:pt x="318261" y="2194571"/>
                  </a:lnTo>
                  <a:lnTo>
                    <a:pt x="349704" y="2230626"/>
                  </a:lnTo>
                  <a:close/>
                </a:path>
                <a:path w="2678430" h="2679065">
                  <a:moveTo>
                    <a:pt x="738825" y="145136"/>
                  </a:moveTo>
                  <a:lnTo>
                    <a:pt x="732183" y="145136"/>
                  </a:lnTo>
                  <a:lnTo>
                    <a:pt x="774653" y="124461"/>
                  </a:lnTo>
                  <a:lnTo>
                    <a:pt x="817942" y="105250"/>
                  </a:lnTo>
                  <a:lnTo>
                    <a:pt x="862018" y="87536"/>
                  </a:lnTo>
                  <a:lnTo>
                    <a:pt x="906849" y="71351"/>
                  </a:lnTo>
                  <a:lnTo>
                    <a:pt x="952403" y="56729"/>
                  </a:lnTo>
                  <a:lnTo>
                    <a:pt x="998649" y="43704"/>
                  </a:lnTo>
                  <a:lnTo>
                    <a:pt x="1045554" y="32308"/>
                  </a:lnTo>
                  <a:lnTo>
                    <a:pt x="1093086" y="22574"/>
                  </a:lnTo>
                  <a:lnTo>
                    <a:pt x="1141214" y="14535"/>
                  </a:lnTo>
                  <a:lnTo>
                    <a:pt x="1189905" y="8226"/>
                  </a:lnTo>
                  <a:lnTo>
                    <a:pt x="1239127" y="3678"/>
                  </a:lnTo>
                  <a:lnTo>
                    <a:pt x="1288849" y="925"/>
                  </a:lnTo>
                  <a:lnTo>
                    <a:pt x="1339039" y="0"/>
                  </a:lnTo>
                  <a:lnTo>
                    <a:pt x="1389201" y="925"/>
                  </a:lnTo>
                  <a:lnTo>
                    <a:pt x="1422037" y="2743"/>
                  </a:lnTo>
                  <a:lnTo>
                    <a:pt x="1339039" y="2743"/>
                  </a:lnTo>
                  <a:lnTo>
                    <a:pt x="1285298" y="3805"/>
                  </a:lnTo>
                  <a:lnTo>
                    <a:pt x="1232102" y="6963"/>
                  </a:lnTo>
                  <a:lnTo>
                    <a:pt x="1179490" y="12178"/>
                  </a:lnTo>
                  <a:lnTo>
                    <a:pt x="1127503" y="19410"/>
                  </a:lnTo>
                  <a:lnTo>
                    <a:pt x="1076179" y="28620"/>
                  </a:lnTo>
                  <a:lnTo>
                    <a:pt x="1025558" y="39768"/>
                  </a:lnTo>
                  <a:lnTo>
                    <a:pt x="975681" y="52814"/>
                  </a:lnTo>
                  <a:lnTo>
                    <a:pt x="926586" y="67719"/>
                  </a:lnTo>
                  <a:lnTo>
                    <a:pt x="878314" y="84444"/>
                  </a:lnTo>
                  <a:lnTo>
                    <a:pt x="830903" y="102948"/>
                  </a:lnTo>
                  <a:lnTo>
                    <a:pt x="784393" y="123192"/>
                  </a:lnTo>
                  <a:lnTo>
                    <a:pt x="738825" y="145136"/>
                  </a:lnTo>
                  <a:close/>
                </a:path>
                <a:path w="2678430" h="2679065">
                  <a:moveTo>
                    <a:pt x="1945751" y="145136"/>
                  </a:moveTo>
                  <a:lnTo>
                    <a:pt x="1939254" y="145136"/>
                  </a:lnTo>
                  <a:lnTo>
                    <a:pt x="1893683" y="123192"/>
                  </a:lnTo>
                  <a:lnTo>
                    <a:pt x="1847166" y="102948"/>
                  </a:lnTo>
                  <a:lnTo>
                    <a:pt x="1799745" y="84444"/>
                  </a:lnTo>
                  <a:lnTo>
                    <a:pt x="1751461" y="67719"/>
                  </a:lnTo>
                  <a:lnTo>
                    <a:pt x="1702354" y="52814"/>
                  </a:lnTo>
                  <a:lnTo>
                    <a:pt x="1652466" y="39768"/>
                  </a:lnTo>
                  <a:lnTo>
                    <a:pt x="1601839" y="28620"/>
                  </a:lnTo>
                  <a:lnTo>
                    <a:pt x="1550512" y="19410"/>
                  </a:lnTo>
                  <a:lnTo>
                    <a:pt x="1498528" y="12178"/>
                  </a:lnTo>
                  <a:lnTo>
                    <a:pt x="1445927" y="6963"/>
                  </a:lnTo>
                  <a:lnTo>
                    <a:pt x="1392750" y="3805"/>
                  </a:lnTo>
                  <a:lnTo>
                    <a:pt x="1339039" y="2743"/>
                  </a:lnTo>
                  <a:lnTo>
                    <a:pt x="1422037" y="2743"/>
                  </a:lnTo>
                  <a:lnTo>
                    <a:pt x="1488113" y="8226"/>
                  </a:lnTo>
                  <a:lnTo>
                    <a:pt x="1536797" y="14535"/>
                  </a:lnTo>
                  <a:lnTo>
                    <a:pt x="1584922" y="22574"/>
                  </a:lnTo>
                  <a:lnTo>
                    <a:pt x="1632453" y="32308"/>
                  </a:lnTo>
                  <a:lnTo>
                    <a:pt x="1679358" y="43704"/>
                  </a:lnTo>
                  <a:lnTo>
                    <a:pt x="1725602" y="56729"/>
                  </a:lnTo>
                  <a:lnTo>
                    <a:pt x="1771154" y="71351"/>
                  </a:lnTo>
                  <a:lnTo>
                    <a:pt x="1815978" y="87536"/>
                  </a:lnTo>
                  <a:lnTo>
                    <a:pt x="1860041" y="105250"/>
                  </a:lnTo>
                  <a:lnTo>
                    <a:pt x="1903310" y="124461"/>
                  </a:lnTo>
                  <a:lnTo>
                    <a:pt x="1945751" y="145136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4365532" y="3282611"/>
              <a:ext cx="1999614" cy="2228215"/>
            </a:xfrm>
            <a:custGeom>
              <a:avLst/>
              <a:gdLst/>
              <a:ahLst/>
              <a:cxnLst/>
              <a:rect l="l" t="t" r="r" b="b"/>
              <a:pathLst>
                <a:path w="1999615" h="2228215">
                  <a:moveTo>
                    <a:pt x="1851467" y="2227593"/>
                  </a:moveTo>
                  <a:lnTo>
                    <a:pt x="1838905" y="2227593"/>
                  </a:lnTo>
                  <a:lnTo>
                    <a:pt x="1878424" y="2194240"/>
                  </a:lnTo>
                  <a:lnTo>
                    <a:pt x="1916603" y="2159412"/>
                  </a:lnTo>
                  <a:lnTo>
                    <a:pt x="1953402" y="2123148"/>
                  </a:lnTo>
                  <a:lnTo>
                    <a:pt x="1988779" y="2085489"/>
                  </a:lnTo>
                  <a:lnTo>
                    <a:pt x="1999030" y="2085489"/>
                  </a:lnTo>
                  <a:lnTo>
                    <a:pt x="1964197" y="2123148"/>
                  </a:lnTo>
                  <a:lnTo>
                    <a:pt x="1927956" y="2159412"/>
                  </a:lnTo>
                  <a:lnTo>
                    <a:pt x="1890361" y="2194240"/>
                  </a:lnTo>
                  <a:lnTo>
                    <a:pt x="1851467" y="2227593"/>
                  </a:lnTo>
                  <a:close/>
                </a:path>
                <a:path w="1999615" h="2228215">
                  <a:moveTo>
                    <a:pt x="159980" y="2227593"/>
                  </a:moveTo>
                  <a:lnTo>
                    <a:pt x="147418" y="2227593"/>
                  </a:lnTo>
                  <a:lnTo>
                    <a:pt x="108547" y="2194240"/>
                  </a:lnTo>
                  <a:lnTo>
                    <a:pt x="71002" y="2159412"/>
                  </a:lnTo>
                  <a:lnTo>
                    <a:pt x="34810" y="2123148"/>
                  </a:lnTo>
                  <a:lnTo>
                    <a:pt x="0" y="2085489"/>
                  </a:lnTo>
                  <a:lnTo>
                    <a:pt x="10107" y="2085489"/>
                  </a:lnTo>
                  <a:lnTo>
                    <a:pt x="45484" y="2123148"/>
                  </a:lnTo>
                  <a:lnTo>
                    <a:pt x="82282" y="2159412"/>
                  </a:lnTo>
                  <a:lnTo>
                    <a:pt x="120461" y="2194240"/>
                  </a:lnTo>
                  <a:lnTo>
                    <a:pt x="159980" y="2227593"/>
                  </a:lnTo>
                  <a:close/>
                </a:path>
                <a:path w="1999615" h="2228215">
                  <a:moveTo>
                    <a:pt x="1827643" y="141670"/>
                  </a:moveTo>
                  <a:lnTo>
                    <a:pt x="1822445" y="141670"/>
                  </a:lnTo>
                  <a:lnTo>
                    <a:pt x="1780369" y="109967"/>
                  </a:lnTo>
                  <a:lnTo>
                    <a:pt x="1736996" y="79886"/>
                  </a:lnTo>
                  <a:lnTo>
                    <a:pt x="1692383" y="51490"/>
                  </a:lnTo>
                  <a:lnTo>
                    <a:pt x="1646585" y="24840"/>
                  </a:lnTo>
                  <a:lnTo>
                    <a:pt x="1599657" y="0"/>
                  </a:lnTo>
                  <a:lnTo>
                    <a:pt x="1606155" y="0"/>
                  </a:lnTo>
                  <a:lnTo>
                    <a:pt x="1652822" y="24909"/>
                  </a:lnTo>
                  <a:lnTo>
                    <a:pt x="1698361" y="51594"/>
                  </a:lnTo>
                  <a:lnTo>
                    <a:pt x="1742714" y="79990"/>
                  </a:lnTo>
                  <a:lnTo>
                    <a:pt x="1785827" y="110036"/>
                  </a:lnTo>
                  <a:lnTo>
                    <a:pt x="1827643" y="141670"/>
                  </a:lnTo>
                  <a:close/>
                </a:path>
                <a:path w="1999615" h="2228215">
                  <a:moveTo>
                    <a:pt x="176440" y="141670"/>
                  </a:moveTo>
                  <a:lnTo>
                    <a:pt x="171242" y="141670"/>
                  </a:lnTo>
                  <a:lnTo>
                    <a:pt x="213212" y="109967"/>
                  </a:lnTo>
                  <a:lnTo>
                    <a:pt x="256224" y="79990"/>
                  </a:lnTo>
                  <a:lnTo>
                    <a:pt x="300535" y="51594"/>
                  </a:lnTo>
                  <a:lnTo>
                    <a:pt x="346003" y="24909"/>
                  </a:lnTo>
                  <a:lnTo>
                    <a:pt x="392586" y="0"/>
                  </a:lnTo>
                  <a:lnTo>
                    <a:pt x="399228" y="0"/>
                  </a:lnTo>
                  <a:lnTo>
                    <a:pt x="352195" y="24909"/>
                  </a:lnTo>
                  <a:lnTo>
                    <a:pt x="306544" y="51490"/>
                  </a:lnTo>
                  <a:lnTo>
                    <a:pt x="261951" y="79886"/>
                  </a:lnTo>
                  <a:lnTo>
                    <a:pt x="218480" y="110036"/>
                  </a:lnTo>
                  <a:lnTo>
                    <a:pt x="176440" y="141670"/>
                  </a:lnTo>
                  <a:close/>
                </a:path>
              </a:pathLst>
            </a:custGeom>
            <a:solidFill>
              <a:srgbClr val="9AB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031567" y="3140218"/>
              <a:ext cx="2667000" cy="2667635"/>
            </a:xfrm>
            <a:custGeom>
              <a:avLst/>
              <a:gdLst/>
              <a:ahLst/>
              <a:cxnLst/>
              <a:rect l="l" t="t" r="r" b="b"/>
              <a:pathLst>
                <a:path w="2667000" h="2667635">
                  <a:moveTo>
                    <a:pt x="1333408" y="2667480"/>
                  </a:moveTo>
                  <a:lnTo>
                    <a:pt x="1280618" y="2666454"/>
                  </a:lnTo>
                  <a:lnTo>
                    <a:pt x="1228351" y="2663401"/>
                  </a:lnTo>
                  <a:lnTo>
                    <a:pt x="1176643" y="2658360"/>
                  </a:lnTo>
                  <a:lnTo>
                    <a:pt x="1125532" y="2651369"/>
                  </a:lnTo>
                  <a:lnTo>
                    <a:pt x="1075057" y="2642465"/>
                  </a:lnTo>
                  <a:lnTo>
                    <a:pt x="1025255" y="2631687"/>
                  </a:lnTo>
                  <a:lnTo>
                    <a:pt x="976165" y="2619072"/>
                  </a:lnTo>
                  <a:lnTo>
                    <a:pt x="927824" y="2604659"/>
                  </a:lnTo>
                  <a:lnTo>
                    <a:pt x="880269" y="2588485"/>
                  </a:lnTo>
                  <a:lnTo>
                    <a:pt x="833540" y="2570589"/>
                  </a:lnTo>
                  <a:lnTo>
                    <a:pt x="787673" y="2551010"/>
                  </a:lnTo>
                  <a:lnTo>
                    <a:pt x="742707" y="2529783"/>
                  </a:lnTo>
                  <a:lnTo>
                    <a:pt x="698680" y="2506949"/>
                  </a:lnTo>
                  <a:lnTo>
                    <a:pt x="655629" y="2482545"/>
                  </a:lnTo>
                  <a:lnTo>
                    <a:pt x="613592" y="2456608"/>
                  </a:lnTo>
                  <a:lnTo>
                    <a:pt x="572607" y="2429177"/>
                  </a:lnTo>
                  <a:lnTo>
                    <a:pt x="532712" y="2400291"/>
                  </a:lnTo>
                  <a:lnTo>
                    <a:pt x="493945" y="2369986"/>
                  </a:lnTo>
                  <a:lnTo>
                    <a:pt x="506796" y="2369986"/>
                  </a:lnTo>
                  <a:lnTo>
                    <a:pt x="545154" y="2399441"/>
                  </a:lnTo>
                  <a:lnTo>
                    <a:pt x="584593" y="2427511"/>
                  </a:lnTo>
                  <a:lnTo>
                    <a:pt x="625079" y="2454161"/>
                  </a:lnTo>
                  <a:lnTo>
                    <a:pt x="666574" y="2479354"/>
                  </a:lnTo>
                  <a:lnTo>
                    <a:pt x="709043" y="2503055"/>
                  </a:lnTo>
                  <a:lnTo>
                    <a:pt x="752450" y="2525226"/>
                  </a:lnTo>
                  <a:lnTo>
                    <a:pt x="796760" y="2545832"/>
                  </a:lnTo>
                  <a:lnTo>
                    <a:pt x="841935" y="2564837"/>
                  </a:lnTo>
                  <a:lnTo>
                    <a:pt x="887940" y="2582203"/>
                  </a:lnTo>
                  <a:lnTo>
                    <a:pt x="934739" y="2597895"/>
                  </a:lnTo>
                  <a:lnTo>
                    <a:pt x="982297" y="2611877"/>
                  </a:lnTo>
                  <a:lnTo>
                    <a:pt x="1030576" y="2624113"/>
                  </a:lnTo>
                  <a:lnTo>
                    <a:pt x="1079542" y="2634565"/>
                  </a:lnTo>
                  <a:lnTo>
                    <a:pt x="1129158" y="2643198"/>
                  </a:lnTo>
                  <a:lnTo>
                    <a:pt x="1179389" y="2649976"/>
                  </a:lnTo>
                  <a:lnTo>
                    <a:pt x="1230198" y="2654863"/>
                  </a:lnTo>
                  <a:lnTo>
                    <a:pt x="1281550" y="2657821"/>
                  </a:lnTo>
                  <a:lnTo>
                    <a:pt x="1333408" y="2658815"/>
                  </a:lnTo>
                  <a:lnTo>
                    <a:pt x="1485461" y="2658815"/>
                  </a:lnTo>
                  <a:lnTo>
                    <a:pt x="1438427" y="2663401"/>
                  </a:lnTo>
                  <a:lnTo>
                    <a:pt x="1386176" y="2666454"/>
                  </a:lnTo>
                  <a:lnTo>
                    <a:pt x="1333408" y="2667480"/>
                  </a:lnTo>
                  <a:close/>
                </a:path>
                <a:path w="2667000" h="2667635">
                  <a:moveTo>
                    <a:pt x="1485461" y="2658815"/>
                  </a:moveTo>
                  <a:lnTo>
                    <a:pt x="1333408" y="2658815"/>
                  </a:lnTo>
                  <a:lnTo>
                    <a:pt x="1385268" y="2657821"/>
                  </a:lnTo>
                  <a:lnTo>
                    <a:pt x="1436623" y="2654863"/>
                  </a:lnTo>
                  <a:lnTo>
                    <a:pt x="1487438" y="2649976"/>
                  </a:lnTo>
                  <a:lnTo>
                    <a:pt x="1537678" y="2643198"/>
                  </a:lnTo>
                  <a:lnTo>
                    <a:pt x="1587304" y="2634565"/>
                  </a:lnTo>
                  <a:lnTo>
                    <a:pt x="1636283" y="2624113"/>
                  </a:lnTo>
                  <a:lnTo>
                    <a:pt x="1684577" y="2611877"/>
                  </a:lnTo>
                  <a:lnTo>
                    <a:pt x="1732150" y="2597895"/>
                  </a:lnTo>
                  <a:lnTo>
                    <a:pt x="1778967" y="2582203"/>
                  </a:lnTo>
                  <a:lnTo>
                    <a:pt x="1824991" y="2564837"/>
                  </a:lnTo>
                  <a:lnTo>
                    <a:pt x="1870186" y="2545832"/>
                  </a:lnTo>
                  <a:lnTo>
                    <a:pt x="1914515" y="2525226"/>
                  </a:lnTo>
                  <a:lnTo>
                    <a:pt x="1957944" y="2503055"/>
                  </a:lnTo>
                  <a:lnTo>
                    <a:pt x="2000436" y="2479354"/>
                  </a:lnTo>
                  <a:lnTo>
                    <a:pt x="2041955" y="2454161"/>
                  </a:lnTo>
                  <a:lnTo>
                    <a:pt x="2082464" y="2427511"/>
                  </a:lnTo>
                  <a:lnTo>
                    <a:pt x="2121927" y="2399441"/>
                  </a:lnTo>
                  <a:lnTo>
                    <a:pt x="2160309" y="2369986"/>
                  </a:lnTo>
                  <a:lnTo>
                    <a:pt x="2172871" y="2369986"/>
                  </a:lnTo>
                  <a:lnTo>
                    <a:pt x="2134103" y="2400291"/>
                  </a:lnTo>
                  <a:lnTo>
                    <a:pt x="2094205" y="2429177"/>
                  </a:lnTo>
                  <a:lnTo>
                    <a:pt x="2053215" y="2456608"/>
                  </a:lnTo>
                  <a:lnTo>
                    <a:pt x="2011171" y="2482545"/>
                  </a:lnTo>
                  <a:lnTo>
                    <a:pt x="1968112" y="2506949"/>
                  </a:lnTo>
                  <a:lnTo>
                    <a:pt x="1924077" y="2529783"/>
                  </a:lnTo>
                  <a:lnTo>
                    <a:pt x="1879103" y="2551010"/>
                  </a:lnTo>
                  <a:lnTo>
                    <a:pt x="1833229" y="2570589"/>
                  </a:lnTo>
                  <a:lnTo>
                    <a:pt x="1786493" y="2588485"/>
                  </a:lnTo>
                  <a:lnTo>
                    <a:pt x="1738933" y="2604659"/>
                  </a:lnTo>
                  <a:lnTo>
                    <a:pt x="1690588" y="2619072"/>
                  </a:lnTo>
                  <a:lnTo>
                    <a:pt x="1641497" y="2631687"/>
                  </a:lnTo>
                  <a:lnTo>
                    <a:pt x="1591696" y="2642465"/>
                  </a:lnTo>
                  <a:lnTo>
                    <a:pt x="1541226" y="2651369"/>
                  </a:lnTo>
                  <a:lnTo>
                    <a:pt x="1490123" y="2658360"/>
                  </a:lnTo>
                  <a:lnTo>
                    <a:pt x="1485461" y="2658815"/>
                  </a:lnTo>
                  <a:close/>
                </a:path>
                <a:path w="2667000" h="2667635">
                  <a:moveTo>
                    <a:pt x="2322744" y="2227882"/>
                  </a:moveTo>
                  <a:lnTo>
                    <a:pt x="2312493" y="2227882"/>
                  </a:lnTo>
                  <a:lnTo>
                    <a:pt x="2344366" y="2191827"/>
                  </a:lnTo>
                  <a:lnTo>
                    <a:pt x="2374917" y="2154650"/>
                  </a:lnTo>
                  <a:lnTo>
                    <a:pt x="2404112" y="2116386"/>
                  </a:lnTo>
                  <a:lnTo>
                    <a:pt x="2431938" y="2077046"/>
                  </a:lnTo>
                  <a:lnTo>
                    <a:pt x="2458368" y="2036650"/>
                  </a:lnTo>
                  <a:lnTo>
                    <a:pt x="2483353" y="1995251"/>
                  </a:lnTo>
                  <a:lnTo>
                    <a:pt x="2506858" y="1952885"/>
                  </a:lnTo>
                  <a:lnTo>
                    <a:pt x="2528846" y="1909588"/>
                  </a:lnTo>
                  <a:lnTo>
                    <a:pt x="2549282" y="1865396"/>
                  </a:lnTo>
                  <a:lnTo>
                    <a:pt x="2568129" y="1820344"/>
                  </a:lnTo>
                  <a:lnTo>
                    <a:pt x="2585352" y="1774470"/>
                  </a:lnTo>
                  <a:lnTo>
                    <a:pt x="2600915" y="1727808"/>
                  </a:lnTo>
                  <a:lnTo>
                    <a:pt x="2614781" y="1680395"/>
                  </a:lnTo>
                  <a:lnTo>
                    <a:pt x="2626915" y="1632267"/>
                  </a:lnTo>
                  <a:lnTo>
                    <a:pt x="2637281" y="1583459"/>
                  </a:lnTo>
                  <a:lnTo>
                    <a:pt x="2645843" y="1534009"/>
                  </a:lnTo>
                  <a:lnTo>
                    <a:pt x="2652565" y="1483950"/>
                  </a:lnTo>
                  <a:lnTo>
                    <a:pt x="2657411" y="1433320"/>
                  </a:lnTo>
                  <a:lnTo>
                    <a:pt x="2660345" y="1382155"/>
                  </a:lnTo>
                  <a:lnTo>
                    <a:pt x="2661330" y="1330490"/>
                  </a:lnTo>
                  <a:lnTo>
                    <a:pt x="2660378" y="1279719"/>
                  </a:lnTo>
                  <a:lnTo>
                    <a:pt x="2657542" y="1229431"/>
                  </a:lnTo>
                  <a:lnTo>
                    <a:pt x="2652857" y="1179660"/>
                  </a:lnTo>
                  <a:lnTo>
                    <a:pt x="2646358" y="1130440"/>
                  </a:lnTo>
                  <a:lnTo>
                    <a:pt x="2638078" y="1081804"/>
                  </a:lnTo>
                  <a:lnTo>
                    <a:pt x="2628052" y="1033787"/>
                  </a:lnTo>
                  <a:lnTo>
                    <a:pt x="2616313" y="986422"/>
                  </a:lnTo>
                  <a:lnTo>
                    <a:pt x="2602896" y="939744"/>
                  </a:lnTo>
                  <a:lnTo>
                    <a:pt x="2587835" y="893786"/>
                  </a:lnTo>
                  <a:lnTo>
                    <a:pt x="2571164" y="848583"/>
                  </a:lnTo>
                  <a:lnTo>
                    <a:pt x="2552917" y="804167"/>
                  </a:lnTo>
                  <a:lnTo>
                    <a:pt x="2533127" y="760573"/>
                  </a:lnTo>
                  <a:lnTo>
                    <a:pt x="2511830" y="717835"/>
                  </a:lnTo>
                  <a:lnTo>
                    <a:pt x="2489060" y="675987"/>
                  </a:lnTo>
                  <a:lnTo>
                    <a:pt x="2464849" y="635062"/>
                  </a:lnTo>
                  <a:lnTo>
                    <a:pt x="2439233" y="595094"/>
                  </a:lnTo>
                  <a:lnTo>
                    <a:pt x="2412246" y="556118"/>
                  </a:lnTo>
                  <a:lnTo>
                    <a:pt x="2383922" y="518167"/>
                  </a:lnTo>
                  <a:lnTo>
                    <a:pt x="2354294" y="481276"/>
                  </a:lnTo>
                  <a:lnTo>
                    <a:pt x="2323397" y="445477"/>
                  </a:lnTo>
                  <a:lnTo>
                    <a:pt x="2291265" y="410805"/>
                  </a:lnTo>
                  <a:lnTo>
                    <a:pt x="2257932" y="377293"/>
                  </a:lnTo>
                  <a:lnTo>
                    <a:pt x="2223432" y="344977"/>
                  </a:lnTo>
                  <a:lnTo>
                    <a:pt x="2187800" y="313889"/>
                  </a:lnTo>
                  <a:lnTo>
                    <a:pt x="2151069" y="284063"/>
                  </a:lnTo>
                  <a:lnTo>
                    <a:pt x="2156411" y="284063"/>
                  </a:lnTo>
                  <a:lnTo>
                    <a:pt x="2193175" y="314010"/>
                  </a:lnTo>
                  <a:lnTo>
                    <a:pt x="2228838" y="345219"/>
                  </a:lnTo>
                  <a:lnTo>
                    <a:pt x="2263366" y="377657"/>
                  </a:lnTo>
                  <a:lnTo>
                    <a:pt x="2296725" y="411290"/>
                  </a:lnTo>
                  <a:lnTo>
                    <a:pt x="2328880" y="446083"/>
                  </a:lnTo>
                  <a:lnTo>
                    <a:pt x="2359798" y="482003"/>
                  </a:lnTo>
                  <a:lnTo>
                    <a:pt x="2389445" y="519016"/>
                  </a:lnTo>
                  <a:lnTo>
                    <a:pt x="2417786" y="557089"/>
                  </a:lnTo>
                  <a:lnTo>
                    <a:pt x="2444789" y="596186"/>
                  </a:lnTo>
                  <a:lnTo>
                    <a:pt x="2470418" y="636275"/>
                  </a:lnTo>
                  <a:lnTo>
                    <a:pt x="2494640" y="677321"/>
                  </a:lnTo>
                  <a:lnTo>
                    <a:pt x="2517421" y="719291"/>
                  </a:lnTo>
                  <a:lnTo>
                    <a:pt x="2538727" y="762150"/>
                  </a:lnTo>
                  <a:lnTo>
                    <a:pt x="2558523" y="805865"/>
                  </a:lnTo>
                  <a:lnTo>
                    <a:pt x="2576777" y="850402"/>
                  </a:lnTo>
                  <a:lnTo>
                    <a:pt x="2593453" y="895727"/>
                  </a:lnTo>
                  <a:lnTo>
                    <a:pt x="2608518" y="941807"/>
                  </a:lnTo>
                  <a:lnTo>
                    <a:pt x="2621938" y="988606"/>
                  </a:lnTo>
                  <a:lnTo>
                    <a:pt x="2633679" y="1036092"/>
                  </a:lnTo>
                  <a:lnTo>
                    <a:pt x="2643707" y="1084230"/>
                  </a:lnTo>
                  <a:lnTo>
                    <a:pt x="2651988" y="1132987"/>
                  </a:lnTo>
                  <a:lnTo>
                    <a:pt x="2658488" y="1182329"/>
                  </a:lnTo>
                  <a:lnTo>
                    <a:pt x="2663173" y="1232221"/>
                  </a:lnTo>
                  <a:lnTo>
                    <a:pt x="2666009" y="1282631"/>
                  </a:lnTo>
                  <a:lnTo>
                    <a:pt x="2666961" y="1333523"/>
                  </a:lnTo>
                  <a:lnTo>
                    <a:pt x="2665990" y="1384910"/>
                  </a:lnTo>
                  <a:lnTo>
                    <a:pt x="2663101" y="1435804"/>
                  </a:lnTo>
                  <a:lnTo>
                    <a:pt x="2658327" y="1486172"/>
                  </a:lnTo>
                  <a:lnTo>
                    <a:pt x="2651705" y="1535977"/>
                  </a:lnTo>
                  <a:lnTo>
                    <a:pt x="2643268" y="1585186"/>
                  </a:lnTo>
                  <a:lnTo>
                    <a:pt x="2633053" y="1633762"/>
                  </a:lnTo>
                  <a:lnTo>
                    <a:pt x="2621093" y="1681672"/>
                  </a:lnTo>
                  <a:lnTo>
                    <a:pt x="2607423" y="1728879"/>
                  </a:lnTo>
                  <a:lnTo>
                    <a:pt x="2592079" y="1775350"/>
                  </a:lnTo>
                  <a:lnTo>
                    <a:pt x="2575096" y="1821048"/>
                  </a:lnTo>
                  <a:lnTo>
                    <a:pt x="2556507" y="1865940"/>
                  </a:lnTo>
                  <a:lnTo>
                    <a:pt x="2536348" y="1909990"/>
                  </a:lnTo>
                  <a:lnTo>
                    <a:pt x="2514654" y="1953163"/>
                  </a:lnTo>
                  <a:lnTo>
                    <a:pt x="2491461" y="1995424"/>
                  </a:lnTo>
                  <a:lnTo>
                    <a:pt x="2466801" y="2036738"/>
                  </a:lnTo>
                  <a:lnTo>
                    <a:pt x="2440711" y="2077071"/>
                  </a:lnTo>
                  <a:lnTo>
                    <a:pt x="2413213" y="2116404"/>
                  </a:lnTo>
                  <a:lnTo>
                    <a:pt x="2384350" y="2154686"/>
                  </a:lnTo>
                  <a:lnTo>
                    <a:pt x="2354181" y="2191857"/>
                  </a:lnTo>
                  <a:lnTo>
                    <a:pt x="2322744" y="2227882"/>
                  </a:lnTo>
                  <a:close/>
                </a:path>
                <a:path w="2667000" h="2667635">
                  <a:moveTo>
                    <a:pt x="354468" y="2227882"/>
                  </a:moveTo>
                  <a:lnTo>
                    <a:pt x="344072" y="2227882"/>
                  </a:lnTo>
                  <a:lnTo>
                    <a:pt x="312630" y="2191827"/>
                  </a:lnTo>
                  <a:lnTo>
                    <a:pt x="282476" y="2154650"/>
                  </a:lnTo>
                  <a:lnTo>
                    <a:pt x="253646" y="2116386"/>
                  </a:lnTo>
                  <a:lnTo>
                    <a:pt x="226160" y="2077046"/>
                  </a:lnTo>
                  <a:lnTo>
                    <a:pt x="200046" y="2036650"/>
                  </a:lnTo>
                  <a:lnTo>
                    <a:pt x="175356" y="1995251"/>
                  </a:lnTo>
                  <a:lnTo>
                    <a:pt x="152267" y="1953163"/>
                  </a:lnTo>
                  <a:lnTo>
                    <a:pt x="130581" y="1909990"/>
                  </a:lnTo>
                  <a:lnTo>
                    <a:pt x="110430" y="1865940"/>
                  </a:lnTo>
                  <a:lnTo>
                    <a:pt x="91847" y="1821048"/>
                  </a:lnTo>
                  <a:lnTo>
                    <a:pt x="74868" y="1775350"/>
                  </a:lnTo>
                  <a:lnTo>
                    <a:pt x="59528" y="1728879"/>
                  </a:lnTo>
                  <a:lnTo>
                    <a:pt x="45862" y="1681672"/>
                  </a:lnTo>
                  <a:lnTo>
                    <a:pt x="33904" y="1633762"/>
                  </a:lnTo>
                  <a:lnTo>
                    <a:pt x="23690" y="1585186"/>
                  </a:lnTo>
                  <a:lnTo>
                    <a:pt x="15255" y="1535977"/>
                  </a:lnTo>
                  <a:lnTo>
                    <a:pt x="8633" y="1486172"/>
                  </a:lnTo>
                  <a:lnTo>
                    <a:pt x="3860" y="1435804"/>
                  </a:lnTo>
                  <a:lnTo>
                    <a:pt x="970" y="1384910"/>
                  </a:lnTo>
                  <a:lnTo>
                    <a:pt x="0" y="1333523"/>
                  </a:lnTo>
                  <a:lnTo>
                    <a:pt x="952" y="1282631"/>
                  </a:lnTo>
                  <a:lnTo>
                    <a:pt x="3788" y="1232221"/>
                  </a:lnTo>
                  <a:lnTo>
                    <a:pt x="8473" y="1182329"/>
                  </a:lnTo>
                  <a:lnTo>
                    <a:pt x="14972" y="1132987"/>
                  </a:lnTo>
                  <a:lnTo>
                    <a:pt x="23253" y="1084230"/>
                  </a:lnTo>
                  <a:lnTo>
                    <a:pt x="33280" y="1036092"/>
                  </a:lnTo>
                  <a:lnTo>
                    <a:pt x="45020" y="988606"/>
                  </a:lnTo>
                  <a:lnTo>
                    <a:pt x="58438" y="941807"/>
                  </a:lnTo>
                  <a:lnTo>
                    <a:pt x="73501" y="895727"/>
                  </a:lnTo>
                  <a:lnTo>
                    <a:pt x="90175" y="850402"/>
                  </a:lnTo>
                  <a:lnTo>
                    <a:pt x="108425" y="805865"/>
                  </a:lnTo>
                  <a:lnTo>
                    <a:pt x="128218" y="762150"/>
                  </a:lnTo>
                  <a:lnTo>
                    <a:pt x="149520" y="719291"/>
                  </a:lnTo>
                  <a:lnTo>
                    <a:pt x="172296" y="677321"/>
                  </a:lnTo>
                  <a:lnTo>
                    <a:pt x="196512" y="636275"/>
                  </a:lnTo>
                  <a:lnTo>
                    <a:pt x="222134" y="596186"/>
                  </a:lnTo>
                  <a:lnTo>
                    <a:pt x="249129" y="557089"/>
                  </a:lnTo>
                  <a:lnTo>
                    <a:pt x="277462" y="519016"/>
                  </a:lnTo>
                  <a:lnTo>
                    <a:pt x="307099" y="482003"/>
                  </a:lnTo>
                  <a:lnTo>
                    <a:pt x="338007" y="446083"/>
                  </a:lnTo>
                  <a:lnTo>
                    <a:pt x="370151" y="411290"/>
                  </a:lnTo>
                  <a:lnTo>
                    <a:pt x="403496" y="377657"/>
                  </a:lnTo>
                  <a:lnTo>
                    <a:pt x="438010" y="345219"/>
                  </a:lnTo>
                  <a:lnTo>
                    <a:pt x="473658" y="314010"/>
                  </a:lnTo>
                  <a:lnTo>
                    <a:pt x="510405" y="284063"/>
                  </a:lnTo>
                  <a:lnTo>
                    <a:pt x="516036" y="284063"/>
                  </a:lnTo>
                  <a:lnTo>
                    <a:pt x="479289" y="313889"/>
                  </a:lnTo>
                  <a:lnTo>
                    <a:pt x="443641" y="344977"/>
                  </a:lnTo>
                  <a:lnTo>
                    <a:pt x="409127" y="377293"/>
                  </a:lnTo>
                  <a:lnTo>
                    <a:pt x="375781" y="410805"/>
                  </a:lnTo>
                  <a:lnTo>
                    <a:pt x="343638" y="445477"/>
                  </a:lnTo>
                  <a:lnTo>
                    <a:pt x="312730" y="481276"/>
                  </a:lnTo>
                  <a:lnTo>
                    <a:pt x="283093" y="518167"/>
                  </a:lnTo>
                  <a:lnTo>
                    <a:pt x="254760" y="556118"/>
                  </a:lnTo>
                  <a:lnTo>
                    <a:pt x="227765" y="595094"/>
                  </a:lnTo>
                  <a:lnTo>
                    <a:pt x="202143" y="635062"/>
                  </a:lnTo>
                  <a:lnTo>
                    <a:pt x="177926" y="675987"/>
                  </a:lnTo>
                  <a:lnTo>
                    <a:pt x="155151" y="717835"/>
                  </a:lnTo>
                  <a:lnTo>
                    <a:pt x="133849" y="760573"/>
                  </a:lnTo>
                  <a:lnTo>
                    <a:pt x="114056" y="804167"/>
                  </a:lnTo>
                  <a:lnTo>
                    <a:pt x="95806" y="848583"/>
                  </a:lnTo>
                  <a:lnTo>
                    <a:pt x="79132" y="893786"/>
                  </a:lnTo>
                  <a:lnTo>
                    <a:pt x="64069" y="939744"/>
                  </a:lnTo>
                  <a:lnTo>
                    <a:pt x="50651" y="986422"/>
                  </a:lnTo>
                  <a:lnTo>
                    <a:pt x="38911" y="1033787"/>
                  </a:lnTo>
                  <a:lnTo>
                    <a:pt x="28884" y="1081804"/>
                  </a:lnTo>
                  <a:lnTo>
                    <a:pt x="20603" y="1130440"/>
                  </a:lnTo>
                  <a:lnTo>
                    <a:pt x="14104" y="1179660"/>
                  </a:lnTo>
                  <a:lnTo>
                    <a:pt x="9419" y="1229431"/>
                  </a:lnTo>
                  <a:lnTo>
                    <a:pt x="6583" y="1279719"/>
                  </a:lnTo>
                  <a:lnTo>
                    <a:pt x="5630" y="1330490"/>
                  </a:lnTo>
                  <a:lnTo>
                    <a:pt x="6616" y="1382155"/>
                  </a:lnTo>
                  <a:lnTo>
                    <a:pt x="9550" y="1433320"/>
                  </a:lnTo>
                  <a:lnTo>
                    <a:pt x="14396" y="1483950"/>
                  </a:lnTo>
                  <a:lnTo>
                    <a:pt x="21118" y="1534009"/>
                  </a:lnTo>
                  <a:lnTo>
                    <a:pt x="29680" y="1583459"/>
                  </a:lnTo>
                  <a:lnTo>
                    <a:pt x="40046" y="1632267"/>
                  </a:lnTo>
                  <a:lnTo>
                    <a:pt x="52180" y="1680395"/>
                  </a:lnTo>
                  <a:lnTo>
                    <a:pt x="66046" y="1727808"/>
                  </a:lnTo>
                  <a:lnTo>
                    <a:pt x="81609" y="1774470"/>
                  </a:lnTo>
                  <a:lnTo>
                    <a:pt x="98832" y="1820344"/>
                  </a:lnTo>
                  <a:lnTo>
                    <a:pt x="117679" y="1865396"/>
                  </a:lnTo>
                  <a:lnTo>
                    <a:pt x="138115" y="1909588"/>
                  </a:lnTo>
                  <a:lnTo>
                    <a:pt x="160103" y="1952885"/>
                  </a:lnTo>
                  <a:lnTo>
                    <a:pt x="183712" y="1995424"/>
                  </a:lnTo>
                  <a:lnTo>
                    <a:pt x="208650" y="2036738"/>
                  </a:lnTo>
                  <a:lnTo>
                    <a:pt x="235039" y="2077071"/>
                  </a:lnTo>
                  <a:lnTo>
                    <a:pt x="262861" y="2116404"/>
                  </a:lnTo>
                  <a:lnTo>
                    <a:pt x="292072" y="2154686"/>
                  </a:lnTo>
                  <a:lnTo>
                    <a:pt x="322620" y="2191857"/>
                  </a:lnTo>
                  <a:lnTo>
                    <a:pt x="354468" y="2227882"/>
                  </a:lnTo>
                  <a:close/>
                </a:path>
                <a:path w="2667000" h="2667635">
                  <a:moveTo>
                    <a:pt x="739980" y="142392"/>
                  </a:moveTo>
                  <a:lnTo>
                    <a:pt x="733194" y="142392"/>
                  </a:lnTo>
                  <a:lnTo>
                    <a:pt x="778762" y="120448"/>
                  </a:lnTo>
                  <a:lnTo>
                    <a:pt x="825271" y="100204"/>
                  </a:lnTo>
                  <a:lnTo>
                    <a:pt x="872682" y="81700"/>
                  </a:lnTo>
                  <a:lnTo>
                    <a:pt x="920955" y="64975"/>
                  </a:lnTo>
                  <a:lnTo>
                    <a:pt x="970050" y="50070"/>
                  </a:lnTo>
                  <a:lnTo>
                    <a:pt x="1019927" y="37024"/>
                  </a:lnTo>
                  <a:lnTo>
                    <a:pt x="1070547" y="25876"/>
                  </a:lnTo>
                  <a:lnTo>
                    <a:pt x="1121871" y="16666"/>
                  </a:lnTo>
                  <a:lnTo>
                    <a:pt x="1173859" y="9434"/>
                  </a:lnTo>
                  <a:lnTo>
                    <a:pt x="1226470" y="4219"/>
                  </a:lnTo>
                  <a:lnTo>
                    <a:pt x="1279667" y="1061"/>
                  </a:lnTo>
                  <a:lnTo>
                    <a:pt x="1333408" y="0"/>
                  </a:lnTo>
                  <a:lnTo>
                    <a:pt x="1387119" y="1061"/>
                  </a:lnTo>
                  <a:lnTo>
                    <a:pt x="1413017" y="2599"/>
                  </a:lnTo>
                  <a:lnTo>
                    <a:pt x="1333408" y="2599"/>
                  </a:lnTo>
                  <a:lnTo>
                    <a:pt x="1280343" y="3642"/>
                  </a:lnTo>
                  <a:lnTo>
                    <a:pt x="1227805" y="6746"/>
                  </a:lnTo>
                  <a:lnTo>
                    <a:pt x="1175833" y="11871"/>
                  </a:lnTo>
                  <a:lnTo>
                    <a:pt x="1124465" y="18977"/>
                  </a:lnTo>
                  <a:lnTo>
                    <a:pt x="1073741" y="28024"/>
                  </a:lnTo>
                  <a:lnTo>
                    <a:pt x="1023699" y="38973"/>
                  </a:lnTo>
                  <a:lnTo>
                    <a:pt x="974380" y="51785"/>
                  </a:lnTo>
                  <a:lnTo>
                    <a:pt x="925821" y="66419"/>
                  </a:lnTo>
                  <a:lnTo>
                    <a:pt x="878063" y="82837"/>
                  </a:lnTo>
                  <a:lnTo>
                    <a:pt x="831144" y="100998"/>
                  </a:lnTo>
                  <a:lnTo>
                    <a:pt x="785103" y="120863"/>
                  </a:lnTo>
                  <a:lnTo>
                    <a:pt x="739980" y="142392"/>
                  </a:lnTo>
                  <a:close/>
                </a:path>
                <a:path w="2667000" h="2667635">
                  <a:moveTo>
                    <a:pt x="1933623" y="142392"/>
                  </a:moveTo>
                  <a:lnTo>
                    <a:pt x="1926981" y="142392"/>
                  </a:lnTo>
                  <a:lnTo>
                    <a:pt x="1881858" y="120863"/>
                  </a:lnTo>
                  <a:lnTo>
                    <a:pt x="1835816" y="100998"/>
                  </a:lnTo>
                  <a:lnTo>
                    <a:pt x="1788896" y="82837"/>
                  </a:lnTo>
                  <a:lnTo>
                    <a:pt x="1741134" y="66419"/>
                  </a:lnTo>
                  <a:lnTo>
                    <a:pt x="1692571" y="51785"/>
                  </a:lnTo>
                  <a:lnTo>
                    <a:pt x="1643243" y="38973"/>
                  </a:lnTo>
                  <a:lnTo>
                    <a:pt x="1593191" y="28024"/>
                  </a:lnTo>
                  <a:lnTo>
                    <a:pt x="1542453" y="18977"/>
                  </a:lnTo>
                  <a:lnTo>
                    <a:pt x="1491067" y="11871"/>
                  </a:lnTo>
                  <a:lnTo>
                    <a:pt x="1439072" y="6746"/>
                  </a:lnTo>
                  <a:lnTo>
                    <a:pt x="1386506" y="3642"/>
                  </a:lnTo>
                  <a:lnTo>
                    <a:pt x="1333408" y="2599"/>
                  </a:lnTo>
                  <a:lnTo>
                    <a:pt x="1413017" y="2599"/>
                  </a:lnTo>
                  <a:lnTo>
                    <a:pt x="1492897" y="9434"/>
                  </a:lnTo>
                  <a:lnTo>
                    <a:pt x="1544881" y="16666"/>
                  </a:lnTo>
                  <a:lnTo>
                    <a:pt x="1596207" y="25876"/>
                  </a:lnTo>
                  <a:lnTo>
                    <a:pt x="1646835" y="37024"/>
                  </a:lnTo>
                  <a:lnTo>
                    <a:pt x="1696723" y="50070"/>
                  </a:lnTo>
                  <a:lnTo>
                    <a:pt x="1745829" y="64975"/>
                  </a:lnTo>
                  <a:lnTo>
                    <a:pt x="1794114" y="81700"/>
                  </a:lnTo>
                  <a:lnTo>
                    <a:pt x="1841535" y="100204"/>
                  </a:lnTo>
                  <a:lnTo>
                    <a:pt x="1888052" y="120448"/>
                  </a:lnTo>
                  <a:lnTo>
                    <a:pt x="1933623" y="142392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375639" y="3282611"/>
              <a:ext cx="1979295" cy="2228215"/>
            </a:xfrm>
            <a:custGeom>
              <a:avLst/>
              <a:gdLst/>
              <a:ahLst/>
              <a:cxnLst/>
              <a:rect l="l" t="t" r="r" b="b"/>
              <a:pathLst>
                <a:path w="1979294" h="2228215">
                  <a:moveTo>
                    <a:pt x="1828798" y="2227593"/>
                  </a:moveTo>
                  <a:lnTo>
                    <a:pt x="1816237" y="2227593"/>
                  </a:lnTo>
                  <a:lnTo>
                    <a:pt x="1856471" y="2194240"/>
                  </a:lnTo>
                  <a:lnTo>
                    <a:pt x="1895255" y="2159412"/>
                  </a:lnTo>
                  <a:lnTo>
                    <a:pt x="1932577" y="2123148"/>
                  </a:lnTo>
                  <a:lnTo>
                    <a:pt x="1968420" y="2085489"/>
                  </a:lnTo>
                  <a:lnTo>
                    <a:pt x="1978671" y="2085489"/>
                  </a:lnTo>
                  <a:lnTo>
                    <a:pt x="1943212" y="2123229"/>
                  </a:lnTo>
                  <a:lnTo>
                    <a:pt x="1906377" y="2159520"/>
                  </a:lnTo>
                  <a:lnTo>
                    <a:pt x="1868221" y="2194322"/>
                  </a:lnTo>
                  <a:lnTo>
                    <a:pt x="1828798" y="2227593"/>
                  </a:lnTo>
                  <a:close/>
                </a:path>
                <a:path w="1979294" h="2228215">
                  <a:moveTo>
                    <a:pt x="162723" y="2227593"/>
                  </a:moveTo>
                  <a:lnTo>
                    <a:pt x="149873" y="2227593"/>
                  </a:lnTo>
                  <a:lnTo>
                    <a:pt x="110354" y="2194240"/>
                  </a:lnTo>
                  <a:lnTo>
                    <a:pt x="72175" y="2159412"/>
                  </a:lnTo>
                  <a:lnTo>
                    <a:pt x="35376" y="2123148"/>
                  </a:lnTo>
                  <a:lnTo>
                    <a:pt x="0" y="2085489"/>
                  </a:lnTo>
                  <a:lnTo>
                    <a:pt x="10395" y="2085489"/>
                  </a:lnTo>
                  <a:lnTo>
                    <a:pt x="46399" y="2123229"/>
                  </a:lnTo>
                  <a:lnTo>
                    <a:pt x="83798" y="2159520"/>
                  </a:lnTo>
                  <a:lnTo>
                    <a:pt x="122577" y="2194322"/>
                  </a:lnTo>
                  <a:lnTo>
                    <a:pt x="162723" y="2227593"/>
                  </a:lnTo>
                  <a:close/>
                </a:path>
                <a:path w="1979294" h="2228215">
                  <a:moveTo>
                    <a:pt x="1812338" y="141670"/>
                  </a:moveTo>
                  <a:lnTo>
                    <a:pt x="1806996" y="141670"/>
                  </a:lnTo>
                  <a:lnTo>
                    <a:pt x="1764659" y="109912"/>
                  </a:lnTo>
                  <a:lnTo>
                    <a:pt x="1721027" y="79824"/>
                  </a:lnTo>
                  <a:lnTo>
                    <a:pt x="1676154" y="51448"/>
                  </a:lnTo>
                  <a:lnTo>
                    <a:pt x="1630096" y="24826"/>
                  </a:lnTo>
                  <a:lnTo>
                    <a:pt x="1582908" y="0"/>
                  </a:lnTo>
                  <a:lnTo>
                    <a:pt x="1589550" y="0"/>
                  </a:lnTo>
                  <a:lnTo>
                    <a:pt x="1636478" y="24840"/>
                  </a:lnTo>
                  <a:lnTo>
                    <a:pt x="1682276" y="51490"/>
                  </a:lnTo>
                  <a:lnTo>
                    <a:pt x="1726889" y="79886"/>
                  </a:lnTo>
                  <a:lnTo>
                    <a:pt x="1770262" y="109967"/>
                  </a:lnTo>
                  <a:lnTo>
                    <a:pt x="1812338" y="141670"/>
                  </a:lnTo>
                  <a:close/>
                </a:path>
                <a:path w="1979294" h="2228215">
                  <a:moveTo>
                    <a:pt x="171964" y="141670"/>
                  </a:moveTo>
                  <a:lnTo>
                    <a:pt x="166333" y="141670"/>
                  </a:lnTo>
                  <a:lnTo>
                    <a:pt x="208545" y="109912"/>
                  </a:lnTo>
                  <a:lnTo>
                    <a:pt x="251942" y="79824"/>
                  </a:lnTo>
                  <a:lnTo>
                    <a:pt x="296508" y="51448"/>
                  </a:lnTo>
                  <a:lnTo>
                    <a:pt x="342233" y="24826"/>
                  </a:lnTo>
                  <a:lnTo>
                    <a:pt x="389121" y="0"/>
                  </a:lnTo>
                  <a:lnTo>
                    <a:pt x="395907" y="0"/>
                  </a:lnTo>
                  <a:lnTo>
                    <a:pt x="348710" y="24840"/>
                  </a:lnTo>
                  <a:lnTo>
                    <a:pt x="302646" y="51490"/>
                  </a:lnTo>
                  <a:lnTo>
                    <a:pt x="257791" y="79886"/>
                  </a:lnTo>
                  <a:lnTo>
                    <a:pt x="214211" y="109967"/>
                  </a:lnTo>
                  <a:lnTo>
                    <a:pt x="171964" y="141670"/>
                  </a:lnTo>
                  <a:close/>
                </a:path>
              </a:pathLst>
            </a:custGeom>
            <a:solidFill>
              <a:srgbClr val="99B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4037198" y="3142818"/>
              <a:ext cx="2656205" cy="2656840"/>
            </a:xfrm>
            <a:custGeom>
              <a:avLst/>
              <a:gdLst/>
              <a:ahLst/>
              <a:cxnLst/>
              <a:rect l="l" t="t" r="r" b="b"/>
              <a:pathLst>
                <a:path w="2656205" h="2656840">
                  <a:moveTo>
                    <a:pt x="1327777" y="2656216"/>
                  </a:moveTo>
                  <a:lnTo>
                    <a:pt x="1275919" y="2655221"/>
                  </a:lnTo>
                  <a:lnTo>
                    <a:pt x="1224567" y="2652263"/>
                  </a:lnTo>
                  <a:lnTo>
                    <a:pt x="1173758" y="2647377"/>
                  </a:lnTo>
                  <a:lnTo>
                    <a:pt x="1123528" y="2640599"/>
                  </a:lnTo>
                  <a:lnTo>
                    <a:pt x="1073911" y="2631966"/>
                  </a:lnTo>
                  <a:lnTo>
                    <a:pt x="1024945" y="2621513"/>
                  </a:lnTo>
                  <a:lnTo>
                    <a:pt x="976666" y="2609278"/>
                  </a:lnTo>
                  <a:lnTo>
                    <a:pt x="929108" y="2595296"/>
                  </a:lnTo>
                  <a:lnTo>
                    <a:pt x="882309" y="2579604"/>
                  </a:lnTo>
                  <a:lnTo>
                    <a:pt x="836304" y="2562237"/>
                  </a:lnTo>
                  <a:lnTo>
                    <a:pt x="791129" y="2543233"/>
                  </a:lnTo>
                  <a:lnTo>
                    <a:pt x="746820" y="2522627"/>
                  </a:lnTo>
                  <a:lnTo>
                    <a:pt x="703412" y="2500455"/>
                  </a:lnTo>
                  <a:lnTo>
                    <a:pt x="660943" y="2476755"/>
                  </a:lnTo>
                  <a:lnTo>
                    <a:pt x="619448" y="2451562"/>
                  </a:lnTo>
                  <a:lnTo>
                    <a:pt x="578962" y="2424911"/>
                  </a:lnTo>
                  <a:lnTo>
                    <a:pt x="539523" y="2396841"/>
                  </a:lnTo>
                  <a:lnTo>
                    <a:pt x="501165" y="2367387"/>
                  </a:lnTo>
                  <a:lnTo>
                    <a:pt x="513871" y="2367387"/>
                  </a:lnTo>
                  <a:lnTo>
                    <a:pt x="551800" y="2395991"/>
                  </a:lnTo>
                  <a:lnTo>
                    <a:pt x="590772" y="2423245"/>
                  </a:lnTo>
                  <a:lnTo>
                    <a:pt x="630752" y="2449114"/>
                  </a:lnTo>
                  <a:lnTo>
                    <a:pt x="671705" y="2473565"/>
                  </a:lnTo>
                  <a:lnTo>
                    <a:pt x="713597" y="2496561"/>
                  </a:lnTo>
                  <a:lnTo>
                    <a:pt x="756392" y="2518070"/>
                  </a:lnTo>
                  <a:lnTo>
                    <a:pt x="800056" y="2538056"/>
                  </a:lnTo>
                  <a:lnTo>
                    <a:pt x="844555" y="2556484"/>
                  </a:lnTo>
                  <a:lnTo>
                    <a:pt x="889853" y="2573322"/>
                  </a:lnTo>
                  <a:lnTo>
                    <a:pt x="935916" y="2588533"/>
                  </a:lnTo>
                  <a:lnTo>
                    <a:pt x="982709" y="2602084"/>
                  </a:lnTo>
                  <a:lnTo>
                    <a:pt x="1030197" y="2613940"/>
                  </a:lnTo>
                  <a:lnTo>
                    <a:pt x="1078345" y="2624066"/>
                  </a:lnTo>
                  <a:lnTo>
                    <a:pt x="1127119" y="2632429"/>
                  </a:lnTo>
                  <a:lnTo>
                    <a:pt x="1176484" y="2638993"/>
                  </a:lnTo>
                  <a:lnTo>
                    <a:pt x="1226405" y="2643724"/>
                  </a:lnTo>
                  <a:lnTo>
                    <a:pt x="1276848" y="2646588"/>
                  </a:lnTo>
                  <a:lnTo>
                    <a:pt x="1327777" y="2647551"/>
                  </a:lnTo>
                  <a:lnTo>
                    <a:pt x="1480000" y="2647551"/>
                  </a:lnTo>
                  <a:lnTo>
                    <a:pt x="1430992" y="2652263"/>
                  </a:lnTo>
                  <a:lnTo>
                    <a:pt x="1379637" y="2655221"/>
                  </a:lnTo>
                  <a:lnTo>
                    <a:pt x="1327777" y="2656216"/>
                  </a:lnTo>
                  <a:close/>
                </a:path>
                <a:path w="2656205" h="2656840">
                  <a:moveTo>
                    <a:pt x="1480000" y="2647551"/>
                  </a:moveTo>
                  <a:lnTo>
                    <a:pt x="1327777" y="2647551"/>
                  </a:lnTo>
                  <a:lnTo>
                    <a:pt x="1378706" y="2646588"/>
                  </a:lnTo>
                  <a:lnTo>
                    <a:pt x="1429149" y="2643724"/>
                  </a:lnTo>
                  <a:lnTo>
                    <a:pt x="1479070" y="2638993"/>
                  </a:lnTo>
                  <a:lnTo>
                    <a:pt x="1528435" y="2632429"/>
                  </a:lnTo>
                  <a:lnTo>
                    <a:pt x="1577209" y="2624066"/>
                  </a:lnTo>
                  <a:lnTo>
                    <a:pt x="1625358" y="2613940"/>
                  </a:lnTo>
                  <a:lnTo>
                    <a:pt x="1672846" y="2602084"/>
                  </a:lnTo>
                  <a:lnTo>
                    <a:pt x="1719638" y="2588533"/>
                  </a:lnTo>
                  <a:lnTo>
                    <a:pt x="1765701" y="2573322"/>
                  </a:lnTo>
                  <a:lnTo>
                    <a:pt x="1810999" y="2556484"/>
                  </a:lnTo>
                  <a:lnTo>
                    <a:pt x="1855498" y="2538056"/>
                  </a:lnTo>
                  <a:lnTo>
                    <a:pt x="1899163" y="2518070"/>
                  </a:lnTo>
                  <a:lnTo>
                    <a:pt x="1941958" y="2496561"/>
                  </a:lnTo>
                  <a:lnTo>
                    <a:pt x="1983850" y="2473565"/>
                  </a:lnTo>
                  <a:lnTo>
                    <a:pt x="2024803" y="2449114"/>
                  </a:lnTo>
                  <a:lnTo>
                    <a:pt x="2064783" y="2423245"/>
                  </a:lnTo>
                  <a:lnTo>
                    <a:pt x="2103755" y="2395991"/>
                  </a:lnTo>
                  <a:lnTo>
                    <a:pt x="2141684" y="2367387"/>
                  </a:lnTo>
                  <a:lnTo>
                    <a:pt x="2154678" y="2367387"/>
                  </a:lnTo>
                  <a:lnTo>
                    <a:pt x="2116296" y="2396841"/>
                  </a:lnTo>
                  <a:lnTo>
                    <a:pt x="2076833" y="2424911"/>
                  </a:lnTo>
                  <a:lnTo>
                    <a:pt x="2036324" y="2451562"/>
                  </a:lnTo>
                  <a:lnTo>
                    <a:pt x="1994805" y="2476755"/>
                  </a:lnTo>
                  <a:lnTo>
                    <a:pt x="1952313" y="2500455"/>
                  </a:lnTo>
                  <a:lnTo>
                    <a:pt x="1908885" y="2522627"/>
                  </a:lnTo>
                  <a:lnTo>
                    <a:pt x="1864555" y="2543233"/>
                  </a:lnTo>
                  <a:lnTo>
                    <a:pt x="1819360" y="2562237"/>
                  </a:lnTo>
                  <a:lnTo>
                    <a:pt x="1773336" y="2579604"/>
                  </a:lnTo>
                  <a:lnTo>
                    <a:pt x="1726519" y="2595296"/>
                  </a:lnTo>
                  <a:lnTo>
                    <a:pt x="1678946" y="2609278"/>
                  </a:lnTo>
                  <a:lnTo>
                    <a:pt x="1630652" y="2621513"/>
                  </a:lnTo>
                  <a:lnTo>
                    <a:pt x="1581673" y="2631966"/>
                  </a:lnTo>
                  <a:lnTo>
                    <a:pt x="1532047" y="2640599"/>
                  </a:lnTo>
                  <a:lnTo>
                    <a:pt x="1481807" y="2647377"/>
                  </a:lnTo>
                  <a:lnTo>
                    <a:pt x="1480000" y="2647551"/>
                  </a:lnTo>
                  <a:close/>
                </a:path>
                <a:path w="2656205" h="2656840">
                  <a:moveTo>
                    <a:pt x="2306862" y="2225283"/>
                  </a:moveTo>
                  <a:lnTo>
                    <a:pt x="2296466" y="2225283"/>
                  </a:lnTo>
                  <a:lnTo>
                    <a:pt x="2328767" y="2189258"/>
                  </a:lnTo>
                  <a:lnTo>
                    <a:pt x="2359732" y="2152087"/>
                  </a:lnTo>
                  <a:lnTo>
                    <a:pt x="2389327" y="2113804"/>
                  </a:lnTo>
                  <a:lnTo>
                    <a:pt x="2417521" y="2074447"/>
                  </a:lnTo>
                  <a:lnTo>
                    <a:pt x="2444304" y="2034010"/>
                  </a:lnTo>
                  <a:lnTo>
                    <a:pt x="2469629" y="1992545"/>
                  </a:lnTo>
                  <a:lnTo>
                    <a:pt x="2493455" y="1950095"/>
                  </a:lnTo>
                  <a:lnTo>
                    <a:pt x="2515744" y="1906697"/>
                  </a:lnTo>
                  <a:lnTo>
                    <a:pt x="2536460" y="1862388"/>
                  </a:lnTo>
                  <a:lnTo>
                    <a:pt x="2555567" y="1817203"/>
                  </a:lnTo>
                  <a:lnTo>
                    <a:pt x="2573028" y="1771181"/>
                  </a:lnTo>
                  <a:lnTo>
                    <a:pt x="2588807" y="1724356"/>
                  </a:lnTo>
                  <a:lnTo>
                    <a:pt x="2602866" y="1676767"/>
                  </a:lnTo>
                  <a:lnTo>
                    <a:pt x="2615170" y="1628448"/>
                  </a:lnTo>
                  <a:lnTo>
                    <a:pt x="2625681" y="1579438"/>
                  </a:lnTo>
                  <a:lnTo>
                    <a:pt x="2634362" y="1529773"/>
                  </a:lnTo>
                  <a:lnTo>
                    <a:pt x="2641179" y="1479489"/>
                  </a:lnTo>
                  <a:lnTo>
                    <a:pt x="2646093" y="1428623"/>
                  </a:lnTo>
                  <a:lnTo>
                    <a:pt x="2649068" y="1377212"/>
                  </a:lnTo>
                  <a:lnTo>
                    <a:pt x="2650068" y="1325291"/>
                  </a:lnTo>
                  <a:lnTo>
                    <a:pt x="2649115" y="1274623"/>
                  </a:lnTo>
                  <a:lnTo>
                    <a:pt x="2646280" y="1224435"/>
                  </a:lnTo>
                  <a:lnTo>
                    <a:pt x="2641595" y="1174762"/>
                  </a:lnTo>
                  <a:lnTo>
                    <a:pt x="2635096" y="1125638"/>
                  </a:lnTo>
                  <a:lnTo>
                    <a:pt x="2626816" y="1077097"/>
                  </a:lnTo>
                  <a:lnTo>
                    <a:pt x="2616790" y="1029174"/>
                  </a:lnTo>
                  <a:lnTo>
                    <a:pt x="2605051" y="981902"/>
                  </a:lnTo>
                  <a:lnTo>
                    <a:pt x="2591634" y="935317"/>
                  </a:lnTo>
                  <a:lnTo>
                    <a:pt x="2576573" y="889451"/>
                  </a:lnTo>
                  <a:lnTo>
                    <a:pt x="2559902" y="844340"/>
                  </a:lnTo>
                  <a:lnTo>
                    <a:pt x="2541655" y="800018"/>
                  </a:lnTo>
                  <a:lnTo>
                    <a:pt x="2521865" y="756518"/>
                  </a:lnTo>
                  <a:lnTo>
                    <a:pt x="2500568" y="713875"/>
                  </a:lnTo>
                  <a:lnTo>
                    <a:pt x="2477798" y="672124"/>
                  </a:lnTo>
                  <a:lnTo>
                    <a:pt x="2453587" y="631298"/>
                  </a:lnTo>
                  <a:lnTo>
                    <a:pt x="2427971" y="591431"/>
                  </a:lnTo>
                  <a:lnTo>
                    <a:pt x="2400984" y="552559"/>
                  </a:lnTo>
                  <a:lnTo>
                    <a:pt x="2372659" y="514714"/>
                  </a:lnTo>
                  <a:lnTo>
                    <a:pt x="2343032" y="477932"/>
                  </a:lnTo>
                  <a:lnTo>
                    <a:pt x="2312135" y="442246"/>
                  </a:lnTo>
                  <a:lnTo>
                    <a:pt x="2280003" y="407691"/>
                  </a:lnTo>
                  <a:lnTo>
                    <a:pt x="2246670" y="374302"/>
                  </a:lnTo>
                  <a:lnTo>
                    <a:pt x="2212170" y="342111"/>
                  </a:lnTo>
                  <a:lnTo>
                    <a:pt x="2176538" y="311153"/>
                  </a:lnTo>
                  <a:lnTo>
                    <a:pt x="2139806" y="281463"/>
                  </a:lnTo>
                  <a:lnTo>
                    <a:pt x="2145438" y="281463"/>
                  </a:lnTo>
                  <a:lnTo>
                    <a:pt x="2182169" y="311289"/>
                  </a:lnTo>
                  <a:lnTo>
                    <a:pt x="2217801" y="342377"/>
                  </a:lnTo>
                  <a:lnTo>
                    <a:pt x="2252301" y="374694"/>
                  </a:lnTo>
                  <a:lnTo>
                    <a:pt x="2285634" y="408205"/>
                  </a:lnTo>
                  <a:lnTo>
                    <a:pt x="2317766" y="442877"/>
                  </a:lnTo>
                  <a:lnTo>
                    <a:pt x="2348663" y="478676"/>
                  </a:lnTo>
                  <a:lnTo>
                    <a:pt x="2378291" y="515568"/>
                  </a:lnTo>
                  <a:lnTo>
                    <a:pt x="2406615" y="553519"/>
                  </a:lnTo>
                  <a:lnTo>
                    <a:pt x="2433602" y="592495"/>
                  </a:lnTo>
                  <a:lnTo>
                    <a:pt x="2459218" y="632462"/>
                  </a:lnTo>
                  <a:lnTo>
                    <a:pt x="2483429" y="673387"/>
                  </a:lnTo>
                  <a:lnTo>
                    <a:pt x="2506199" y="715236"/>
                  </a:lnTo>
                  <a:lnTo>
                    <a:pt x="2527496" y="757974"/>
                  </a:lnTo>
                  <a:lnTo>
                    <a:pt x="2547286" y="801567"/>
                  </a:lnTo>
                  <a:lnTo>
                    <a:pt x="2565533" y="845983"/>
                  </a:lnTo>
                  <a:lnTo>
                    <a:pt x="2582204" y="891187"/>
                  </a:lnTo>
                  <a:lnTo>
                    <a:pt x="2597266" y="937145"/>
                  </a:lnTo>
                  <a:lnTo>
                    <a:pt x="2610683" y="983823"/>
                  </a:lnTo>
                  <a:lnTo>
                    <a:pt x="2622421" y="1031188"/>
                  </a:lnTo>
                  <a:lnTo>
                    <a:pt x="2632448" y="1079205"/>
                  </a:lnTo>
                  <a:lnTo>
                    <a:pt x="2640727" y="1127840"/>
                  </a:lnTo>
                  <a:lnTo>
                    <a:pt x="2647227" y="1177060"/>
                  </a:lnTo>
                  <a:lnTo>
                    <a:pt x="2651911" y="1226832"/>
                  </a:lnTo>
                  <a:lnTo>
                    <a:pt x="2654747" y="1277120"/>
                  </a:lnTo>
                  <a:lnTo>
                    <a:pt x="2655700" y="1327891"/>
                  </a:lnTo>
                  <a:lnTo>
                    <a:pt x="2654714" y="1379556"/>
                  </a:lnTo>
                  <a:lnTo>
                    <a:pt x="2651780" y="1430721"/>
                  </a:lnTo>
                  <a:lnTo>
                    <a:pt x="2646934" y="1481351"/>
                  </a:lnTo>
                  <a:lnTo>
                    <a:pt x="2640212" y="1531409"/>
                  </a:lnTo>
                  <a:lnTo>
                    <a:pt x="2631650" y="1580860"/>
                  </a:lnTo>
                  <a:lnTo>
                    <a:pt x="2621284" y="1629668"/>
                  </a:lnTo>
                  <a:lnTo>
                    <a:pt x="2609150" y="1677796"/>
                  </a:lnTo>
                  <a:lnTo>
                    <a:pt x="2595284" y="1725209"/>
                  </a:lnTo>
                  <a:lnTo>
                    <a:pt x="2579721" y="1771870"/>
                  </a:lnTo>
                  <a:lnTo>
                    <a:pt x="2562498" y="1817745"/>
                  </a:lnTo>
                  <a:lnTo>
                    <a:pt x="2543651" y="1862796"/>
                  </a:lnTo>
                  <a:lnTo>
                    <a:pt x="2523215" y="1906988"/>
                  </a:lnTo>
                  <a:lnTo>
                    <a:pt x="2501227" y="1950286"/>
                  </a:lnTo>
                  <a:lnTo>
                    <a:pt x="2477722" y="1992652"/>
                  </a:lnTo>
                  <a:lnTo>
                    <a:pt x="2452737" y="2034051"/>
                  </a:lnTo>
                  <a:lnTo>
                    <a:pt x="2426303" y="2074454"/>
                  </a:lnTo>
                  <a:lnTo>
                    <a:pt x="2398442" y="2113840"/>
                  </a:lnTo>
                  <a:lnTo>
                    <a:pt x="2369222" y="2152131"/>
                  </a:lnTo>
                  <a:lnTo>
                    <a:pt x="2338682" y="2189291"/>
                  </a:lnTo>
                  <a:lnTo>
                    <a:pt x="2306862" y="2225283"/>
                  </a:lnTo>
                  <a:close/>
                </a:path>
                <a:path w="2656205" h="2656840">
                  <a:moveTo>
                    <a:pt x="359233" y="2225283"/>
                  </a:moveTo>
                  <a:lnTo>
                    <a:pt x="348837" y="2225283"/>
                  </a:lnTo>
                  <a:lnTo>
                    <a:pt x="316989" y="2189258"/>
                  </a:lnTo>
                  <a:lnTo>
                    <a:pt x="286441" y="2152087"/>
                  </a:lnTo>
                  <a:lnTo>
                    <a:pt x="257230" y="2113804"/>
                  </a:lnTo>
                  <a:lnTo>
                    <a:pt x="229391" y="2074447"/>
                  </a:lnTo>
                  <a:lnTo>
                    <a:pt x="202937" y="2034010"/>
                  </a:lnTo>
                  <a:lnTo>
                    <a:pt x="177917" y="1992545"/>
                  </a:lnTo>
                  <a:lnTo>
                    <a:pt x="154375" y="1950095"/>
                  </a:lnTo>
                  <a:lnTo>
                    <a:pt x="132484" y="1906988"/>
                  </a:lnTo>
                  <a:lnTo>
                    <a:pt x="112048" y="1862796"/>
                  </a:lnTo>
                  <a:lnTo>
                    <a:pt x="93201" y="1817745"/>
                  </a:lnTo>
                  <a:lnTo>
                    <a:pt x="75978" y="1771870"/>
                  </a:lnTo>
                  <a:lnTo>
                    <a:pt x="60415" y="1725209"/>
                  </a:lnTo>
                  <a:lnTo>
                    <a:pt x="46549" y="1677796"/>
                  </a:lnTo>
                  <a:lnTo>
                    <a:pt x="34415" y="1629668"/>
                  </a:lnTo>
                  <a:lnTo>
                    <a:pt x="24049" y="1580860"/>
                  </a:lnTo>
                  <a:lnTo>
                    <a:pt x="15487" y="1531409"/>
                  </a:lnTo>
                  <a:lnTo>
                    <a:pt x="8765" y="1481351"/>
                  </a:lnTo>
                  <a:lnTo>
                    <a:pt x="3919" y="1430721"/>
                  </a:lnTo>
                  <a:lnTo>
                    <a:pt x="985" y="1379556"/>
                  </a:lnTo>
                  <a:lnTo>
                    <a:pt x="0" y="1327891"/>
                  </a:lnTo>
                  <a:lnTo>
                    <a:pt x="952" y="1277120"/>
                  </a:lnTo>
                  <a:lnTo>
                    <a:pt x="3788" y="1226832"/>
                  </a:lnTo>
                  <a:lnTo>
                    <a:pt x="8473" y="1177060"/>
                  </a:lnTo>
                  <a:lnTo>
                    <a:pt x="14972" y="1127840"/>
                  </a:lnTo>
                  <a:lnTo>
                    <a:pt x="23253" y="1079205"/>
                  </a:lnTo>
                  <a:lnTo>
                    <a:pt x="33280" y="1031188"/>
                  </a:lnTo>
                  <a:lnTo>
                    <a:pt x="45020" y="983823"/>
                  </a:lnTo>
                  <a:lnTo>
                    <a:pt x="58438" y="937145"/>
                  </a:lnTo>
                  <a:lnTo>
                    <a:pt x="73501" y="891187"/>
                  </a:lnTo>
                  <a:lnTo>
                    <a:pt x="90175" y="845983"/>
                  </a:lnTo>
                  <a:lnTo>
                    <a:pt x="108425" y="801567"/>
                  </a:lnTo>
                  <a:lnTo>
                    <a:pt x="128218" y="757974"/>
                  </a:lnTo>
                  <a:lnTo>
                    <a:pt x="149520" y="715236"/>
                  </a:lnTo>
                  <a:lnTo>
                    <a:pt x="172296" y="673387"/>
                  </a:lnTo>
                  <a:lnTo>
                    <a:pt x="196512" y="632462"/>
                  </a:lnTo>
                  <a:lnTo>
                    <a:pt x="222134" y="592495"/>
                  </a:lnTo>
                  <a:lnTo>
                    <a:pt x="249129" y="553519"/>
                  </a:lnTo>
                  <a:lnTo>
                    <a:pt x="277462" y="515568"/>
                  </a:lnTo>
                  <a:lnTo>
                    <a:pt x="307099" y="478676"/>
                  </a:lnTo>
                  <a:lnTo>
                    <a:pt x="338007" y="442877"/>
                  </a:lnTo>
                  <a:lnTo>
                    <a:pt x="370151" y="408205"/>
                  </a:lnTo>
                  <a:lnTo>
                    <a:pt x="403496" y="374694"/>
                  </a:lnTo>
                  <a:lnTo>
                    <a:pt x="438010" y="342377"/>
                  </a:lnTo>
                  <a:lnTo>
                    <a:pt x="473658" y="311289"/>
                  </a:lnTo>
                  <a:lnTo>
                    <a:pt x="510405" y="281463"/>
                  </a:lnTo>
                  <a:lnTo>
                    <a:pt x="515748" y="281463"/>
                  </a:lnTo>
                  <a:lnTo>
                    <a:pt x="479034" y="311153"/>
                  </a:lnTo>
                  <a:lnTo>
                    <a:pt x="443419" y="342111"/>
                  </a:lnTo>
                  <a:lnTo>
                    <a:pt x="408936" y="374302"/>
                  </a:lnTo>
                  <a:lnTo>
                    <a:pt x="375620" y="407691"/>
                  </a:lnTo>
                  <a:lnTo>
                    <a:pt x="343505" y="442246"/>
                  </a:lnTo>
                  <a:lnTo>
                    <a:pt x="312625" y="477932"/>
                  </a:lnTo>
                  <a:lnTo>
                    <a:pt x="283013" y="514714"/>
                  </a:lnTo>
                  <a:lnTo>
                    <a:pt x="254704" y="552559"/>
                  </a:lnTo>
                  <a:lnTo>
                    <a:pt x="227732" y="591431"/>
                  </a:lnTo>
                  <a:lnTo>
                    <a:pt x="202131" y="631298"/>
                  </a:lnTo>
                  <a:lnTo>
                    <a:pt x="177935" y="672124"/>
                  </a:lnTo>
                  <a:lnTo>
                    <a:pt x="155178" y="713875"/>
                  </a:lnTo>
                  <a:lnTo>
                    <a:pt x="133894" y="756518"/>
                  </a:lnTo>
                  <a:lnTo>
                    <a:pt x="114117" y="800018"/>
                  </a:lnTo>
                  <a:lnTo>
                    <a:pt x="95881" y="844340"/>
                  </a:lnTo>
                  <a:lnTo>
                    <a:pt x="79221" y="889451"/>
                  </a:lnTo>
                  <a:lnTo>
                    <a:pt x="64169" y="935317"/>
                  </a:lnTo>
                  <a:lnTo>
                    <a:pt x="50761" y="981902"/>
                  </a:lnTo>
                  <a:lnTo>
                    <a:pt x="39030" y="1029174"/>
                  </a:lnTo>
                  <a:lnTo>
                    <a:pt x="29011" y="1077097"/>
                  </a:lnTo>
                  <a:lnTo>
                    <a:pt x="20737" y="1125638"/>
                  </a:lnTo>
                  <a:lnTo>
                    <a:pt x="14242" y="1174762"/>
                  </a:lnTo>
                  <a:lnTo>
                    <a:pt x="9561" y="1224435"/>
                  </a:lnTo>
                  <a:lnTo>
                    <a:pt x="6727" y="1274623"/>
                  </a:lnTo>
                  <a:lnTo>
                    <a:pt x="5775" y="1325291"/>
                  </a:lnTo>
                  <a:lnTo>
                    <a:pt x="6775" y="1377212"/>
                  </a:lnTo>
                  <a:lnTo>
                    <a:pt x="9750" y="1428623"/>
                  </a:lnTo>
                  <a:lnTo>
                    <a:pt x="14664" y="1479489"/>
                  </a:lnTo>
                  <a:lnTo>
                    <a:pt x="21480" y="1529773"/>
                  </a:lnTo>
                  <a:lnTo>
                    <a:pt x="30160" y="1579438"/>
                  </a:lnTo>
                  <a:lnTo>
                    <a:pt x="40670" y="1628448"/>
                  </a:lnTo>
                  <a:lnTo>
                    <a:pt x="52971" y="1676767"/>
                  </a:lnTo>
                  <a:lnTo>
                    <a:pt x="67027" y="1724356"/>
                  </a:lnTo>
                  <a:lnTo>
                    <a:pt x="82802" y="1771181"/>
                  </a:lnTo>
                  <a:lnTo>
                    <a:pt x="100258" y="1817203"/>
                  </a:lnTo>
                  <a:lnTo>
                    <a:pt x="119359" y="1862388"/>
                  </a:lnTo>
                  <a:lnTo>
                    <a:pt x="140068" y="1906697"/>
                  </a:lnTo>
                  <a:lnTo>
                    <a:pt x="162456" y="1950286"/>
                  </a:lnTo>
                  <a:lnTo>
                    <a:pt x="186230" y="1992652"/>
                  </a:lnTo>
                  <a:lnTo>
                    <a:pt x="211505" y="2034051"/>
                  </a:lnTo>
                  <a:lnTo>
                    <a:pt x="238253" y="2074454"/>
                  </a:lnTo>
                  <a:lnTo>
                    <a:pt x="266453" y="2113840"/>
                  </a:lnTo>
                  <a:lnTo>
                    <a:pt x="296041" y="2152131"/>
                  </a:lnTo>
                  <a:lnTo>
                    <a:pt x="326980" y="2189291"/>
                  </a:lnTo>
                  <a:lnTo>
                    <a:pt x="359233" y="2225283"/>
                  </a:lnTo>
                  <a:close/>
                </a:path>
                <a:path w="2656205" h="2656840">
                  <a:moveTo>
                    <a:pt x="740991" y="139793"/>
                  </a:moveTo>
                  <a:lnTo>
                    <a:pt x="734349" y="139793"/>
                  </a:lnTo>
                  <a:lnTo>
                    <a:pt x="779472" y="118264"/>
                  </a:lnTo>
                  <a:lnTo>
                    <a:pt x="825513" y="98399"/>
                  </a:lnTo>
                  <a:lnTo>
                    <a:pt x="872432" y="80238"/>
                  </a:lnTo>
                  <a:lnTo>
                    <a:pt x="920190" y="63820"/>
                  </a:lnTo>
                  <a:lnTo>
                    <a:pt x="968749" y="49186"/>
                  </a:lnTo>
                  <a:lnTo>
                    <a:pt x="1018068" y="36374"/>
                  </a:lnTo>
                  <a:lnTo>
                    <a:pt x="1068110" y="25425"/>
                  </a:lnTo>
                  <a:lnTo>
                    <a:pt x="1118834" y="16377"/>
                  </a:lnTo>
                  <a:lnTo>
                    <a:pt x="1170202" y="9271"/>
                  </a:lnTo>
                  <a:lnTo>
                    <a:pt x="1222174" y="4147"/>
                  </a:lnTo>
                  <a:lnTo>
                    <a:pt x="1274713" y="1043"/>
                  </a:lnTo>
                  <a:lnTo>
                    <a:pt x="1327777" y="0"/>
                  </a:lnTo>
                  <a:lnTo>
                    <a:pt x="1380875" y="1043"/>
                  </a:lnTo>
                  <a:lnTo>
                    <a:pt x="1409674" y="2743"/>
                  </a:lnTo>
                  <a:lnTo>
                    <a:pt x="1327777" y="2743"/>
                  </a:lnTo>
                  <a:lnTo>
                    <a:pt x="1275323" y="3763"/>
                  </a:lnTo>
                  <a:lnTo>
                    <a:pt x="1223388" y="6798"/>
                  </a:lnTo>
                  <a:lnTo>
                    <a:pt x="1172011" y="11810"/>
                  </a:lnTo>
                  <a:lnTo>
                    <a:pt x="1121230" y="18763"/>
                  </a:lnTo>
                  <a:lnTo>
                    <a:pt x="1071082" y="27619"/>
                  </a:lnTo>
                  <a:lnTo>
                    <a:pt x="1021606" y="38342"/>
                  </a:lnTo>
                  <a:lnTo>
                    <a:pt x="972839" y="50893"/>
                  </a:lnTo>
                  <a:lnTo>
                    <a:pt x="924821" y="65237"/>
                  </a:lnTo>
                  <a:lnTo>
                    <a:pt x="877589" y="81336"/>
                  </a:lnTo>
                  <a:lnTo>
                    <a:pt x="831181" y="99153"/>
                  </a:lnTo>
                  <a:lnTo>
                    <a:pt x="785636" y="118651"/>
                  </a:lnTo>
                  <a:lnTo>
                    <a:pt x="740991" y="139793"/>
                  </a:lnTo>
                  <a:close/>
                </a:path>
                <a:path w="2656205" h="2656840">
                  <a:moveTo>
                    <a:pt x="1921350" y="139793"/>
                  </a:moveTo>
                  <a:lnTo>
                    <a:pt x="1914564" y="139793"/>
                  </a:lnTo>
                  <a:lnTo>
                    <a:pt x="1869885" y="118651"/>
                  </a:lnTo>
                  <a:lnTo>
                    <a:pt x="1824313" y="99153"/>
                  </a:lnTo>
                  <a:lnTo>
                    <a:pt x="1777884" y="81336"/>
                  </a:lnTo>
                  <a:lnTo>
                    <a:pt x="1730637" y="65237"/>
                  </a:lnTo>
                  <a:lnTo>
                    <a:pt x="1682610" y="50893"/>
                  </a:lnTo>
                  <a:lnTo>
                    <a:pt x="1633840" y="38342"/>
                  </a:lnTo>
                  <a:lnTo>
                    <a:pt x="1584367" y="27619"/>
                  </a:lnTo>
                  <a:lnTo>
                    <a:pt x="1534228" y="18763"/>
                  </a:lnTo>
                  <a:lnTo>
                    <a:pt x="1483462" y="11810"/>
                  </a:lnTo>
                  <a:lnTo>
                    <a:pt x="1432106" y="6798"/>
                  </a:lnTo>
                  <a:lnTo>
                    <a:pt x="1380198" y="3763"/>
                  </a:lnTo>
                  <a:lnTo>
                    <a:pt x="1327777" y="2743"/>
                  </a:lnTo>
                  <a:lnTo>
                    <a:pt x="1409674" y="2743"/>
                  </a:lnTo>
                  <a:lnTo>
                    <a:pt x="1485436" y="9271"/>
                  </a:lnTo>
                  <a:lnTo>
                    <a:pt x="1536822" y="16377"/>
                  </a:lnTo>
                  <a:lnTo>
                    <a:pt x="1587560" y="25425"/>
                  </a:lnTo>
                  <a:lnTo>
                    <a:pt x="1637613" y="36374"/>
                  </a:lnTo>
                  <a:lnTo>
                    <a:pt x="1686940" y="49186"/>
                  </a:lnTo>
                  <a:lnTo>
                    <a:pt x="1735503" y="63820"/>
                  </a:lnTo>
                  <a:lnTo>
                    <a:pt x="1783265" y="80238"/>
                  </a:lnTo>
                  <a:lnTo>
                    <a:pt x="1830185" y="98399"/>
                  </a:lnTo>
                  <a:lnTo>
                    <a:pt x="1876227" y="118264"/>
                  </a:lnTo>
                  <a:lnTo>
                    <a:pt x="1921350" y="139793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386035" y="3282611"/>
              <a:ext cx="1958339" cy="2228215"/>
            </a:xfrm>
            <a:custGeom>
              <a:avLst/>
              <a:gdLst/>
              <a:ahLst/>
              <a:cxnLst/>
              <a:rect l="l" t="t" r="r" b="b"/>
              <a:pathLst>
                <a:path w="1958340" h="2228215">
                  <a:moveTo>
                    <a:pt x="1805841" y="2227593"/>
                  </a:moveTo>
                  <a:lnTo>
                    <a:pt x="1792846" y="2227593"/>
                  </a:lnTo>
                  <a:lnTo>
                    <a:pt x="1833732" y="2194322"/>
                  </a:lnTo>
                  <a:lnTo>
                    <a:pt x="1873166" y="2159520"/>
                  </a:lnTo>
                  <a:lnTo>
                    <a:pt x="1911137" y="2123229"/>
                  </a:lnTo>
                  <a:lnTo>
                    <a:pt x="1947628" y="2085489"/>
                  </a:lnTo>
                  <a:lnTo>
                    <a:pt x="1958024" y="2085489"/>
                  </a:lnTo>
                  <a:lnTo>
                    <a:pt x="1922020" y="2123310"/>
                  </a:lnTo>
                  <a:lnTo>
                    <a:pt x="1884627" y="2159628"/>
                  </a:lnTo>
                  <a:lnTo>
                    <a:pt x="1845887" y="2194403"/>
                  </a:lnTo>
                  <a:lnTo>
                    <a:pt x="1805841" y="2227593"/>
                  </a:lnTo>
                  <a:close/>
                </a:path>
                <a:path w="1958340" h="2228215">
                  <a:moveTo>
                    <a:pt x="165033" y="2227593"/>
                  </a:moveTo>
                  <a:lnTo>
                    <a:pt x="152327" y="2227593"/>
                  </a:lnTo>
                  <a:lnTo>
                    <a:pt x="112181" y="2194322"/>
                  </a:lnTo>
                  <a:lnTo>
                    <a:pt x="73402" y="2159520"/>
                  </a:lnTo>
                  <a:lnTo>
                    <a:pt x="36004" y="2123229"/>
                  </a:lnTo>
                  <a:lnTo>
                    <a:pt x="0" y="2085489"/>
                  </a:lnTo>
                  <a:lnTo>
                    <a:pt x="10395" y="2085489"/>
                  </a:lnTo>
                  <a:lnTo>
                    <a:pt x="46882" y="2123310"/>
                  </a:lnTo>
                  <a:lnTo>
                    <a:pt x="84845" y="2159628"/>
                  </a:lnTo>
                  <a:lnTo>
                    <a:pt x="124242" y="2194403"/>
                  </a:lnTo>
                  <a:lnTo>
                    <a:pt x="165033" y="2227593"/>
                  </a:lnTo>
                  <a:close/>
                </a:path>
                <a:path w="1958340" h="2228215">
                  <a:moveTo>
                    <a:pt x="1796600" y="141670"/>
                  </a:moveTo>
                  <a:lnTo>
                    <a:pt x="1790969" y="141670"/>
                  </a:lnTo>
                  <a:lnTo>
                    <a:pt x="1748443" y="109842"/>
                  </a:lnTo>
                  <a:lnTo>
                    <a:pt x="1704594" y="79720"/>
                  </a:lnTo>
                  <a:lnTo>
                    <a:pt x="1659483" y="51344"/>
                  </a:lnTo>
                  <a:lnTo>
                    <a:pt x="1613173" y="24757"/>
                  </a:lnTo>
                  <a:lnTo>
                    <a:pt x="1565726" y="0"/>
                  </a:lnTo>
                  <a:lnTo>
                    <a:pt x="1572512" y="0"/>
                  </a:lnTo>
                  <a:lnTo>
                    <a:pt x="1619700" y="24826"/>
                  </a:lnTo>
                  <a:lnTo>
                    <a:pt x="1665758" y="51448"/>
                  </a:lnTo>
                  <a:lnTo>
                    <a:pt x="1710631" y="79824"/>
                  </a:lnTo>
                  <a:lnTo>
                    <a:pt x="1754264" y="109912"/>
                  </a:lnTo>
                  <a:lnTo>
                    <a:pt x="1796600" y="141670"/>
                  </a:lnTo>
                  <a:close/>
                </a:path>
                <a:path w="1958340" h="2228215">
                  <a:moveTo>
                    <a:pt x="166910" y="141670"/>
                  </a:moveTo>
                  <a:lnTo>
                    <a:pt x="161568" y="141670"/>
                  </a:lnTo>
                  <a:lnTo>
                    <a:pt x="203990" y="109842"/>
                  </a:lnTo>
                  <a:lnTo>
                    <a:pt x="247486" y="79824"/>
                  </a:lnTo>
                  <a:lnTo>
                    <a:pt x="292316" y="51448"/>
                  </a:lnTo>
                  <a:lnTo>
                    <a:pt x="338339" y="24826"/>
                  </a:lnTo>
                  <a:lnTo>
                    <a:pt x="385511" y="0"/>
                  </a:lnTo>
                  <a:lnTo>
                    <a:pt x="392153" y="0"/>
                  </a:lnTo>
                  <a:lnTo>
                    <a:pt x="344586" y="24826"/>
                  </a:lnTo>
                  <a:lnTo>
                    <a:pt x="298396" y="51344"/>
                  </a:lnTo>
                  <a:lnTo>
                    <a:pt x="253286" y="79720"/>
                  </a:lnTo>
                  <a:lnTo>
                    <a:pt x="209343" y="109912"/>
                  </a:lnTo>
                  <a:lnTo>
                    <a:pt x="166910" y="141670"/>
                  </a:lnTo>
                  <a:close/>
                </a:path>
              </a:pathLst>
            </a:custGeom>
            <a:solidFill>
              <a:srgbClr val="99B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042973" y="3145561"/>
              <a:ext cx="2644775" cy="2645410"/>
            </a:xfrm>
            <a:custGeom>
              <a:avLst/>
              <a:gdLst/>
              <a:ahLst/>
              <a:cxnLst/>
              <a:rect l="l" t="t" r="r" b="b"/>
              <a:pathLst>
                <a:path w="2644775" h="2645410">
                  <a:moveTo>
                    <a:pt x="1322002" y="2644807"/>
                  </a:moveTo>
                  <a:lnTo>
                    <a:pt x="1271072" y="2643844"/>
                  </a:lnTo>
                  <a:lnTo>
                    <a:pt x="1220630" y="2640980"/>
                  </a:lnTo>
                  <a:lnTo>
                    <a:pt x="1170709" y="2636249"/>
                  </a:lnTo>
                  <a:lnTo>
                    <a:pt x="1121344" y="2629685"/>
                  </a:lnTo>
                  <a:lnTo>
                    <a:pt x="1072570" y="2621322"/>
                  </a:lnTo>
                  <a:lnTo>
                    <a:pt x="1024421" y="2611196"/>
                  </a:lnTo>
                  <a:lnTo>
                    <a:pt x="976933" y="2599340"/>
                  </a:lnTo>
                  <a:lnTo>
                    <a:pt x="930141" y="2585789"/>
                  </a:lnTo>
                  <a:lnTo>
                    <a:pt x="884078" y="2570578"/>
                  </a:lnTo>
                  <a:lnTo>
                    <a:pt x="838780" y="2553741"/>
                  </a:lnTo>
                  <a:lnTo>
                    <a:pt x="794281" y="2535312"/>
                  </a:lnTo>
                  <a:lnTo>
                    <a:pt x="750617" y="2515326"/>
                  </a:lnTo>
                  <a:lnTo>
                    <a:pt x="707821" y="2493817"/>
                  </a:lnTo>
                  <a:lnTo>
                    <a:pt x="665929" y="2470821"/>
                  </a:lnTo>
                  <a:lnTo>
                    <a:pt x="624976" y="2446371"/>
                  </a:lnTo>
                  <a:lnTo>
                    <a:pt x="584996" y="2420501"/>
                  </a:lnTo>
                  <a:lnTo>
                    <a:pt x="546024" y="2393247"/>
                  </a:lnTo>
                  <a:lnTo>
                    <a:pt x="508095" y="2364643"/>
                  </a:lnTo>
                  <a:lnTo>
                    <a:pt x="520657" y="2364643"/>
                  </a:lnTo>
                  <a:lnTo>
                    <a:pt x="560395" y="2394014"/>
                  </a:lnTo>
                  <a:lnTo>
                    <a:pt x="601256" y="2421908"/>
                  </a:lnTo>
                  <a:lnTo>
                    <a:pt x="643200" y="2448284"/>
                  </a:lnTo>
                  <a:lnTo>
                    <a:pt x="686189" y="2473104"/>
                  </a:lnTo>
                  <a:lnTo>
                    <a:pt x="730182" y="2496330"/>
                  </a:lnTo>
                  <a:lnTo>
                    <a:pt x="775140" y="2517921"/>
                  </a:lnTo>
                  <a:lnTo>
                    <a:pt x="821023" y="2537839"/>
                  </a:lnTo>
                  <a:lnTo>
                    <a:pt x="867792" y="2556045"/>
                  </a:lnTo>
                  <a:lnTo>
                    <a:pt x="915406" y="2572501"/>
                  </a:lnTo>
                  <a:lnTo>
                    <a:pt x="963826" y="2587166"/>
                  </a:lnTo>
                  <a:lnTo>
                    <a:pt x="1013012" y="2600002"/>
                  </a:lnTo>
                  <a:lnTo>
                    <a:pt x="1062925" y="2610971"/>
                  </a:lnTo>
                  <a:lnTo>
                    <a:pt x="1113525" y="2620032"/>
                  </a:lnTo>
                  <a:lnTo>
                    <a:pt x="1164772" y="2627148"/>
                  </a:lnTo>
                  <a:lnTo>
                    <a:pt x="1216627" y="2632279"/>
                  </a:lnTo>
                  <a:lnTo>
                    <a:pt x="1269050" y="2635386"/>
                  </a:lnTo>
                  <a:lnTo>
                    <a:pt x="1322002" y="2636431"/>
                  </a:lnTo>
                  <a:lnTo>
                    <a:pt x="1471376" y="2636431"/>
                  </a:lnTo>
                  <a:lnTo>
                    <a:pt x="1423373" y="2640980"/>
                  </a:lnTo>
                  <a:lnTo>
                    <a:pt x="1372931" y="2643844"/>
                  </a:lnTo>
                  <a:lnTo>
                    <a:pt x="1322002" y="2644807"/>
                  </a:lnTo>
                  <a:close/>
                </a:path>
                <a:path w="2644775" h="2645410">
                  <a:moveTo>
                    <a:pt x="1471376" y="2636431"/>
                  </a:moveTo>
                  <a:lnTo>
                    <a:pt x="1322002" y="2636431"/>
                  </a:lnTo>
                  <a:lnTo>
                    <a:pt x="1374951" y="2635386"/>
                  </a:lnTo>
                  <a:lnTo>
                    <a:pt x="1427370" y="2632279"/>
                  </a:lnTo>
                  <a:lnTo>
                    <a:pt x="1479219" y="2627148"/>
                  </a:lnTo>
                  <a:lnTo>
                    <a:pt x="1530458" y="2620032"/>
                  </a:lnTo>
                  <a:lnTo>
                    <a:pt x="1581048" y="2610971"/>
                  </a:lnTo>
                  <a:lnTo>
                    <a:pt x="1630950" y="2600002"/>
                  </a:lnTo>
                  <a:lnTo>
                    <a:pt x="1680124" y="2587166"/>
                  </a:lnTo>
                  <a:lnTo>
                    <a:pt x="1728532" y="2572501"/>
                  </a:lnTo>
                  <a:lnTo>
                    <a:pt x="1776133" y="2556045"/>
                  </a:lnTo>
                  <a:lnTo>
                    <a:pt x="1822889" y="2537839"/>
                  </a:lnTo>
                  <a:lnTo>
                    <a:pt x="1868760" y="2517921"/>
                  </a:lnTo>
                  <a:lnTo>
                    <a:pt x="1913707" y="2496330"/>
                  </a:lnTo>
                  <a:lnTo>
                    <a:pt x="1957690" y="2473104"/>
                  </a:lnTo>
                  <a:lnTo>
                    <a:pt x="2000671" y="2448284"/>
                  </a:lnTo>
                  <a:lnTo>
                    <a:pt x="2042609" y="2421908"/>
                  </a:lnTo>
                  <a:lnTo>
                    <a:pt x="2083466" y="2394014"/>
                  </a:lnTo>
                  <a:lnTo>
                    <a:pt x="2123202" y="2364643"/>
                  </a:lnTo>
                  <a:lnTo>
                    <a:pt x="2135908" y="2364643"/>
                  </a:lnTo>
                  <a:lnTo>
                    <a:pt x="2097979" y="2393247"/>
                  </a:lnTo>
                  <a:lnTo>
                    <a:pt x="2059007" y="2420501"/>
                  </a:lnTo>
                  <a:lnTo>
                    <a:pt x="2019027" y="2446371"/>
                  </a:lnTo>
                  <a:lnTo>
                    <a:pt x="1978074" y="2470821"/>
                  </a:lnTo>
                  <a:lnTo>
                    <a:pt x="1936183" y="2493817"/>
                  </a:lnTo>
                  <a:lnTo>
                    <a:pt x="1893387" y="2515326"/>
                  </a:lnTo>
                  <a:lnTo>
                    <a:pt x="1849723" y="2535312"/>
                  </a:lnTo>
                  <a:lnTo>
                    <a:pt x="1805224" y="2553741"/>
                  </a:lnTo>
                  <a:lnTo>
                    <a:pt x="1759926" y="2570578"/>
                  </a:lnTo>
                  <a:lnTo>
                    <a:pt x="1713863" y="2585789"/>
                  </a:lnTo>
                  <a:lnTo>
                    <a:pt x="1667070" y="2599340"/>
                  </a:lnTo>
                  <a:lnTo>
                    <a:pt x="1619582" y="2611196"/>
                  </a:lnTo>
                  <a:lnTo>
                    <a:pt x="1571434" y="2621322"/>
                  </a:lnTo>
                  <a:lnTo>
                    <a:pt x="1522660" y="2629685"/>
                  </a:lnTo>
                  <a:lnTo>
                    <a:pt x="1473295" y="2636249"/>
                  </a:lnTo>
                  <a:lnTo>
                    <a:pt x="1471376" y="2636431"/>
                  </a:lnTo>
                  <a:close/>
                </a:path>
                <a:path w="2644775" h="2645410">
                  <a:moveTo>
                    <a:pt x="2290691" y="2222539"/>
                  </a:moveTo>
                  <a:lnTo>
                    <a:pt x="2280295" y="2222539"/>
                  </a:lnTo>
                  <a:lnTo>
                    <a:pt x="2313000" y="2186547"/>
                  </a:lnTo>
                  <a:lnTo>
                    <a:pt x="2344354" y="2149387"/>
                  </a:lnTo>
                  <a:lnTo>
                    <a:pt x="2374324" y="2111096"/>
                  </a:lnTo>
                  <a:lnTo>
                    <a:pt x="2402894" y="2071686"/>
                  </a:lnTo>
                  <a:lnTo>
                    <a:pt x="2430035" y="2031178"/>
                  </a:lnTo>
                  <a:lnTo>
                    <a:pt x="2455697" y="1989628"/>
                  </a:lnTo>
                  <a:lnTo>
                    <a:pt x="2479843" y="1947074"/>
                  </a:lnTo>
                  <a:lnTo>
                    <a:pt x="2502435" y="1903551"/>
                  </a:lnTo>
                  <a:lnTo>
                    <a:pt x="2523436" y="1859100"/>
                  </a:lnTo>
                  <a:lnTo>
                    <a:pt x="2542807" y="1813756"/>
                  </a:lnTo>
                  <a:lnTo>
                    <a:pt x="2560512" y="1767557"/>
                  </a:lnTo>
                  <a:lnTo>
                    <a:pt x="2576513" y="1720541"/>
                  </a:lnTo>
                  <a:lnTo>
                    <a:pt x="2590772" y="1672746"/>
                  </a:lnTo>
                  <a:lnTo>
                    <a:pt x="2603252" y="1624209"/>
                  </a:lnTo>
                  <a:lnTo>
                    <a:pt x="2613915" y="1574968"/>
                  </a:lnTo>
                  <a:lnTo>
                    <a:pt x="2622724" y="1525061"/>
                  </a:lnTo>
                  <a:lnTo>
                    <a:pt x="2629640" y="1474524"/>
                  </a:lnTo>
                  <a:lnTo>
                    <a:pt x="2634627" y="1423396"/>
                  </a:lnTo>
                  <a:lnTo>
                    <a:pt x="2637647" y="1371713"/>
                  </a:lnTo>
                  <a:lnTo>
                    <a:pt x="2638662" y="1319515"/>
                  </a:lnTo>
                  <a:lnTo>
                    <a:pt x="2637628" y="1266872"/>
                  </a:lnTo>
                  <a:lnTo>
                    <a:pt x="2634553" y="1214752"/>
                  </a:lnTo>
                  <a:lnTo>
                    <a:pt x="2629476" y="1163193"/>
                  </a:lnTo>
                  <a:lnTo>
                    <a:pt x="2622434" y="1112235"/>
                  </a:lnTo>
                  <a:lnTo>
                    <a:pt x="2613468" y="1061916"/>
                  </a:lnTo>
                  <a:lnTo>
                    <a:pt x="2602615" y="1012275"/>
                  </a:lnTo>
                  <a:lnTo>
                    <a:pt x="2589914" y="963351"/>
                  </a:lnTo>
                  <a:lnTo>
                    <a:pt x="2575404" y="915181"/>
                  </a:lnTo>
                  <a:lnTo>
                    <a:pt x="2559125" y="867805"/>
                  </a:lnTo>
                  <a:lnTo>
                    <a:pt x="2541113" y="821262"/>
                  </a:lnTo>
                  <a:lnTo>
                    <a:pt x="2521409" y="775590"/>
                  </a:lnTo>
                  <a:lnTo>
                    <a:pt x="2500051" y="730827"/>
                  </a:lnTo>
                  <a:lnTo>
                    <a:pt x="2477077" y="687013"/>
                  </a:lnTo>
                  <a:lnTo>
                    <a:pt x="2452527" y="644186"/>
                  </a:lnTo>
                  <a:lnTo>
                    <a:pt x="2426439" y="602385"/>
                  </a:lnTo>
                  <a:lnTo>
                    <a:pt x="2398852" y="561649"/>
                  </a:lnTo>
                  <a:lnTo>
                    <a:pt x="2369804" y="522016"/>
                  </a:lnTo>
                  <a:lnTo>
                    <a:pt x="2339335" y="483524"/>
                  </a:lnTo>
                  <a:lnTo>
                    <a:pt x="2307483" y="446213"/>
                  </a:lnTo>
                  <a:lnTo>
                    <a:pt x="2274287" y="410121"/>
                  </a:lnTo>
                  <a:lnTo>
                    <a:pt x="2239785" y="375287"/>
                  </a:lnTo>
                  <a:lnTo>
                    <a:pt x="2204016" y="341750"/>
                  </a:lnTo>
                  <a:lnTo>
                    <a:pt x="2167019" y="309548"/>
                  </a:lnTo>
                  <a:lnTo>
                    <a:pt x="2128833" y="278720"/>
                  </a:lnTo>
                  <a:lnTo>
                    <a:pt x="2134031" y="278720"/>
                  </a:lnTo>
                  <a:lnTo>
                    <a:pt x="2170762" y="308409"/>
                  </a:lnTo>
                  <a:lnTo>
                    <a:pt x="2206395" y="339367"/>
                  </a:lnTo>
                  <a:lnTo>
                    <a:pt x="2240894" y="371558"/>
                  </a:lnTo>
                  <a:lnTo>
                    <a:pt x="2274227" y="404948"/>
                  </a:lnTo>
                  <a:lnTo>
                    <a:pt x="2306359" y="439503"/>
                  </a:lnTo>
                  <a:lnTo>
                    <a:pt x="2337256" y="475188"/>
                  </a:lnTo>
                  <a:lnTo>
                    <a:pt x="2366884" y="511970"/>
                  </a:lnTo>
                  <a:lnTo>
                    <a:pt x="2395209" y="549815"/>
                  </a:lnTo>
                  <a:lnTo>
                    <a:pt x="2422196" y="588687"/>
                  </a:lnTo>
                  <a:lnTo>
                    <a:pt x="2447812" y="628554"/>
                  </a:lnTo>
                  <a:lnTo>
                    <a:pt x="2472022" y="669380"/>
                  </a:lnTo>
                  <a:lnTo>
                    <a:pt x="2494793" y="711131"/>
                  </a:lnTo>
                  <a:lnTo>
                    <a:pt x="2516090" y="753774"/>
                  </a:lnTo>
                  <a:lnTo>
                    <a:pt x="2535879" y="797274"/>
                  </a:lnTo>
                  <a:lnTo>
                    <a:pt x="2554126" y="841596"/>
                  </a:lnTo>
                  <a:lnTo>
                    <a:pt x="2570798" y="886708"/>
                  </a:lnTo>
                  <a:lnTo>
                    <a:pt x="2585859" y="932573"/>
                  </a:lnTo>
                  <a:lnTo>
                    <a:pt x="2599276" y="979159"/>
                  </a:lnTo>
                  <a:lnTo>
                    <a:pt x="2611015" y="1026430"/>
                  </a:lnTo>
                  <a:lnTo>
                    <a:pt x="2621041" y="1074353"/>
                  </a:lnTo>
                  <a:lnTo>
                    <a:pt x="2629321" y="1122894"/>
                  </a:lnTo>
                  <a:lnTo>
                    <a:pt x="2635820" y="1172018"/>
                  </a:lnTo>
                  <a:lnTo>
                    <a:pt x="2640504" y="1221691"/>
                  </a:lnTo>
                  <a:lnTo>
                    <a:pt x="2643340" y="1271879"/>
                  </a:lnTo>
                  <a:lnTo>
                    <a:pt x="2644293" y="1322548"/>
                  </a:lnTo>
                  <a:lnTo>
                    <a:pt x="2643293" y="1374468"/>
                  </a:lnTo>
                  <a:lnTo>
                    <a:pt x="2640318" y="1425879"/>
                  </a:lnTo>
                  <a:lnTo>
                    <a:pt x="2635403" y="1476745"/>
                  </a:lnTo>
                  <a:lnTo>
                    <a:pt x="2628587" y="1527029"/>
                  </a:lnTo>
                  <a:lnTo>
                    <a:pt x="2619905" y="1576695"/>
                  </a:lnTo>
                  <a:lnTo>
                    <a:pt x="2609394" y="1625705"/>
                  </a:lnTo>
                  <a:lnTo>
                    <a:pt x="2597091" y="1674023"/>
                  </a:lnTo>
                  <a:lnTo>
                    <a:pt x="2583031" y="1721612"/>
                  </a:lnTo>
                  <a:lnTo>
                    <a:pt x="2567253" y="1768437"/>
                  </a:lnTo>
                  <a:lnTo>
                    <a:pt x="2549792" y="1814460"/>
                  </a:lnTo>
                  <a:lnTo>
                    <a:pt x="2530685" y="1859644"/>
                  </a:lnTo>
                  <a:lnTo>
                    <a:pt x="2509968" y="1903953"/>
                  </a:lnTo>
                  <a:lnTo>
                    <a:pt x="2487679" y="1947351"/>
                  </a:lnTo>
                  <a:lnTo>
                    <a:pt x="2463854" y="1989801"/>
                  </a:lnTo>
                  <a:lnTo>
                    <a:pt x="2438529" y="2031266"/>
                  </a:lnTo>
                  <a:lnTo>
                    <a:pt x="2411741" y="2071710"/>
                  </a:lnTo>
                  <a:lnTo>
                    <a:pt x="2383513" y="2111113"/>
                  </a:lnTo>
                  <a:lnTo>
                    <a:pt x="2353892" y="2149423"/>
                  </a:lnTo>
                  <a:lnTo>
                    <a:pt x="2322937" y="2186577"/>
                  </a:lnTo>
                  <a:lnTo>
                    <a:pt x="2290691" y="2222539"/>
                  </a:lnTo>
                  <a:close/>
                </a:path>
                <a:path w="2644775" h="2645410">
                  <a:moveTo>
                    <a:pt x="363565" y="2222539"/>
                  </a:moveTo>
                  <a:lnTo>
                    <a:pt x="353458" y="2222539"/>
                  </a:lnTo>
                  <a:lnTo>
                    <a:pt x="321204" y="2186547"/>
                  </a:lnTo>
                  <a:lnTo>
                    <a:pt x="290265" y="2149387"/>
                  </a:lnTo>
                  <a:lnTo>
                    <a:pt x="260678" y="2111096"/>
                  </a:lnTo>
                  <a:lnTo>
                    <a:pt x="232462" y="2071686"/>
                  </a:lnTo>
                  <a:lnTo>
                    <a:pt x="205649" y="2031178"/>
                  </a:lnTo>
                  <a:lnTo>
                    <a:pt x="180292" y="1989628"/>
                  </a:lnTo>
                  <a:lnTo>
                    <a:pt x="156574" y="1947351"/>
                  </a:lnTo>
                  <a:lnTo>
                    <a:pt x="134293" y="1903953"/>
                  </a:lnTo>
                  <a:lnTo>
                    <a:pt x="113584" y="1859644"/>
                  </a:lnTo>
                  <a:lnTo>
                    <a:pt x="94482" y="1814460"/>
                  </a:lnTo>
                  <a:lnTo>
                    <a:pt x="77026" y="1768437"/>
                  </a:lnTo>
                  <a:lnTo>
                    <a:pt x="61252" y="1721612"/>
                  </a:lnTo>
                  <a:lnTo>
                    <a:pt x="47196" y="1674023"/>
                  </a:lnTo>
                  <a:lnTo>
                    <a:pt x="34894" y="1625705"/>
                  </a:lnTo>
                  <a:lnTo>
                    <a:pt x="24385" y="1576695"/>
                  </a:lnTo>
                  <a:lnTo>
                    <a:pt x="15704" y="1527029"/>
                  </a:lnTo>
                  <a:lnTo>
                    <a:pt x="8888" y="1476745"/>
                  </a:lnTo>
                  <a:lnTo>
                    <a:pt x="3975" y="1425879"/>
                  </a:lnTo>
                  <a:lnTo>
                    <a:pt x="999" y="1374468"/>
                  </a:lnTo>
                  <a:lnTo>
                    <a:pt x="0" y="1322548"/>
                  </a:lnTo>
                  <a:lnTo>
                    <a:pt x="952" y="1271879"/>
                  </a:lnTo>
                  <a:lnTo>
                    <a:pt x="3785" y="1221691"/>
                  </a:lnTo>
                  <a:lnTo>
                    <a:pt x="8467" y="1172018"/>
                  </a:lnTo>
                  <a:lnTo>
                    <a:pt x="14961" y="1122894"/>
                  </a:lnTo>
                  <a:lnTo>
                    <a:pt x="23235" y="1074353"/>
                  </a:lnTo>
                  <a:lnTo>
                    <a:pt x="33255" y="1026430"/>
                  </a:lnTo>
                  <a:lnTo>
                    <a:pt x="44986" y="979159"/>
                  </a:lnTo>
                  <a:lnTo>
                    <a:pt x="58394" y="932573"/>
                  </a:lnTo>
                  <a:lnTo>
                    <a:pt x="73445" y="886708"/>
                  </a:lnTo>
                  <a:lnTo>
                    <a:pt x="90106" y="841596"/>
                  </a:lnTo>
                  <a:lnTo>
                    <a:pt x="108342" y="797274"/>
                  </a:lnTo>
                  <a:lnTo>
                    <a:pt x="128119" y="753774"/>
                  </a:lnTo>
                  <a:lnTo>
                    <a:pt x="149403" y="711131"/>
                  </a:lnTo>
                  <a:lnTo>
                    <a:pt x="172160" y="669380"/>
                  </a:lnTo>
                  <a:lnTo>
                    <a:pt x="196356" y="628554"/>
                  </a:lnTo>
                  <a:lnTo>
                    <a:pt x="221957" y="588687"/>
                  </a:lnTo>
                  <a:lnTo>
                    <a:pt x="248929" y="549815"/>
                  </a:lnTo>
                  <a:lnTo>
                    <a:pt x="277238" y="511970"/>
                  </a:lnTo>
                  <a:lnTo>
                    <a:pt x="306849" y="475188"/>
                  </a:lnTo>
                  <a:lnTo>
                    <a:pt x="337730" y="439503"/>
                  </a:lnTo>
                  <a:lnTo>
                    <a:pt x="369845" y="404948"/>
                  </a:lnTo>
                  <a:lnTo>
                    <a:pt x="403161" y="371558"/>
                  </a:lnTo>
                  <a:lnTo>
                    <a:pt x="437643" y="339367"/>
                  </a:lnTo>
                  <a:lnTo>
                    <a:pt x="473259" y="308409"/>
                  </a:lnTo>
                  <a:lnTo>
                    <a:pt x="509972" y="278720"/>
                  </a:lnTo>
                  <a:lnTo>
                    <a:pt x="515026" y="278720"/>
                  </a:lnTo>
                  <a:lnTo>
                    <a:pt x="476840" y="309548"/>
                  </a:lnTo>
                  <a:lnTo>
                    <a:pt x="439843" y="341750"/>
                  </a:lnTo>
                  <a:lnTo>
                    <a:pt x="404074" y="375287"/>
                  </a:lnTo>
                  <a:lnTo>
                    <a:pt x="369573" y="410121"/>
                  </a:lnTo>
                  <a:lnTo>
                    <a:pt x="336376" y="446213"/>
                  </a:lnTo>
                  <a:lnTo>
                    <a:pt x="304524" y="483524"/>
                  </a:lnTo>
                  <a:lnTo>
                    <a:pt x="274055" y="522016"/>
                  </a:lnTo>
                  <a:lnTo>
                    <a:pt x="245007" y="561649"/>
                  </a:lnTo>
                  <a:lnTo>
                    <a:pt x="217420" y="602385"/>
                  </a:lnTo>
                  <a:lnTo>
                    <a:pt x="191332" y="644186"/>
                  </a:lnTo>
                  <a:lnTo>
                    <a:pt x="166782" y="687013"/>
                  </a:lnTo>
                  <a:lnTo>
                    <a:pt x="143808" y="730827"/>
                  </a:lnTo>
                  <a:lnTo>
                    <a:pt x="122450" y="775590"/>
                  </a:lnTo>
                  <a:lnTo>
                    <a:pt x="102746" y="821262"/>
                  </a:lnTo>
                  <a:lnTo>
                    <a:pt x="84734" y="867805"/>
                  </a:lnTo>
                  <a:lnTo>
                    <a:pt x="68455" y="915181"/>
                  </a:lnTo>
                  <a:lnTo>
                    <a:pt x="53945" y="963351"/>
                  </a:lnTo>
                  <a:lnTo>
                    <a:pt x="41244" y="1012275"/>
                  </a:lnTo>
                  <a:lnTo>
                    <a:pt x="30391" y="1061916"/>
                  </a:lnTo>
                  <a:lnTo>
                    <a:pt x="21425" y="1112235"/>
                  </a:lnTo>
                  <a:lnTo>
                    <a:pt x="14383" y="1163193"/>
                  </a:lnTo>
                  <a:lnTo>
                    <a:pt x="9306" y="1214752"/>
                  </a:lnTo>
                  <a:lnTo>
                    <a:pt x="6231" y="1266872"/>
                  </a:lnTo>
                  <a:lnTo>
                    <a:pt x="5197" y="1319515"/>
                  </a:lnTo>
                  <a:lnTo>
                    <a:pt x="6212" y="1371713"/>
                  </a:lnTo>
                  <a:lnTo>
                    <a:pt x="9232" y="1423396"/>
                  </a:lnTo>
                  <a:lnTo>
                    <a:pt x="14219" y="1474524"/>
                  </a:lnTo>
                  <a:lnTo>
                    <a:pt x="21135" y="1525061"/>
                  </a:lnTo>
                  <a:lnTo>
                    <a:pt x="29944" y="1574968"/>
                  </a:lnTo>
                  <a:lnTo>
                    <a:pt x="40607" y="1624209"/>
                  </a:lnTo>
                  <a:lnTo>
                    <a:pt x="53087" y="1672746"/>
                  </a:lnTo>
                  <a:lnTo>
                    <a:pt x="67346" y="1720541"/>
                  </a:lnTo>
                  <a:lnTo>
                    <a:pt x="83347" y="1767557"/>
                  </a:lnTo>
                  <a:lnTo>
                    <a:pt x="101052" y="1813756"/>
                  </a:lnTo>
                  <a:lnTo>
                    <a:pt x="120424" y="1859100"/>
                  </a:lnTo>
                  <a:lnTo>
                    <a:pt x="141424" y="1903551"/>
                  </a:lnTo>
                  <a:lnTo>
                    <a:pt x="164016" y="1947074"/>
                  </a:lnTo>
                  <a:lnTo>
                    <a:pt x="188269" y="1989801"/>
                  </a:lnTo>
                  <a:lnTo>
                    <a:pt x="213884" y="2031266"/>
                  </a:lnTo>
                  <a:lnTo>
                    <a:pt x="240983" y="2071710"/>
                  </a:lnTo>
                  <a:lnTo>
                    <a:pt x="269548" y="2111113"/>
                  </a:lnTo>
                  <a:lnTo>
                    <a:pt x="299533" y="2149423"/>
                  </a:lnTo>
                  <a:lnTo>
                    <a:pt x="330885" y="2186577"/>
                  </a:lnTo>
                  <a:lnTo>
                    <a:pt x="363565" y="2222539"/>
                  </a:lnTo>
                  <a:close/>
                </a:path>
                <a:path w="2644775" h="2645410">
                  <a:moveTo>
                    <a:pt x="741857" y="137049"/>
                  </a:moveTo>
                  <a:lnTo>
                    <a:pt x="735215" y="137049"/>
                  </a:lnTo>
                  <a:lnTo>
                    <a:pt x="779860" y="115907"/>
                  </a:lnTo>
                  <a:lnTo>
                    <a:pt x="825406" y="96410"/>
                  </a:lnTo>
                  <a:lnTo>
                    <a:pt x="871814" y="78593"/>
                  </a:lnTo>
                  <a:lnTo>
                    <a:pt x="919046" y="62494"/>
                  </a:lnTo>
                  <a:lnTo>
                    <a:pt x="967064" y="48150"/>
                  </a:lnTo>
                  <a:lnTo>
                    <a:pt x="1015830" y="35598"/>
                  </a:lnTo>
                  <a:lnTo>
                    <a:pt x="1065306" y="24875"/>
                  </a:lnTo>
                  <a:lnTo>
                    <a:pt x="1115454" y="16019"/>
                  </a:lnTo>
                  <a:lnTo>
                    <a:pt x="1166236" y="9066"/>
                  </a:lnTo>
                  <a:lnTo>
                    <a:pt x="1217613" y="4054"/>
                  </a:lnTo>
                  <a:lnTo>
                    <a:pt x="1269548" y="1019"/>
                  </a:lnTo>
                  <a:lnTo>
                    <a:pt x="1322002" y="0"/>
                  </a:lnTo>
                  <a:lnTo>
                    <a:pt x="1374423" y="1019"/>
                  </a:lnTo>
                  <a:lnTo>
                    <a:pt x="1401445" y="2599"/>
                  </a:lnTo>
                  <a:lnTo>
                    <a:pt x="1322002" y="2599"/>
                  </a:lnTo>
                  <a:lnTo>
                    <a:pt x="1270191" y="3601"/>
                  </a:lnTo>
                  <a:lnTo>
                    <a:pt x="1218887" y="6581"/>
                  </a:lnTo>
                  <a:lnTo>
                    <a:pt x="1168126" y="11503"/>
                  </a:lnTo>
                  <a:lnTo>
                    <a:pt x="1117946" y="18329"/>
                  </a:lnTo>
                  <a:lnTo>
                    <a:pt x="1068384" y="27023"/>
                  </a:lnTo>
                  <a:lnTo>
                    <a:pt x="1019476" y="37547"/>
                  </a:lnTo>
                  <a:lnTo>
                    <a:pt x="971260" y="49864"/>
                  </a:lnTo>
                  <a:lnTo>
                    <a:pt x="923773" y="63938"/>
                  </a:lnTo>
                  <a:lnTo>
                    <a:pt x="877052" y="79730"/>
                  </a:lnTo>
                  <a:lnTo>
                    <a:pt x="831135" y="97204"/>
                  </a:lnTo>
                  <a:lnTo>
                    <a:pt x="786057" y="116323"/>
                  </a:lnTo>
                  <a:lnTo>
                    <a:pt x="741857" y="137049"/>
                  </a:lnTo>
                  <a:close/>
                </a:path>
                <a:path w="2644775" h="2645410">
                  <a:moveTo>
                    <a:pt x="1908788" y="137049"/>
                  </a:moveTo>
                  <a:lnTo>
                    <a:pt x="1902147" y="137049"/>
                  </a:lnTo>
                  <a:lnTo>
                    <a:pt x="1857946" y="116323"/>
                  </a:lnTo>
                  <a:lnTo>
                    <a:pt x="1812869" y="97204"/>
                  </a:lnTo>
                  <a:lnTo>
                    <a:pt x="1766951" y="79730"/>
                  </a:lnTo>
                  <a:lnTo>
                    <a:pt x="1720230" y="63938"/>
                  </a:lnTo>
                  <a:lnTo>
                    <a:pt x="1672743" y="49864"/>
                  </a:lnTo>
                  <a:lnTo>
                    <a:pt x="1624527" y="37547"/>
                  </a:lnTo>
                  <a:lnTo>
                    <a:pt x="1575620" y="27023"/>
                  </a:lnTo>
                  <a:lnTo>
                    <a:pt x="1526057" y="18329"/>
                  </a:lnTo>
                  <a:lnTo>
                    <a:pt x="1475877" y="11503"/>
                  </a:lnTo>
                  <a:lnTo>
                    <a:pt x="1425116" y="6581"/>
                  </a:lnTo>
                  <a:lnTo>
                    <a:pt x="1373812" y="3601"/>
                  </a:lnTo>
                  <a:lnTo>
                    <a:pt x="1322002" y="2599"/>
                  </a:lnTo>
                  <a:lnTo>
                    <a:pt x="1401445" y="2599"/>
                  </a:lnTo>
                  <a:lnTo>
                    <a:pt x="1477686" y="9066"/>
                  </a:lnTo>
                  <a:lnTo>
                    <a:pt x="1528453" y="16019"/>
                  </a:lnTo>
                  <a:lnTo>
                    <a:pt x="1578592" y="24875"/>
                  </a:lnTo>
                  <a:lnTo>
                    <a:pt x="1628065" y="35598"/>
                  </a:lnTo>
                  <a:lnTo>
                    <a:pt x="1676834" y="48150"/>
                  </a:lnTo>
                  <a:lnTo>
                    <a:pt x="1724861" y="62494"/>
                  </a:lnTo>
                  <a:lnTo>
                    <a:pt x="1772108" y="78593"/>
                  </a:lnTo>
                  <a:lnTo>
                    <a:pt x="1818537" y="96410"/>
                  </a:lnTo>
                  <a:lnTo>
                    <a:pt x="1864110" y="115907"/>
                  </a:lnTo>
                  <a:lnTo>
                    <a:pt x="1908788" y="13704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396431" y="3282611"/>
              <a:ext cx="1937385" cy="2228215"/>
            </a:xfrm>
            <a:custGeom>
              <a:avLst/>
              <a:gdLst/>
              <a:ahLst/>
              <a:cxnLst/>
              <a:rect l="l" t="t" r="r" b="b"/>
              <a:pathLst>
                <a:path w="1937384" h="2228215">
                  <a:moveTo>
                    <a:pt x="1782450" y="2227593"/>
                  </a:moveTo>
                  <a:lnTo>
                    <a:pt x="1769744" y="2227593"/>
                  </a:lnTo>
                  <a:lnTo>
                    <a:pt x="1811253" y="2194403"/>
                  </a:lnTo>
                  <a:lnTo>
                    <a:pt x="1851272" y="2159628"/>
                  </a:lnTo>
                  <a:lnTo>
                    <a:pt x="1889803" y="2123310"/>
                  </a:lnTo>
                  <a:lnTo>
                    <a:pt x="1926837" y="2085489"/>
                  </a:lnTo>
                  <a:lnTo>
                    <a:pt x="1937233" y="2085489"/>
                  </a:lnTo>
                  <a:lnTo>
                    <a:pt x="1900641" y="2123331"/>
                  </a:lnTo>
                  <a:lnTo>
                    <a:pt x="1862596" y="2159682"/>
                  </a:lnTo>
                  <a:lnTo>
                    <a:pt x="1823169" y="2194464"/>
                  </a:lnTo>
                  <a:lnTo>
                    <a:pt x="1782450" y="2227593"/>
                  </a:lnTo>
                  <a:close/>
                </a:path>
                <a:path w="1937384" h="2228215">
                  <a:moveTo>
                    <a:pt x="167199" y="2227593"/>
                  </a:moveTo>
                  <a:lnTo>
                    <a:pt x="154637" y="2227593"/>
                  </a:lnTo>
                  <a:lnTo>
                    <a:pt x="113846" y="2194403"/>
                  </a:lnTo>
                  <a:lnTo>
                    <a:pt x="74449" y="2159628"/>
                  </a:lnTo>
                  <a:lnTo>
                    <a:pt x="36486" y="2123310"/>
                  </a:lnTo>
                  <a:lnTo>
                    <a:pt x="0" y="2085489"/>
                  </a:lnTo>
                  <a:lnTo>
                    <a:pt x="10107" y="2085489"/>
                  </a:lnTo>
                  <a:lnTo>
                    <a:pt x="47241" y="2123331"/>
                  </a:lnTo>
                  <a:lnTo>
                    <a:pt x="85837" y="2159682"/>
                  </a:lnTo>
                  <a:lnTo>
                    <a:pt x="125841" y="2194464"/>
                  </a:lnTo>
                  <a:lnTo>
                    <a:pt x="167199" y="2227593"/>
                  </a:lnTo>
                  <a:close/>
                </a:path>
                <a:path w="1937384" h="2228215">
                  <a:moveTo>
                    <a:pt x="1780573" y="141670"/>
                  </a:moveTo>
                  <a:lnTo>
                    <a:pt x="1775375" y="141670"/>
                  </a:lnTo>
                  <a:lnTo>
                    <a:pt x="1732533" y="109828"/>
                  </a:lnTo>
                  <a:lnTo>
                    <a:pt x="1688408" y="79678"/>
                  </a:lnTo>
                  <a:lnTo>
                    <a:pt x="1643036" y="51282"/>
                  </a:lnTo>
                  <a:lnTo>
                    <a:pt x="1596452" y="24701"/>
                  </a:lnTo>
                  <a:lnTo>
                    <a:pt x="1548689" y="0"/>
                  </a:lnTo>
                  <a:lnTo>
                    <a:pt x="1555330" y="0"/>
                  </a:lnTo>
                  <a:lnTo>
                    <a:pt x="1602777" y="24757"/>
                  </a:lnTo>
                  <a:lnTo>
                    <a:pt x="1649087" y="51344"/>
                  </a:lnTo>
                  <a:lnTo>
                    <a:pt x="1694198" y="79720"/>
                  </a:lnTo>
                  <a:lnTo>
                    <a:pt x="1738047" y="109842"/>
                  </a:lnTo>
                  <a:lnTo>
                    <a:pt x="1780573" y="141670"/>
                  </a:lnTo>
                  <a:close/>
                </a:path>
                <a:path w="1937384" h="2228215">
                  <a:moveTo>
                    <a:pt x="161568" y="141670"/>
                  </a:moveTo>
                  <a:lnTo>
                    <a:pt x="156514" y="141670"/>
                  </a:lnTo>
                  <a:lnTo>
                    <a:pt x="199060" y="109828"/>
                  </a:lnTo>
                  <a:lnTo>
                    <a:pt x="242956" y="79678"/>
                  </a:lnTo>
                  <a:lnTo>
                    <a:pt x="288109" y="51282"/>
                  </a:lnTo>
                  <a:lnTo>
                    <a:pt x="334417" y="24701"/>
                  </a:lnTo>
                  <a:lnTo>
                    <a:pt x="381757" y="0"/>
                  </a:lnTo>
                  <a:lnTo>
                    <a:pt x="388399" y="0"/>
                  </a:lnTo>
                  <a:lnTo>
                    <a:pt x="340524" y="24757"/>
                  </a:lnTo>
                  <a:lnTo>
                    <a:pt x="293900" y="51344"/>
                  </a:lnTo>
                  <a:lnTo>
                    <a:pt x="248525" y="79720"/>
                  </a:lnTo>
                  <a:lnTo>
                    <a:pt x="204407" y="109842"/>
                  </a:lnTo>
                  <a:lnTo>
                    <a:pt x="161568" y="141670"/>
                  </a:lnTo>
                  <a:close/>
                </a:path>
              </a:pathLst>
            </a:custGeom>
            <a:solidFill>
              <a:srgbClr val="97B8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4048171" y="3148161"/>
              <a:ext cx="2633980" cy="2633980"/>
            </a:xfrm>
            <a:custGeom>
              <a:avLst/>
              <a:gdLst/>
              <a:ahLst/>
              <a:cxnLst/>
              <a:rect l="l" t="t" r="r" b="b"/>
              <a:pathLst>
                <a:path w="2633980" h="2633979">
                  <a:moveTo>
                    <a:pt x="1316804" y="2633831"/>
                  </a:moveTo>
                  <a:lnTo>
                    <a:pt x="1263853" y="2632787"/>
                  </a:lnTo>
                  <a:lnTo>
                    <a:pt x="1211430" y="2629680"/>
                  </a:lnTo>
                  <a:lnTo>
                    <a:pt x="1159575" y="2624549"/>
                  </a:lnTo>
                  <a:lnTo>
                    <a:pt x="1108327" y="2617433"/>
                  </a:lnTo>
                  <a:lnTo>
                    <a:pt x="1057727" y="2608371"/>
                  </a:lnTo>
                  <a:lnTo>
                    <a:pt x="1007814" y="2597403"/>
                  </a:lnTo>
                  <a:lnTo>
                    <a:pt x="958628" y="2584566"/>
                  </a:lnTo>
                  <a:lnTo>
                    <a:pt x="910208" y="2569901"/>
                  </a:lnTo>
                  <a:lnTo>
                    <a:pt x="862594" y="2553446"/>
                  </a:lnTo>
                  <a:lnTo>
                    <a:pt x="815826" y="2535240"/>
                  </a:lnTo>
                  <a:lnTo>
                    <a:pt x="769943" y="2515321"/>
                  </a:lnTo>
                  <a:lnTo>
                    <a:pt x="724985" y="2493730"/>
                  </a:lnTo>
                  <a:lnTo>
                    <a:pt x="680992" y="2470505"/>
                  </a:lnTo>
                  <a:lnTo>
                    <a:pt x="638003" y="2445685"/>
                  </a:lnTo>
                  <a:lnTo>
                    <a:pt x="596058" y="2419308"/>
                  </a:lnTo>
                  <a:lnTo>
                    <a:pt x="555197" y="2391415"/>
                  </a:lnTo>
                  <a:lnTo>
                    <a:pt x="515459" y="2362043"/>
                  </a:lnTo>
                  <a:lnTo>
                    <a:pt x="529031" y="2362043"/>
                  </a:lnTo>
                  <a:lnTo>
                    <a:pt x="568284" y="2390495"/>
                  </a:lnTo>
                  <a:lnTo>
                    <a:pt x="608608" y="2417514"/>
                  </a:lnTo>
                  <a:lnTo>
                    <a:pt x="649967" y="2443064"/>
                  </a:lnTo>
                  <a:lnTo>
                    <a:pt x="692324" y="2467106"/>
                  </a:lnTo>
                  <a:lnTo>
                    <a:pt x="735641" y="2489603"/>
                  </a:lnTo>
                  <a:lnTo>
                    <a:pt x="779881" y="2510518"/>
                  </a:lnTo>
                  <a:lnTo>
                    <a:pt x="825007" y="2529812"/>
                  </a:lnTo>
                  <a:lnTo>
                    <a:pt x="870981" y="2547447"/>
                  </a:lnTo>
                  <a:lnTo>
                    <a:pt x="917767" y="2563386"/>
                  </a:lnTo>
                  <a:lnTo>
                    <a:pt x="965327" y="2577592"/>
                  </a:lnTo>
                  <a:lnTo>
                    <a:pt x="1013625" y="2590025"/>
                  </a:lnTo>
                  <a:lnTo>
                    <a:pt x="1062622" y="2600650"/>
                  </a:lnTo>
                  <a:lnTo>
                    <a:pt x="1112282" y="2609427"/>
                  </a:lnTo>
                  <a:lnTo>
                    <a:pt x="1162567" y="2616320"/>
                  </a:lnTo>
                  <a:lnTo>
                    <a:pt x="1213441" y="2621290"/>
                  </a:lnTo>
                  <a:lnTo>
                    <a:pt x="1264865" y="2624299"/>
                  </a:lnTo>
                  <a:lnTo>
                    <a:pt x="1316804" y="2625311"/>
                  </a:lnTo>
                  <a:lnTo>
                    <a:pt x="1466320" y="2625311"/>
                  </a:lnTo>
                  <a:lnTo>
                    <a:pt x="1422173" y="2629680"/>
                  </a:lnTo>
                  <a:lnTo>
                    <a:pt x="1369754" y="2632787"/>
                  </a:lnTo>
                  <a:lnTo>
                    <a:pt x="1316804" y="2633831"/>
                  </a:lnTo>
                  <a:close/>
                </a:path>
                <a:path w="2633980" h="2633979">
                  <a:moveTo>
                    <a:pt x="1466320" y="2625311"/>
                  </a:moveTo>
                  <a:lnTo>
                    <a:pt x="1316804" y="2625311"/>
                  </a:lnTo>
                  <a:lnTo>
                    <a:pt x="1368744" y="2624299"/>
                  </a:lnTo>
                  <a:lnTo>
                    <a:pt x="1420172" y="2621290"/>
                  </a:lnTo>
                  <a:lnTo>
                    <a:pt x="1471052" y="2616320"/>
                  </a:lnTo>
                  <a:lnTo>
                    <a:pt x="1521346" y="2609427"/>
                  </a:lnTo>
                  <a:lnTo>
                    <a:pt x="1571016" y="2600650"/>
                  </a:lnTo>
                  <a:lnTo>
                    <a:pt x="1620024" y="2590025"/>
                  </a:lnTo>
                  <a:lnTo>
                    <a:pt x="1668334" y="2577592"/>
                  </a:lnTo>
                  <a:lnTo>
                    <a:pt x="1715907" y="2563386"/>
                  </a:lnTo>
                  <a:lnTo>
                    <a:pt x="1762705" y="2547447"/>
                  </a:lnTo>
                  <a:lnTo>
                    <a:pt x="1808692" y="2529812"/>
                  </a:lnTo>
                  <a:lnTo>
                    <a:pt x="1853830" y="2510518"/>
                  </a:lnTo>
                  <a:lnTo>
                    <a:pt x="1898082" y="2489603"/>
                  </a:lnTo>
                  <a:lnTo>
                    <a:pt x="1941408" y="2467106"/>
                  </a:lnTo>
                  <a:lnTo>
                    <a:pt x="1983773" y="2443064"/>
                  </a:lnTo>
                  <a:lnTo>
                    <a:pt x="2025139" y="2417514"/>
                  </a:lnTo>
                  <a:lnTo>
                    <a:pt x="2065467" y="2390495"/>
                  </a:lnTo>
                  <a:lnTo>
                    <a:pt x="2104721" y="2362043"/>
                  </a:lnTo>
                  <a:lnTo>
                    <a:pt x="2118005" y="2362043"/>
                  </a:lnTo>
                  <a:lnTo>
                    <a:pt x="2078268" y="2391415"/>
                  </a:lnTo>
                  <a:lnTo>
                    <a:pt x="2037411" y="2419308"/>
                  </a:lnTo>
                  <a:lnTo>
                    <a:pt x="1995473" y="2445685"/>
                  </a:lnTo>
                  <a:lnTo>
                    <a:pt x="1952492" y="2470505"/>
                  </a:lnTo>
                  <a:lnTo>
                    <a:pt x="1908509" y="2493730"/>
                  </a:lnTo>
                  <a:lnTo>
                    <a:pt x="1863562" y="2515321"/>
                  </a:lnTo>
                  <a:lnTo>
                    <a:pt x="1817691" y="2535240"/>
                  </a:lnTo>
                  <a:lnTo>
                    <a:pt x="1770935" y="2553446"/>
                  </a:lnTo>
                  <a:lnTo>
                    <a:pt x="1723334" y="2569901"/>
                  </a:lnTo>
                  <a:lnTo>
                    <a:pt x="1674927" y="2584566"/>
                  </a:lnTo>
                  <a:lnTo>
                    <a:pt x="1625752" y="2597403"/>
                  </a:lnTo>
                  <a:lnTo>
                    <a:pt x="1575850" y="2608371"/>
                  </a:lnTo>
                  <a:lnTo>
                    <a:pt x="1525260" y="2617433"/>
                  </a:lnTo>
                  <a:lnTo>
                    <a:pt x="1474021" y="2624549"/>
                  </a:lnTo>
                  <a:lnTo>
                    <a:pt x="1466320" y="2625311"/>
                  </a:lnTo>
                  <a:close/>
                </a:path>
                <a:path w="2633980" h="2633979">
                  <a:moveTo>
                    <a:pt x="2275097" y="2219939"/>
                  </a:moveTo>
                  <a:lnTo>
                    <a:pt x="2264557" y="2219939"/>
                  </a:lnTo>
                  <a:lnTo>
                    <a:pt x="2297689" y="2183978"/>
                  </a:lnTo>
                  <a:lnTo>
                    <a:pt x="2329456" y="2146823"/>
                  </a:lnTo>
                  <a:lnTo>
                    <a:pt x="2359824" y="2108514"/>
                  </a:lnTo>
                  <a:lnTo>
                    <a:pt x="2388775" y="2069063"/>
                  </a:lnTo>
                  <a:lnTo>
                    <a:pt x="2416282" y="2028493"/>
                  </a:lnTo>
                  <a:lnTo>
                    <a:pt x="2442293" y="1986860"/>
                  </a:lnTo>
                  <a:lnTo>
                    <a:pt x="2466769" y="1944202"/>
                  </a:lnTo>
                  <a:lnTo>
                    <a:pt x="2489672" y="1900559"/>
                  </a:lnTo>
                  <a:lnTo>
                    <a:pt x="2510964" y="1855969"/>
                  </a:lnTo>
                  <a:lnTo>
                    <a:pt x="2530607" y="1810470"/>
                  </a:lnTo>
                  <a:lnTo>
                    <a:pt x="2548561" y="1764102"/>
                  </a:lnTo>
                  <a:lnTo>
                    <a:pt x="2564788" y="1716902"/>
                  </a:lnTo>
                  <a:lnTo>
                    <a:pt x="2579250" y="1668910"/>
                  </a:lnTo>
                  <a:lnTo>
                    <a:pt x="2591909" y="1620164"/>
                  </a:lnTo>
                  <a:lnTo>
                    <a:pt x="2602725" y="1570704"/>
                  </a:lnTo>
                  <a:lnTo>
                    <a:pt x="2611662" y="1520566"/>
                  </a:lnTo>
                  <a:lnTo>
                    <a:pt x="2618679" y="1469792"/>
                  </a:lnTo>
                  <a:lnTo>
                    <a:pt x="2623739" y="1418418"/>
                  </a:lnTo>
                  <a:lnTo>
                    <a:pt x="2626803" y="1366483"/>
                  </a:lnTo>
                  <a:lnTo>
                    <a:pt x="2627833" y="1314027"/>
                  </a:lnTo>
                  <a:lnTo>
                    <a:pt x="2626800" y="1261492"/>
                  </a:lnTo>
                  <a:lnTo>
                    <a:pt x="2623727" y="1209481"/>
                  </a:lnTo>
                  <a:lnTo>
                    <a:pt x="2618653" y="1158031"/>
                  </a:lnTo>
                  <a:lnTo>
                    <a:pt x="2611617" y="1107182"/>
                  </a:lnTo>
                  <a:lnTo>
                    <a:pt x="2602656" y="1056973"/>
                  </a:lnTo>
                  <a:lnTo>
                    <a:pt x="2591811" y="1007442"/>
                  </a:lnTo>
                  <a:lnTo>
                    <a:pt x="2579118" y="958628"/>
                  </a:lnTo>
                  <a:lnTo>
                    <a:pt x="2564618" y="910570"/>
                  </a:lnTo>
                  <a:lnTo>
                    <a:pt x="2548349" y="863307"/>
                  </a:lnTo>
                  <a:lnTo>
                    <a:pt x="2530349" y="816878"/>
                  </a:lnTo>
                  <a:lnTo>
                    <a:pt x="2510657" y="771321"/>
                  </a:lnTo>
                  <a:lnTo>
                    <a:pt x="2489312" y="726675"/>
                  </a:lnTo>
                  <a:lnTo>
                    <a:pt x="2466353" y="682979"/>
                  </a:lnTo>
                  <a:lnTo>
                    <a:pt x="2441817" y="640272"/>
                  </a:lnTo>
                  <a:lnTo>
                    <a:pt x="2415744" y="598593"/>
                  </a:lnTo>
                  <a:lnTo>
                    <a:pt x="2388173" y="557980"/>
                  </a:lnTo>
                  <a:lnTo>
                    <a:pt x="2359142" y="518472"/>
                  </a:lnTo>
                  <a:lnTo>
                    <a:pt x="2328689" y="480108"/>
                  </a:lnTo>
                  <a:lnTo>
                    <a:pt x="2296854" y="442927"/>
                  </a:lnTo>
                  <a:lnTo>
                    <a:pt x="2263675" y="406967"/>
                  </a:lnTo>
                  <a:lnTo>
                    <a:pt x="2229191" y="372268"/>
                  </a:lnTo>
                  <a:lnTo>
                    <a:pt x="2193440" y="338868"/>
                  </a:lnTo>
                  <a:lnTo>
                    <a:pt x="2156461" y="306805"/>
                  </a:lnTo>
                  <a:lnTo>
                    <a:pt x="2118293" y="276120"/>
                  </a:lnTo>
                  <a:lnTo>
                    <a:pt x="2123636" y="276120"/>
                  </a:lnTo>
                  <a:lnTo>
                    <a:pt x="2161822" y="306948"/>
                  </a:lnTo>
                  <a:lnTo>
                    <a:pt x="2198818" y="339151"/>
                  </a:lnTo>
                  <a:lnTo>
                    <a:pt x="2234587" y="372688"/>
                  </a:lnTo>
                  <a:lnTo>
                    <a:pt x="2269089" y="407522"/>
                  </a:lnTo>
                  <a:lnTo>
                    <a:pt x="2302285" y="443614"/>
                  </a:lnTo>
                  <a:lnTo>
                    <a:pt x="2334137" y="480925"/>
                  </a:lnTo>
                  <a:lnTo>
                    <a:pt x="2364607" y="519416"/>
                  </a:lnTo>
                  <a:lnTo>
                    <a:pt x="2393654" y="559049"/>
                  </a:lnTo>
                  <a:lnTo>
                    <a:pt x="2421241" y="599786"/>
                  </a:lnTo>
                  <a:lnTo>
                    <a:pt x="2447329" y="641587"/>
                  </a:lnTo>
                  <a:lnTo>
                    <a:pt x="2471879" y="684414"/>
                  </a:lnTo>
                  <a:lnTo>
                    <a:pt x="2494853" y="728228"/>
                  </a:lnTo>
                  <a:lnTo>
                    <a:pt x="2516211" y="772990"/>
                  </a:lnTo>
                  <a:lnTo>
                    <a:pt x="2535915" y="818662"/>
                  </a:lnTo>
                  <a:lnTo>
                    <a:pt x="2553927" y="865206"/>
                  </a:lnTo>
                  <a:lnTo>
                    <a:pt x="2570207" y="912582"/>
                  </a:lnTo>
                  <a:lnTo>
                    <a:pt x="2584716" y="960751"/>
                  </a:lnTo>
                  <a:lnTo>
                    <a:pt x="2597417" y="1009676"/>
                  </a:lnTo>
                  <a:lnTo>
                    <a:pt x="2608270" y="1059317"/>
                  </a:lnTo>
                  <a:lnTo>
                    <a:pt x="2617237" y="1109636"/>
                  </a:lnTo>
                  <a:lnTo>
                    <a:pt x="2624278" y="1160594"/>
                  </a:lnTo>
                  <a:lnTo>
                    <a:pt x="2629356" y="1212152"/>
                  </a:lnTo>
                  <a:lnTo>
                    <a:pt x="2632431" y="1264272"/>
                  </a:lnTo>
                  <a:lnTo>
                    <a:pt x="2633464" y="1316915"/>
                  </a:lnTo>
                  <a:lnTo>
                    <a:pt x="2632449" y="1369114"/>
                  </a:lnTo>
                  <a:lnTo>
                    <a:pt x="2629430" y="1420796"/>
                  </a:lnTo>
                  <a:lnTo>
                    <a:pt x="2624443" y="1471924"/>
                  </a:lnTo>
                  <a:lnTo>
                    <a:pt x="2617526" y="1522461"/>
                  </a:lnTo>
                  <a:lnTo>
                    <a:pt x="2608718" y="1572369"/>
                  </a:lnTo>
                  <a:lnTo>
                    <a:pt x="2598055" y="1621610"/>
                  </a:lnTo>
                  <a:lnTo>
                    <a:pt x="2585575" y="1670147"/>
                  </a:lnTo>
                  <a:lnTo>
                    <a:pt x="2571316" y="1717942"/>
                  </a:lnTo>
                  <a:lnTo>
                    <a:pt x="2555315" y="1764957"/>
                  </a:lnTo>
                  <a:lnTo>
                    <a:pt x="2537609" y="1811156"/>
                  </a:lnTo>
                  <a:lnTo>
                    <a:pt x="2518238" y="1856500"/>
                  </a:lnTo>
                  <a:lnTo>
                    <a:pt x="2497237" y="1900952"/>
                  </a:lnTo>
                  <a:lnTo>
                    <a:pt x="2474645" y="1944474"/>
                  </a:lnTo>
                  <a:lnTo>
                    <a:pt x="2450499" y="1987029"/>
                  </a:lnTo>
                  <a:lnTo>
                    <a:pt x="2424837" y="2028579"/>
                  </a:lnTo>
                  <a:lnTo>
                    <a:pt x="2397696" y="2069086"/>
                  </a:lnTo>
                  <a:lnTo>
                    <a:pt x="2369100" y="2108531"/>
                  </a:lnTo>
                  <a:lnTo>
                    <a:pt x="2339098" y="2146859"/>
                  </a:lnTo>
                  <a:lnTo>
                    <a:pt x="2307749" y="2184008"/>
                  </a:lnTo>
                  <a:lnTo>
                    <a:pt x="2275097" y="2219939"/>
                  </a:lnTo>
                  <a:close/>
                </a:path>
                <a:path w="2633980" h="2633979">
                  <a:moveTo>
                    <a:pt x="369196" y="2219939"/>
                  </a:moveTo>
                  <a:lnTo>
                    <a:pt x="358367" y="2219939"/>
                  </a:lnTo>
                  <a:lnTo>
                    <a:pt x="325687" y="2183978"/>
                  </a:lnTo>
                  <a:lnTo>
                    <a:pt x="294335" y="2146823"/>
                  </a:lnTo>
                  <a:lnTo>
                    <a:pt x="264350" y="2108514"/>
                  </a:lnTo>
                  <a:lnTo>
                    <a:pt x="235752" y="2069063"/>
                  </a:lnTo>
                  <a:lnTo>
                    <a:pt x="208574" y="2028493"/>
                  </a:lnTo>
                  <a:lnTo>
                    <a:pt x="182869" y="1986860"/>
                  </a:lnTo>
                  <a:lnTo>
                    <a:pt x="158819" y="1944474"/>
                  </a:lnTo>
                  <a:lnTo>
                    <a:pt x="136227" y="1900952"/>
                  </a:lnTo>
                  <a:lnTo>
                    <a:pt x="115226" y="1856500"/>
                  </a:lnTo>
                  <a:lnTo>
                    <a:pt x="95854" y="1811156"/>
                  </a:lnTo>
                  <a:lnTo>
                    <a:pt x="78149" y="1764957"/>
                  </a:lnTo>
                  <a:lnTo>
                    <a:pt x="62148" y="1717942"/>
                  </a:lnTo>
                  <a:lnTo>
                    <a:pt x="47889" y="1670147"/>
                  </a:lnTo>
                  <a:lnTo>
                    <a:pt x="35409" y="1621610"/>
                  </a:lnTo>
                  <a:lnTo>
                    <a:pt x="24746" y="1572369"/>
                  </a:lnTo>
                  <a:lnTo>
                    <a:pt x="15937" y="1522461"/>
                  </a:lnTo>
                  <a:lnTo>
                    <a:pt x="9021" y="1471924"/>
                  </a:lnTo>
                  <a:lnTo>
                    <a:pt x="4034" y="1420796"/>
                  </a:lnTo>
                  <a:lnTo>
                    <a:pt x="1014" y="1369114"/>
                  </a:lnTo>
                  <a:lnTo>
                    <a:pt x="0" y="1316915"/>
                  </a:lnTo>
                  <a:lnTo>
                    <a:pt x="1033" y="1264272"/>
                  </a:lnTo>
                  <a:lnTo>
                    <a:pt x="4108" y="1212152"/>
                  </a:lnTo>
                  <a:lnTo>
                    <a:pt x="9186" y="1160594"/>
                  </a:lnTo>
                  <a:lnTo>
                    <a:pt x="16227" y="1109636"/>
                  </a:lnTo>
                  <a:lnTo>
                    <a:pt x="25194" y="1059317"/>
                  </a:lnTo>
                  <a:lnTo>
                    <a:pt x="36047" y="1009676"/>
                  </a:lnTo>
                  <a:lnTo>
                    <a:pt x="48747" y="960751"/>
                  </a:lnTo>
                  <a:lnTo>
                    <a:pt x="63257" y="912582"/>
                  </a:lnTo>
                  <a:lnTo>
                    <a:pt x="79537" y="865206"/>
                  </a:lnTo>
                  <a:lnTo>
                    <a:pt x="97548" y="818662"/>
                  </a:lnTo>
                  <a:lnTo>
                    <a:pt x="117252" y="772990"/>
                  </a:lnTo>
                  <a:lnTo>
                    <a:pt x="138611" y="728228"/>
                  </a:lnTo>
                  <a:lnTo>
                    <a:pt x="161584" y="684414"/>
                  </a:lnTo>
                  <a:lnTo>
                    <a:pt x="186134" y="641587"/>
                  </a:lnTo>
                  <a:lnTo>
                    <a:pt x="212222" y="599786"/>
                  </a:lnTo>
                  <a:lnTo>
                    <a:pt x="239809" y="559049"/>
                  </a:lnTo>
                  <a:lnTo>
                    <a:pt x="268857" y="519416"/>
                  </a:lnTo>
                  <a:lnTo>
                    <a:pt x="299326" y="480925"/>
                  </a:lnTo>
                  <a:lnTo>
                    <a:pt x="331178" y="443614"/>
                  </a:lnTo>
                  <a:lnTo>
                    <a:pt x="364375" y="407522"/>
                  </a:lnTo>
                  <a:lnTo>
                    <a:pt x="398877" y="372688"/>
                  </a:lnTo>
                  <a:lnTo>
                    <a:pt x="434645" y="339151"/>
                  </a:lnTo>
                  <a:lnTo>
                    <a:pt x="471642" y="306948"/>
                  </a:lnTo>
                  <a:lnTo>
                    <a:pt x="509828" y="276120"/>
                  </a:lnTo>
                  <a:lnTo>
                    <a:pt x="515459" y="276120"/>
                  </a:lnTo>
                  <a:lnTo>
                    <a:pt x="477291" y="306805"/>
                  </a:lnTo>
                  <a:lnTo>
                    <a:pt x="440310" y="338868"/>
                  </a:lnTo>
                  <a:lnTo>
                    <a:pt x="404556" y="372268"/>
                  </a:lnTo>
                  <a:lnTo>
                    <a:pt x="370067" y="406967"/>
                  </a:lnTo>
                  <a:lnTo>
                    <a:pt x="336882" y="442927"/>
                  </a:lnTo>
                  <a:lnTo>
                    <a:pt x="305041" y="480108"/>
                  </a:lnTo>
                  <a:lnTo>
                    <a:pt x="274581" y="518472"/>
                  </a:lnTo>
                  <a:lnTo>
                    <a:pt x="245542" y="557980"/>
                  </a:lnTo>
                  <a:lnTo>
                    <a:pt x="217963" y="598593"/>
                  </a:lnTo>
                  <a:lnTo>
                    <a:pt x="191881" y="640272"/>
                  </a:lnTo>
                  <a:lnTo>
                    <a:pt x="167337" y="682979"/>
                  </a:lnTo>
                  <a:lnTo>
                    <a:pt x="144368" y="726675"/>
                  </a:lnTo>
                  <a:lnTo>
                    <a:pt x="123014" y="771321"/>
                  </a:lnTo>
                  <a:lnTo>
                    <a:pt x="103313" y="816878"/>
                  </a:lnTo>
                  <a:lnTo>
                    <a:pt x="85305" y="863307"/>
                  </a:lnTo>
                  <a:lnTo>
                    <a:pt x="69027" y="910570"/>
                  </a:lnTo>
                  <a:lnTo>
                    <a:pt x="54519" y="958628"/>
                  </a:lnTo>
                  <a:lnTo>
                    <a:pt x="41820" y="1007442"/>
                  </a:lnTo>
                  <a:lnTo>
                    <a:pt x="30968" y="1056973"/>
                  </a:lnTo>
                  <a:lnTo>
                    <a:pt x="22002" y="1107182"/>
                  </a:lnTo>
                  <a:lnTo>
                    <a:pt x="14961" y="1158031"/>
                  </a:lnTo>
                  <a:lnTo>
                    <a:pt x="9883" y="1209481"/>
                  </a:lnTo>
                  <a:lnTo>
                    <a:pt x="6809" y="1261492"/>
                  </a:lnTo>
                  <a:lnTo>
                    <a:pt x="5775" y="1314027"/>
                  </a:lnTo>
                  <a:lnTo>
                    <a:pt x="6805" y="1366483"/>
                  </a:lnTo>
                  <a:lnTo>
                    <a:pt x="9869" y="1418418"/>
                  </a:lnTo>
                  <a:lnTo>
                    <a:pt x="14929" y="1469792"/>
                  </a:lnTo>
                  <a:lnTo>
                    <a:pt x="21947" y="1520566"/>
                  </a:lnTo>
                  <a:lnTo>
                    <a:pt x="30885" y="1570704"/>
                  </a:lnTo>
                  <a:lnTo>
                    <a:pt x="41703" y="1620164"/>
                  </a:lnTo>
                  <a:lnTo>
                    <a:pt x="54364" y="1668910"/>
                  </a:lnTo>
                  <a:lnTo>
                    <a:pt x="68829" y="1716902"/>
                  </a:lnTo>
                  <a:lnTo>
                    <a:pt x="85060" y="1764102"/>
                  </a:lnTo>
                  <a:lnTo>
                    <a:pt x="103019" y="1810470"/>
                  </a:lnTo>
                  <a:lnTo>
                    <a:pt x="122668" y="1855969"/>
                  </a:lnTo>
                  <a:lnTo>
                    <a:pt x="143967" y="1900559"/>
                  </a:lnTo>
                  <a:lnTo>
                    <a:pt x="166879" y="1944202"/>
                  </a:lnTo>
                  <a:lnTo>
                    <a:pt x="191471" y="1987029"/>
                  </a:lnTo>
                  <a:lnTo>
                    <a:pt x="217445" y="2028579"/>
                  </a:lnTo>
                  <a:lnTo>
                    <a:pt x="244924" y="2069086"/>
                  </a:lnTo>
                  <a:lnTo>
                    <a:pt x="273886" y="2108531"/>
                  </a:lnTo>
                  <a:lnTo>
                    <a:pt x="304286" y="2146859"/>
                  </a:lnTo>
                  <a:lnTo>
                    <a:pt x="336069" y="2184008"/>
                  </a:lnTo>
                  <a:lnTo>
                    <a:pt x="369196" y="2219939"/>
                  </a:lnTo>
                  <a:close/>
                </a:path>
                <a:path w="2633980" h="2633979">
                  <a:moveTo>
                    <a:pt x="743446" y="134449"/>
                  </a:moveTo>
                  <a:lnTo>
                    <a:pt x="736659" y="134449"/>
                  </a:lnTo>
                  <a:lnTo>
                    <a:pt x="780859" y="113723"/>
                  </a:lnTo>
                  <a:lnTo>
                    <a:pt x="825937" y="94604"/>
                  </a:lnTo>
                  <a:lnTo>
                    <a:pt x="871855" y="77130"/>
                  </a:lnTo>
                  <a:lnTo>
                    <a:pt x="918576" y="61338"/>
                  </a:lnTo>
                  <a:lnTo>
                    <a:pt x="966062" y="47265"/>
                  </a:lnTo>
                  <a:lnTo>
                    <a:pt x="1014278" y="34948"/>
                  </a:lnTo>
                  <a:lnTo>
                    <a:pt x="1063186" y="24424"/>
                  </a:lnTo>
                  <a:lnTo>
                    <a:pt x="1112749" y="15730"/>
                  </a:lnTo>
                  <a:lnTo>
                    <a:pt x="1162929" y="8904"/>
                  </a:lnTo>
                  <a:lnTo>
                    <a:pt x="1213689" y="3982"/>
                  </a:lnTo>
                  <a:lnTo>
                    <a:pt x="1264993" y="1001"/>
                  </a:lnTo>
                  <a:lnTo>
                    <a:pt x="1316804" y="0"/>
                  </a:lnTo>
                  <a:lnTo>
                    <a:pt x="1368614" y="1001"/>
                  </a:lnTo>
                  <a:lnTo>
                    <a:pt x="1396118" y="2599"/>
                  </a:lnTo>
                  <a:lnTo>
                    <a:pt x="1316804" y="2599"/>
                  </a:lnTo>
                  <a:lnTo>
                    <a:pt x="1265640" y="3583"/>
                  </a:lnTo>
                  <a:lnTo>
                    <a:pt x="1214974" y="6509"/>
                  </a:lnTo>
                  <a:lnTo>
                    <a:pt x="1164842" y="11341"/>
                  </a:lnTo>
                  <a:lnTo>
                    <a:pt x="1115278" y="18041"/>
                  </a:lnTo>
                  <a:lnTo>
                    <a:pt x="1066318" y="26572"/>
                  </a:lnTo>
                  <a:lnTo>
                    <a:pt x="1017996" y="36897"/>
                  </a:lnTo>
                  <a:lnTo>
                    <a:pt x="970349" y="48980"/>
                  </a:lnTo>
                  <a:lnTo>
                    <a:pt x="923410" y="62782"/>
                  </a:lnTo>
                  <a:lnTo>
                    <a:pt x="877215" y="78268"/>
                  </a:lnTo>
                  <a:lnTo>
                    <a:pt x="831799" y="95399"/>
                  </a:lnTo>
                  <a:lnTo>
                    <a:pt x="787198" y="114138"/>
                  </a:lnTo>
                  <a:lnTo>
                    <a:pt x="743446" y="134449"/>
                  </a:lnTo>
                  <a:close/>
                </a:path>
                <a:path w="2633980" h="2633979">
                  <a:moveTo>
                    <a:pt x="1896949" y="134449"/>
                  </a:moveTo>
                  <a:lnTo>
                    <a:pt x="1890163" y="134449"/>
                  </a:lnTo>
                  <a:lnTo>
                    <a:pt x="1846410" y="114138"/>
                  </a:lnTo>
                  <a:lnTo>
                    <a:pt x="1801809" y="95399"/>
                  </a:lnTo>
                  <a:lnTo>
                    <a:pt x="1756393" y="78268"/>
                  </a:lnTo>
                  <a:lnTo>
                    <a:pt x="1710198" y="62782"/>
                  </a:lnTo>
                  <a:lnTo>
                    <a:pt x="1663259" y="48980"/>
                  </a:lnTo>
                  <a:lnTo>
                    <a:pt x="1615612" y="36897"/>
                  </a:lnTo>
                  <a:lnTo>
                    <a:pt x="1567290" y="26572"/>
                  </a:lnTo>
                  <a:lnTo>
                    <a:pt x="1518330" y="18041"/>
                  </a:lnTo>
                  <a:lnTo>
                    <a:pt x="1468766" y="11341"/>
                  </a:lnTo>
                  <a:lnTo>
                    <a:pt x="1418634" y="6509"/>
                  </a:lnTo>
                  <a:lnTo>
                    <a:pt x="1367968" y="3583"/>
                  </a:lnTo>
                  <a:lnTo>
                    <a:pt x="1316804" y="2599"/>
                  </a:lnTo>
                  <a:lnTo>
                    <a:pt x="1396118" y="2599"/>
                  </a:lnTo>
                  <a:lnTo>
                    <a:pt x="1470679" y="8904"/>
                  </a:lnTo>
                  <a:lnTo>
                    <a:pt x="1520860" y="15730"/>
                  </a:lnTo>
                  <a:lnTo>
                    <a:pt x="1570422" y="24424"/>
                  </a:lnTo>
                  <a:lnTo>
                    <a:pt x="1619330" y="34948"/>
                  </a:lnTo>
                  <a:lnTo>
                    <a:pt x="1667546" y="47265"/>
                  </a:lnTo>
                  <a:lnTo>
                    <a:pt x="1715033" y="61338"/>
                  </a:lnTo>
                  <a:lnTo>
                    <a:pt x="1761753" y="77130"/>
                  </a:lnTo>
                  <a:lnTo>
                    <a:pt x="1807671" y="94604"/>
                  </a:lnTo>
                  <a:lnTo>
                    <a:pt x="1852749" y="113723"/>
                  </a:lnTo>
                  <a:lnTo>
                    <a:pt x="1896949" y="13444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4406538" y="3282611"/>
              <a:ext cx="1917064" cy="2228215"/>
            </a:xfrm>
            <a:custGeom>
              <a:avLst/>
              <a:gdLst/>
              <a:ahLst/>
              <a:cxnLst/>
              <a:rect l="l" t="t" r="r" b="b"/>
              <a:pathLst>
                <a:path w="1917065" h="2228215">
                  <a:moveTo>
                    <a:pt x="1759637" y="2227593"/>
                  </a:moveTo>
                  <a:lnTo>
                    <a:pt x="1746353" y="2227593"/>
                  </a:lnTo>
                  <a:lnTo>
                    <a:pt x="1788468" y="2194464"/>
                  </a:lnTo>
                  <a:lnTo>
                    <a:pt x="1829200" y="2159682"/>
                  </a:lnTo>
                  <a:lnTo>
                    <a:pt x="1868464" y="2123331"/>
                  </a:lnTo>
                  <a:lnTo>
                    <a:pt x="1906189" y="2085489"/>
                  </a:lnTo>
                  <a:lnTo>
                    <a:pt x="1916730" y="2085489"/>
                  </a:lnTo>
                  <a:lnTo>
                    <a:pt x="1879612" y="2123391"/>
                  </a:lnTo>
                  <a:lnTo>
                    <a:pt x="1841045" y="2159737"/>
                  </a:lnTo>
                  <a:lnTo>
                    <a:pt x="1801051" y="2194484"/>
                  </a:lnTo>
                  <a:lnTo>
                    <a:pt x="1759637" y="2227593"/>
                  </a:lnTo>
                  <a:close/>
                </a:path>
                <a:path w="1917065" h="2228215">
                  <a:moveTo>
                    <a:pt x="170664" y="2227593"/>
                  </a:moveTo>
                  <a:lnTo>
                    <a:pt x="157092" y="2227593"/>
                  </a:lnTo>
                  <a:lnTo>
                    <a:pt x="115734" y="2194464"/>
                  </a:lnTo>
                  <a:lnTo>
                    <a:pt x="75730" y="2159682"/>
                  </a:lnTo>
                  <a:lnTo>
                    <a:pt x="37134" y="2123331"/>
                  </a:lnTo>
                  <a:lnTo>
                    <a:pt x="0" y="2085489"/>
                  </a:lnTo>
                  <a:lnTo>
                    <a:pt x="10829" y="2085489"/>
                  </a:lnTo>
                  <a:lnTo>
                    <a:pt x="48534" y="2123391"/>
                  </a:lnTo>
                  <a:lnTo>
                    <a:pt x="87768" y="2159737"/>
                  </a:lnTo>
                  <a:lnTo>
                    <a:pt x="128492" y="2194484"/>
                  </a:lnTo>
                  <a:lnTo>
                    <a:pt x="170664" y="2227593"/>
                  </a:lnTo>
                  <a:close/>
                </a:path>
                <a:path w="1917065" h="2228215">
                  <a:moveTo>
                    <a:pt x="1765268" y="141670"/>
                  </a:moveTo>
                  <a:lnTo>
                    <a:pt x="1759926" y="141670"/>
                  </a:lnTo>
                  <a:lnTo>
                    <a:pt x="1716809" y="109759"/>
                  </a:lnTo>
                  <a:lnTo>
                    <a:pt x="1672388" y="79574"/>
                  </a:lnTo>
                  <a:lnTo>
                    <a:pt x="1626714" y="51178"/>
                  </a:lnTo>
                  <a:lnTo>
                    <a:pt x="1579833" y="24632"/>
                  </a:lnTo>
                  <a:lnTo>
                    <a:pt x="1531795" y="0"/>
                  </a:lnTo>
                  <a:lnTo>
                    <a:pt x="1538581" y="0"/>
                  </a:lnTo>
                  <a:lnTo>
                    <a:pt x="1586344" y="24701"/>
                  </a:lnTo>
                  <a:lnTo>
                    <a:pt x="1632929" y="51282"/>
                  </a:lnTo>
                  <a:lnTo>
                    <a:pt x="1678301" y="79678"/>
                  </a:lnTo>
                  <a:lnTo>
                    <a:pt x="1722426" y="109828"/>
                  </a:lnTo>
                  <a:lnTo>
                    <a:pt x="1765268" y="141670"/>
                  </a:lnTo>
                  <a:close/>
                </a:path>
                <a:path w="1917065" h="2228215">
                  <a:moveTo>
                    <a:pt x="157092" y="141670"/>
                  </a:moveTo>
                  <a:lnTo>
                    <a:pt x="151461" y="141670"/>
                  </a:lnTo>
                  <a:lnTo>
                    <a:pt x="194420" y="109759"/>
                  </a:lnTo>
                  <a:lnTo>
                    <a:pt x="238478" y="79678"/>
                  </a:lnTo>
                  <a:lnTo>
                    <a:pt x="283893" y="51282"/>
                  </a:lnTo>
                  <a:lnTo>
                    <a:pt x="330514" y="24701"/>
                  </a:lnTo>
                  <a:lnTo>
                    <a:pt x="378292" y="0"/>
                  </a:lnTo>
                  <a:lnTo>
                    <a:pt x="385078" y="0"/>
                  </a:lnTo>
                  <a:lnTo>
                    <a:pt x="336919" y="24701"/>
                  </a:lnTo>
                  <a:lnTo>
                    <a:pt x="290169" y="51178"/>
                  </a:lnTo>
                  <a:lnTo>
                    <a:pt x="244516" y="79574"/>
                  </a:lnTo>
                  <a:lnTo>
                    <a:pt x="200045" y="109828"/>
                  </a:lnTo>
                  <a:lnTo>
                    <a:pt x="157092" y="141670"/>
                  </a:lnTo>
                  <a:close/>
                </a:path>
              </a:pathLst>
            </a:custGeom>
            <a:solidFill>
              <a:srgbClr val="95B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4053946" y="3150760"/>
              <a:ext cx="2622550" cy="2623185"/>
            </a:xfrm>
            <a:custGeom>
              <a:avLst/>
              <a:gdLst/>
              <a:ahLst/>
              <a:cxnLst/>
              <a:rect l="l" t="t" r="r" b="b"/>
              <a:pathLst>
                <a:path w="2622550" h="2623185">
                  <a:moveTo>
                    <a:pt x="1311028" y="2622711"/>
                  </a:moveTo>
                  <a:lnTo>
                    <a:pt x="1259090" y="2621700"/>
                  </a:lnTo>
                  <a:lnTo>
                    <a:pt x="1207665" y="2618690"/>
                  </a:lnTo>
                  <a:lnTo>
                    <a:pt x="1156792" y="2613720"/>
                  </a:lnTo>
                  <a:lnTo>
                    <a:pt x="1106506" y="2606828"/>
                  </a:lnTo>
                  <a:lnTo>
                    <a:pt x="1056847" y="2598050"/>
                  </a:lnTo>
                  <a:lnTo>
                    <a:pt x="1007849" y="2587426"/>
                  </a:lnTo>
                  <a:lnTo>
                    <a:pt x="959552" y="2574992"/>
                  </a:lnTo>
                  <a:lnTo>
                    <a:pt x="911992" y="2560787"/>
                  </a:lnTo>
                  <a:lnTo>
                    <a:pt x="865206" y="2544847"/>
                  </a:lnTo>
                  <a:lnTo>
                    <a:pt x="819231" y="2527212"/>
                  </a:lnTo>
                  <a:lnTo>
                    <a:pt x="774105" y="2507918"/>
                  </a:lnTo>
                  <a:lnTo>
                    <a:pt x="729865" y="2487004"/>
                  </a:lnTo>
                  <a:lnTo>
                    <a:pt x="686548" y="2464507"/>
                  </a:lnTo>
                  <a:lnTo>
                    <a:pt x="644192" y="2440464"/>
                  </a:lnTo>
                  <a:lnTo>
                    <a:pt x="602833" y="2414915"/>
                  </a:lnTo>
                  <a:lnTo>
                    <a:pt x="562508" y="2387895"/>
                  </a:lnTo>
                  <a:lnTo>
                    <a:pt x="523256" y="2359444"/>
                  </a:lnTo>
                  <a:lnTo>
                    <a:pt x="536540" y="2359444"/>
                  </a:lnTo>
                  <a:lnTo>
                    <a:pt x="575310" y="2386996"/>
                  </a:lnTo>
                  <a:lnTo>
                    <a:pt x="615106" y="2413154"/>
                  </a:lnTo>
                  <a:lnTo>
                    <a:pt x="655892" y="2437883"/>
                  </a:lnTo>
                  <a:lnTo>
                    <a:pt x="697633" y="2461147"/>
                  </a:lnTo>
                  <a:lnTo>
                    <a:pt x="740293" y="2482911"/>
                  </a:lnTo>
                  <a:lnTo>
                    <a:pt x="783837" y="2503137"/>
                  </a:lnTo>
                  <a:lnTo>
                    <a:pt x="828230" y="2521792"/>
                  </a:lnTo>
                  <a:lnTo>
                    <a:pt x="873436" y="2538840"/>
                  </a:lnTo>
                  <a:lnTo>
                    <a:pt x="919419" y="2554244"/>
                  </a:lnTo>
                  <a:lnTo>
                    <a:pt x="966145" y="2567969"/>
                  </a:lnTo>
                  <a:lnTo>
                    <a:pt x="1013577" y="2579980"/>
                  </a:lnTo>
                  <a:lnTo>
                    <a:pt x="1061681" y="2590241"/>
                  </a:lnTo>
                  <a:lnTo>
                    <a:pt x="1110421" y="2598716"/>
                  </a:lnTo>
                  <a:lnTo>
                    <a:pt x="1159761" y="2605370"/>
                  </a:lnTo>
                  <a:lnTo>
                    <a:pt x="1209665" y="2610166"/>
                  </a:lnTo>
                  <a:lnTo>
                    <a:pt x="1260100" y="2613071"/>
                  </a:lnTo>
                  <a:lnTo>
                    <a:pt x="1311028" y="2614047"/>
                  </a:lnTo>
                  <a:lnTo>
                    <a:pt x="1461936" y="2614047"/>
                  </a:lnTo>
                  <a:lnTo>
                    <a:pt x="1414397" y="2618690"/>
                  </a:lnTo>
                  <a:lnTo>
                    <a:pt x="1362968" y="2621700"/>
                  </a:lnTo>
                  <a:lnTo>
                    <a:pt x="1311028" y="2622711"/>
                  </a:lnTo>
                  <a:close/>
                </a:path>
                <a:path w="2622550" h="2623185">
                  <a:moveTo>
                    <a:pt x="1461936" y="2614047"/>
                  </a:moveTo>
                  <a:lnTo>
                    <a:pt x="1311028" y="2614047"/>
                  </a:lnTo>
                  <a:lnTo>
                    <a:pt x="1361957" y="2613071"/>
                  </a:lnTo>
                  <a:lnTo>
                    <a:pt x="1412391" y="2610166"/>
                  </a:lnTo>
                  <a:lnTo>
                    <a:pt x="1462296" y="2605370"/>
                  </a:lnTo>
                  <a:lnTo>
                    <a:pt x="1511634" y="2598716"/>
                  </a:lnTo>
                  <a:lnTo>
                    <a:pt x="1560372" y="2590241"/>
                  </a:lnTo>
                  <a:lnTo>
                    <a:pt x="1608473" y="2579980"/>
                  </a:lnTo>
                  <a:lnTo>
                    <a:pt x="1655902" y="2567969"/>
                  </a:lnTo>
                  <a:lnTo>
                    <a:pt x="1702623" y="2554244"/>
                  </a:lnTo>
                  <a:lnTo>
                    <a:pt x="1748600" y="2538840"/>
                  </a:lnTo>
                  <a:lnTo>
                    <a:pt x="1793798" y="2521792"/>
                  </a:lnTo>
                  <a:lnTo>
                    <a:pt x="1838181" y="2503137"/>
                  </a:lnTo>
                  <a:lnTo>
                    <a:pt x="1881713" y="2482911"/>
                  </a:lnTo>
                  <a:lnTo>
                    <a:pt x="1924360" y="2461147"/>
                  </a:lnTo>
                  <a:lnTo>
                    <a:pt x="1966085" y="2437883"/>
                  </a:lnTo>
                  <a:lnTo>
                    <a:pt x="2006852" y="2413154"/>
                  </a:lnTo>
                  <a:lnTo>
                    <a:pt x="2046627" y="2386996"/>
                  </a:lnTo>
                  <a:lnTo>
                    <a:pt x="2085373" y="2359444"/>
                  </a:lnTo>
                  <a:lnTo>
                    <a:pt x="2098945" y="2359444"/>
                  </a:lnTo>
                  <a:lnTo>
                    <a:pt x="2059692" y="2387895"/>
                  </a:lnTo>
                  <a:lnTo>
                    <a:pt x="2019363" y="2414915"/>
                  </a:lnTo>
                  <a:lnTo>
                    <a:pt x="1977998" y="2440464"/>
                  </a:lnTo>
                  <a:lnTo>
                    <a:pt x="1935633" y="2464507"/>
                  </a:lnTo>
                  <a:lnTo>
                    <a:pt x="1892306" y="2487004"/>
                  </a:lnTo>
                  <a:lnTo>
                    <a:pt x="1848055" y="2507918"/>
                  </a:lnTo>
                  <a:lnTo>
                    <a:pt x="1802917" y="2527212"/>
                  </a:lnTo>
                  <a:lnTo>
                    <a:pt x="1756930" y="2544847"/>
                  </a:lnTo>
                  <a:lnTo>
                    <a:pt x="1710131" y="2560787"/>
                  </a:lnTo>
                  <a:lnTo>
                    <a:pt x="1662558" y="2574992"/>
                  </a:lnTo>
                  <a:lnTo>
                    <a:pt x="1614249" y="2587426"/>
                  </a:lnTo>
                  <a:lnTo>
                    <a:pt x="1565240" y="2598050"/>
                  </a:lnTo>
                  <a:lnTo>
                    <a:pt x="1515571" y="2606828"/>
                  </a:lnTo>
                  <a:lnTo>
                    <a:pt x="1465277" y="2613720"/>
                  </a:lnTo>
                  <a:lnTo>
                    <a:pt x="1461936" y="2614047"/>
                  </a:lnTo>
                  <a:close/>
                </a:path>
                <a:path w="2622550" h="2623185">
                  <a:moveTo>
                    <a:pt x="2258781" y="2217340"/>
                  </a:moveTo>
                  <a:lnTo>
                    <a:pt x="2247952" y="2217340"/>
                  </a:lnTo>
                  <a:lnTo>
                    <a:pt x="2281532" y="2181409"/>
                  </a:lnTo>
                  <a:lnTo>
                    <a:pt x="2313730" y="2144260"/>
                  </a:lnTo>
                  <a:lnTo>
                    <a:pt x="2344515" y="2105932"/>
                  </a:lnTo>
                  <a:lnTo>
                    <a:pt x="2373851" y="2066464"/>
                  </a:lnTo>
                  <a:lnTo>
                    <a:pt x="2401708" y="2025887"/>
                  </a:lnTo>
                  <a:lnTo>
                    <a:pt x="2428085" y="1984179"/>
                  </a:lnTo>
                  <a:lnTo>
                    <a:pt x="2452910" y="1941424"/>
                  </a:lnTo>
                  <a:lnTo>
                    <a:pt x="2476145" y="1897662"/>
                  </a:lnTo>
                  <a:lnTo>
                    <a:pt x="2497750" y="1852932"/>
                  </a:lnTo>
                  <a:lnTo>
                    <a:pt x="2517684" y="1807275"/>
                  </a:lnTo>
                  <a:lnTo>
                    <a:pt x="2535909" y="1760729"/>
                  </a:lnTo>
                  <a:lnTo>
                    <a:pt x="2552384" y="1713336"/>
                  </a:lnTo>
                  <a:lnTo>
                    <a:pt x="2567069" y="1665133"/>
                  </a:lnTo>
                  <a:lnTo>
                    <a:pt x="2579925" y="1616161"/>
                  </a:lnTo>
                  <a:lnTo>
                    <a:pt x="2590913" y="1566459"/>
                  </a:lnTo>
                  <a:lnTo>
                    <a:pt x="2599992" y="1516068"/>
                  </a:lnTo>
                  <a:lnTo>
                    <a:pt x="2607122" y="1465026"/>
                  </a:lnTo>
                  <a:lnTo>
                    <a:pt x="2612265" y="1413373"/>
                  </a:lnTo>
                  <a:lnTo>
                    <a:pt x="2615379" y="1361150"/>
                  </a:lnTo>
                  <a:lnTo>
                    <a:pt x="2616426" y="1308395"/>
                  </a:lnTo>
                  <a:lnTo>
                    <a:pt x="2615393" y="1255969"/>
                  </a:lnTo>
                  <a:lnTo>
                    <a:pt x="2612318" y="1204068"/>
                  </a:lnTo>
                  <a:lnTo>
                    <a:pt x="2607241" y="1152731"/>
                  </a:lnTo>
                  <a:lnTo>
                    <a:pt x="2600201" y="1101995"/>
                  </a:lnTo>
                  <a:lnTo>
                    <a:pt x="2591236" y="1051901"/>
                  </a:lnTo>
                  <a:lnTo>
                    <a:pt x="2580386" y="1002487"/>
                  </a:lnTo>
                  <a:lnTo>
                    <a:pt x="2567690" y="953791"/>
                  </a:lnTo>
                  <a:lnTo>
                    <a:pt x="2553185" y="905853"/>
                  </a:lnTo>
                  <a:lnTo>
                    <a:pt x="2536912" y="858711"/>
                  </a:lnTo>
                  <a:lnTo>
                    <a:pt x="2518909" y="812404"/>
                  </a:lnTo>
                  <a:lnTo>
                    <a:pt x="2499215" y="766971"/>
                  </a:lnTo>
                  <a:lnTo>
                    <a:pt x="2477870" y="722451"/>
                  </a:lnTo>
                  <a:lnTo>
                    <a:pt x="2454911" y="678882"/>
                  </a:lnTo>
                  <a:lnTo>
                    <a:pt x="2430378" y="636304"/>
                  </a:lnTo>
                  <a:lnTo>
                    <a:pt x="2404310" y="594755"/>
                  </a:lnTo>
                  <a:lnTo>
                    <a:pt x="2376745" y="554273"/>
                  </a:lnTo>
                  <a:lnTo>
                    <a:pt x="2347723" y="514898"/>
                  </a:lnTo>
                  <a:lnTo>
                    <a:pt x="2317283" y="476669"/>
                  </a:lnTo>
                  <a:lnTo>
                    <a:pt x="2285463" y="439624"/>
                  </a:lnTo>
                  <a:lnTo>
                    <a:pt x="2252302" y="403802"/>
                  </a:lnTo>
                  <a:lnTo>
                    <a:pt x="2217840" y="369242"/>
                  </a:lnTo>
                  <a:lnTo>
                    <a:pt x="2182114" y="335982"/>
                  </a:lnTo>
                  <a:lnTo>
                    <a:pt x="2145165" y="304062"/>
                  </a:lnTo>
                  <a:lnTo>
                    <a:pt x="2107031" y="273521"/>
                  </a:lnTo>
                  <a:lnTo>
                    <a:pt x="2112518" y="273521"/>
                  </a:lnTo>
                  <a:lnTo>
                    <a:pt x="2150686" y="304206"/>
                  </a:lnTo>
                  <a:lnTo>
                    <a:pt x="2187665" y="336268"/>
                  </a:lnTo>
                  <a:lnTo>
                    <a:pt x="2223415" y="369668"/>
                  </a:lnTo>
                  <a:lnTo>
                    <a:pt x="2257900" y="404367"/>
                  </a:lnTo>
                  <a:lnTo>
                    <a:pt x="2291079" y="440327"/>
                  </a:lnTo>
                  <a:lnTo>
                    <a:pt x="2322914" y="477508"/>
                  </a:lnTo>
                  <a:lnTo>
                    <a:pt x="2353366" y="515872"/>
                  </a:lnTo>
                  <a:lnTo>
                    <a:pt x="2382397" y="555380"/>
                  </a:lnTo>
                  <a:lnTo>
                    <a:pt x="2409969" y="595993"/>
                  </a:lnTo>
                  <a:lnTo>
                    <a:pt x="2436042" y="637673"/>
                  </a:lnTo>
                  <a:lnTo>
                    <a:pt x="2460577" y="680380"/>
                  </a:lnTo>
                  <a:lnTo>
                    <a:pt x="2483537" y="724076"/>
                  </a:lnTo>
                  <a:lnTo>
                    <a:pt x="2504882" y="768722"/>
                  </a:lnTo>
                  <a:lnTo>
                    <a:pt x="2524574" y="814279"/>
                  </a:lnTo>
                  <a:lnTo>
                    <a:pt x="2542574" y="860708"/>
                  </a:lnTo>
                  <a:lnTo>
                    <a:pt x="2558843" y="907971"/>
                  </a:lnTo>
                  <a:lnTo>
                    <a:pt x="2573343" y="956029"/>
                  </a:lnTo>
                  <a:lnTo>
                    <a:pt x="2586035" y="1004842"/>
                  </a:lnTo>
                  <a:lnTo>
                    <a:pt x="2596881" y="1054373"/>
                  </a:lnTo>
                  <a:lnTo>
                    <a:pt x="2605841" y="1104583"/>
                  </a:lnTo>
                  <a:lnTo>
                    <a:pt x="2612878" y="1155432"/>
                  </a:lnTo>
                  <a:lnTo>
                    <a:pt x="2617952" y="1206881"/>
                  </a:lnTo>
                  <a:lnTo>
                    <a:pt x="2621025" y="1258893"/>
                  </a:lnTo>
                  <a:lnTo>
                    <a:pt x="2622057" y="1311428"/>
                  </a:lnTo>
                  <a:lnTo>
                    <a:pt x="2621027" y="1363884"/>
                  </a:lnTo>
                  <a:lnTo>
                    <a:pt x="2617963" y="1415818"/>
                  </a:lnTo>
                  <a:lnTo>
                    <a:pt x="2612903" y="1467192"/>
                  </a:lnTo>
                  <a:lnTo>
                    <a:pt x="2605886" y="1517967"/>
                  </a:lnTo>
                  <a:lnTo>
                    <a:pt x="2596950" y="1568104"/>
                  </a:lnTo>
                  <a:lnTo>
                    <a:pt x="2586133" y="1617565"/>
                  </a:lnTo>
                  <a:lnTo>
                    <a:pt x="2573475" y="1666311"/>
                  </a:lnTo>
                  <a:lnTo>
                    <a:pt x="2559012" y="1714303"/>
                  </a:lnTo>
                  <a:lnTo>
                    <a:pt x="2542785" y="1761502"/>
                  </a:lnTo>
                  <a:lnTo>
                    <a:pt x="2524831" y="1807871"/>
                  </a:lnTo>
                  <a:lnTo>
                    <a:pt x="2505189" y="1853369"/>
                  </a:lnTo>
                  <a:lnTo>
                    <a:pt x="2483897" y="1897960"/>
                  </a:lnTo>
                  <a:lnTo>
                    <a:pt x="2460994" y="1941603"/>
                  </a:lnTo>
                  <a:lnTo>
                    <a:pt x="2436517" y="1984261"/>
                  </a:lnTo>
                  <a:lnTo>
                    <a:pt x="2410507" y="2025894"/>
                  </a:lnTo>
                  <a:lnTo>
                    <a:pt x="2382967" y="2066509"/>
                  </a:lnTo>
                  <a:lnTo>
                    <a:pt x="2353978" y="2106005"/>
                  </a:lnTo>
                  <a:lnTo>
                    <a:pt x="2323588" y="2144335"/>
                  </a:lnTo>
                  <a:lnTo>
                    <a:pt x="2291841" y="2181460"/>
                  </a:lnTo>
                  <a:lnTo>
                    <a:pt x="2258781" y="2217340"/>
                  </a:lnTo>
                  <a:close/>
                </a:path>
                <a:path w="2622550" h="2623185">
                  <a:moveTo>
                    <a:pt x="373960" y="2217340"/>
                  </a:moveTo>
                  <a:lnTo>
                    <a:pt x="363421" y="2217340"/>
                  </a:lnTo>
                  <a:lnTo>
                    <a:pt x="330293" y="2181409"/>
                  </a:lnTo>
                  <a:lnTo>
                    <a:pt x="298511" y="2144260"/>
                  </a:lnTo>
                  <a:lnTo>
                    <a:pt x="268111" y="2105932"/>
                  </a:lnTo>
                  <a:lnTo>
                    <a:pt x="239131" y="2066464"/>
                  </a:lnTo>
                  <a:lnTo>
                    <a:pt x="211607" y="2025887"/>
                  </a:lnTo>
                  <a:lnTo>
                    <a:pt x="185542" y="1984179"/>
                  </a:lnTo>
                  <a:lnTo>
                    <a:pt x="161009" y="1941424"/>
                  </a:lnTo>
                  <a:lnTo>
                    <a:pt x="138191" y="1897960"/>
                  </a:lnTo>
                  <a:lnTo>
                    <a:pt x="116892" y="1853369"/>
                  </a:lnTo>
                  <a:lnTo>
                    <a:pt x="97244" y="1807871"/>
                  </a:lnTo>
                  <a:lnTo>
                    <a:pt x="79285" y="1761502"/>
                  </a:lnTo>
                  <a:lnTo>
                    <a:pt x="63054" y="1714303"/>
                  </a:lnTo>
                  <a:lnTo>
                    <a:pt x="48588" y="1666311"/>
                  </a:lnTo>
                  <a:lnTo>
                    <a:pt x="35928" y="1617565"/>
                  </a:lnTo>
                  <a:lnTo>
                    <a:pt x="25109" y="1568104"/>
                  </a:lnTo>
                  <a:lnTo>
                    <a:pt x="16172" y="1517967"/>
                  </a:lnTo>
                  <a:lnTo>
                    <a:pt x="9154" y="1467192"/>
                  </a:lnTo>
                  <a:lnTo>
                    <a:pt x="4094" y="1415818"/>
                  </a:lnTo>
                  <a:lnTo>
                    <a:pt x="1029" y="1363884"/>
                  </a:lnTo>
                  <a:lnTo>
                    <a:pt x="0" y="1311428"/>
                  </a:lnTo>
                  <a:lnTo>
                    <a:pt x="1033" y="1258893"/>
                  </a:lnTo>
                  <a:lnTo>
                    <a:pt x="4108" y="1206881"/>
                  </a:lnTo>
                  <a:lnTo>
                    <a:pt x="9185" y="1155432"/>
                  </a:lnTo>
                  <a:lnTo>
                    <a:pt x="16226" y="1104583"/>
                  </a:lnTo>
                  <a:lnTo>
                    <a:pt x="25192" y="1054373"/>
                  </a:lnTo>
                  <a:lnTo>
                    <a:pt x="36044" y="1004842"/>
                  </a:lnTo>
                  <a:lnTo>
                    <a:pt x="48744" y="956029"/>
                  </a:lnTo>
                  <a:lnTo>
                    <a:pt x="63252" y="907971"/>
                  </a:lnTo>
                  <a:lnTo>
                    <a:pt x="79529" y="860708"/>
                  </a:lnTo>
                  <a:lnTo>
                    <a:pt x="97538" y="814279"/>
                  </a:lnTo>
                  <a:lnTo>
                    <a:pt x="117238" y="768722"/>
                  </a:lnTo>
                  <a:lnTo>
                    <a:pt x="138593" y="724076"/>
                  </a:lnTo>
                  <a:lnTo>
                    <a:pt x="161561" y="680380"/>
                  </a:lnTo>
                  <a:lnTo>
                    <a:pt x="186106" y="637673"/>
                  </a:lnTo>
                  <a:lnTo>
                    <a:pt x="212187" y="595993"/>
                  </a:lnTo>
                  <a:lnTo>
                    <a:pt x="239767" y="555380"/>
                  </a:lnTo>
                  <a:lnTo>
                    <a:pt x="268806" y="515872"/>
                  </a:lnTo>
                  <a:lnTo>
                    <a:pt x="299265" y="477508"/>
                  </a:lnTo>
                  <a:lnTo>
                    <a:pt x="331107" y="440327"/>
                  </a:lnTo>
                  <a:lnTo>
                    <a:pt x="364291" y="404367"/>
                  </a:lnTo>
                  <a:lnTo>
                    <a:pt x="398780" y="369668"/>
                  </a:lnTo>
                  <a:lnTo>
                    <a:pt x="434534" y="336268"/>
                  </a:lnTo>
                  <a:lnTo>
                    <a:pt x="471515" y="304206"/>
                  </a:lnTo>
                  <a:lnTo>
                    <a:pt x="509684" y="273521"/>
                  </a:lnTo>
                  <a:lnTo>
                    <a:pt x="514882" y="273521"/>
                  </a:lnTo>
                  <a:lnTo>
                    <a:pt x="476748" y="304062"/>
                  </a:lnTo>
                  <a:lnTo>
                    <a:pt x="439801" y="335982"/>
                  </a:lnTo>
                  <a:lnTo>
                    <a:pt x="404080" y="369242"/>
                  </a:lnTo>
                  <a:lnTo>
                    <a:pt x="369622" y="403802"/>
                  </a:lnTo>
                  <a:lnTo>
                    <a:pt x="336466" y="439624"/>
                  </a:lnTo>
                  <a:lnTo>
                    <a:pt x="304653" y="476669"/>
                  </a:lnTo>
                  <a:lnTo>
                    <a:pt x="274220" y="514898"/>
                  </a:lnTo>
                  <a:lnTo>
                    <a:pt x="245205" y="554273"/>
                  </a:lnTo>
                  <a:lnTo>
                    <a:pt x="217649" y="594755"/>
                  </a:lnTo>
                  <a:lnTo>
                    <a:pt x="191589" y="636304"/>
                  </a:lnTo>
                  <a:lnTo>
                    <a:pt x="167065" y="678882"/>
                  </a:lnTo>
                  <a:lnTo>
                    <a:pt x="144115" y="722451"/>
                  </a:lnTo>
                  <a:lnTo>
                    <a:pt x="122779" y="766971"/>
                  </a:lnTo>
                  <a:lnTo>
                    <a:pt x="103094" y="812404"/>
                  </a:lnTo>
                  <a:lnTo>
                    <a:pt x="85099" y="858711"/>
                  </a:lnTo>
                  <a:lnTo>
                    <a:pt x="68835" y="905853"/>
                  </a:lnTo>
                  <a:lnTo>
                    <a:pt x="54338" y="953791"/>
                  </a:lnTo>
                  <a:lnTo>
                    <a:pt x="41648" y="1002487"/>
                  </a:lnTo>
                  <a:lnTo>
                    <a:pt x="30805" y="1051901"/>
                  </a:lnTo>
                  <a:lnTo>
                    <a:pt x="21846" y="1101995"/>
                  </a:lnTo>
                  <a:lnTo>
                    <a:pt x="14810" y="1152731"/>
                  </a:lnTo>
                  <a:lnTo>
                    <a:pt x="9736" y="1204068"/>
                  </a:lnTo>
                  <a:lnTo>
                    <a:pt x="6664" y="1255969"/>
                  </a:lnTo>
                  <a:lnTo>
                    <a:pt x="5631" y="1308395"/>
                  </a:lnTo>
                  <a:lnTo>
                    <a:pt x="6677" y="1361150"/>
                  </a:lnTo>
                  <a:lnTo>
                    <a:pt x="9788" y="1413373"/>
                  </a:lnTo>
                  <a:lnTo>
                    <a:pt x="14926" y="1465026"/>
                  </a:lnTo>
                  <a:lnTo>
                    <a:pt x="22050" y="1516068"/>
                  </a:lnTo>
                  <a:lnTo>
                    <a:pt x="31122" y="1566459"/>
                  </a:lnTo>
                  <a:lnTo>
                    <a:pt x="42101" y="1616161"/>
                  </a:lnTo>
                  <a:lnTo>
                    <a:pt x="54947" y="1665133"/>
                  </a:lnTo>
                  <a:lnTo>
                    <a:pt x="69623" y="1713336"/>
                  </a:lnTo>
                  <a:lnTo>
                    <a:pt x="86087" y="1760729"/>
                  </a:lnTo>
                  <a:lnTo>
                    <a:pt x="104301" y="1807275"/>
                  </a:lnTo>
                  <a:lnTo>
                    <a:pt x="124224" y="1852932"/>
                  </a:lnTo>
                  <a:lnTo>
                    <a:pt x="145818" y="1897662"/>
                  </a:lnTo>
                  <a:lnTo>
                    <a:pt x="169147" y="1941603"/>
                  </a:lnTo>
                  <a:lnTo>
                    <a:pt x="193911" y="1984261"/>
                  </a:lnTo>
                  <a:lnTo>
                    <a:pt x="220232" y="2025894"/>
                  </a:lnTo>
                  <a:lnTo>
                    <a:pt x="248107" y="2066509"/>
                  </a:lnTo>
                  <a:lnTo>
                    <a:pt x="277460" y="2106005"/>
                  </a:lnTo>
                  <a:lnTo>
                    <a:pt x="308247" y="2144335"/>
                  </a:lnTo>
                  <a:lnTo>
                    <a:pt x="340426" y="2181460"/>
                  </a:lnTo>
                  <a:lnTo>
                    <a:pt x="373960" y="2217340"/>
                  </a:lnTo>
                  <a:close/>
                </a:path>
                <a:path w="2622550" h="2623185">
                  <a:moveTo>
                    <a:pt x="744312" y="131850"/>
                  </a:moveTo>
                  <a:lnTo>
                    <a:pt x="737670" y="131850"/>
                  </a:lnTo>
                  <a:lnTo>
                    <a:pt x="781422" y="111539"/>
                  </a:lnTo>
                  <a:lnTo>
                    <a:pt x="826024" y="92799"/>
                  </a:lnTo>
                  <a:lnTo>
                    <a:pt x="871440" y="75668"/>
                  </a:lnTo>
                  <a:lnTo>
                    <a:pt x="917634" y="60183"/>
                  </a:lnTo>
                  <a:lnTo>
                    <a:pt x="964573" y="46380"/>
                  </a:lnTo>
                  <a:lnTo>
                    <a:pt x="1012221" y="34298"/>
                  </a:lnTo>
                  <a:lnTo>
                    <a:pt x="1060542" y="23972"/>
                  </a:lnTo>
                  <a:lnTo>
                    <a:pt x="1109502" y="15441"/>
                  </a:lnTo>
                  <a:lnTo>
                    <a:pt x="1159066" y="8741"/>
                  </a:lnTo>
                  <a:lnTo>
                    <a:pt x="1209199" y="3909"/>
                  </a:lnTo>
                  <a:lnTo>
                    <a:pt x="1259864" y="983"/>
                  </a:lnTo>
                  <a:lnTo>
                    <a:pt x="1311028" y="0"/>
                  </a:lnTo>
                  <a:lnTo>
                    <a:pt x="1362193" y="983"/>
                  </a:lnTo>
                  <a:lnTo>
                    <a:pt x="1392670" y="2743"/>
                  </a:lnTo>
                  <a:lnTo>
                    <a:pt x="1311028" y="2743"/>
                  </a:lnTo>
                  <a:lnTo>
                    <a:pt x="1260505" y="3703"/>
                  </a:lnTo>
                  <a:lnTo>
                    <a:pt x="1210463" y="6560"/>
                  </a:lnTo>
                  <a:lnTo>
                    <a:pt x="1160937" y="11280"/>
                  </a:lnTo>
                  <a:lnTo>
                    <a:pt x="1111962" y="17827"/>
                  </a:lnTo>
                  <a:lnTo>
                    <a:pt x="1063576" y="26167"/>
                  </a:lnTo>
                  <a:lnTo>
                    <a:pt x="1015812" y="36266"/>
                  </a:lnTo>
                  <a:lnTo>
                    <a:pt x="968708" y="48088"/>
                  </a:lnTo>
                  <a:lnTo>
                    <a:pt x="922297" y="61600"/>
                  </a:lnTo>
                  <a:lnTo>
                    <a:pt x="876617" y="76767"/>
                  </a:lnTo>
                  <a:lnTo>
                    <a:pt x="831702" y="93554"/>
                  </a:lnTo>
                  <a:lnTo>
                    <a:pt x="787589" y="111927"/>
                  </a:lnTo>
                  <a:lnTo>
                    <a:pt x="744312" y="131850"/>
                  </a:lnTo>
                  <a:close/>
                </a:path>
                <a:path w="2622550" h="2623185">
                  <a:moveTo>
                    <a:pt x="1884387" y="131850"/>
                  </a:moveTo>
                  <a:lnTo>
                    <a:pt x="1877601" y="131850"/>
                  </a:lnTo>
                  <a:lnTo>
                    <a:pt x="1834327" y="111927"/>
                  </a:lnTo>
                  <a:lnTo>
                    <a:pt x="1790221" y="93554"/>
                  </a:lnTo>
                  <a:lnTo>
                    <a:pt x="1745318" y="76767"/>
                  </a:lnTo>
                  <a:lnTo>
                    <a:pt x="1699653" y="61600"/>
                  </a:lnTo>
                  <a:lnTo>
                    <a:pt x="1653259" y="48088"/>
                  </a:lnTo>
                  <a:lnTo>
                    <a:pt x="1606172" y="36266"/>
                  </a:lnTo>
                  <a:lnTo>
                    <a:pt x="1558427" y="26167"/>
                  </a:lnTo>
                  <a:lnTo>
                    <a:pt x="1510057" y="17827"/>
                  </a:lnTo>
                  <a:lnTo>
                    <a:pt x="1461098" y="11280"/>
                  </a:lnTo>
                  <a:lnTo>
                    <a:pt x="1411584" y="6560"/>
                  </a:lnTo>
                  <a:lnTo>
                    <a:pt x="1361549" y="3703"/>
                  </a:lnTo>
                  <a:lnTo>
                    <a:pt x="1311028" y="2743"/>
                  </a:lnTo>
                  <a:lnTo>
                    <a:pt x="1392670" y="2743"/>
                  </a:lnTo>
                  <a:lnTo>
                    <a:pt x="1462991" y="8741"/>
                  </a:lnTo>
                  <a:lnTo>
                    <a:pt x="1512554" y="15441"/>
                  </a:lnTo>
                  <a:lnTo>
                    <a:pt x="1561515" y="23972"/>
                  </a:lnTo>
                  <a:lnTo>
                    <a:pt x="1609836" y="34298"/>
                  </a:lnTo>
                  <a:lnTo>
                    <a:pt x="1657484" y="46380"/>
                  </a:lnTo>
                  <a:lnTo>
                    <a:pt x="1704423" y="60183"/>
                  </a:lnTo>
                  <a:lnTo>
                    <a:pt x="1750618" y="75668"/>
                  </a:lnTo>
                  <a:lnTo>
                    <a:pt x="1796033" y="92799"/>
                  </a:lnTo>
                  <a:lnTo>
                    <a:pt x="1840635" y="111539"/>
                  </a:lnTo>
                  <a:lnTo>
                    <a:pt x="1884387" y="13185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4417367" y="3282611"/>
              <a:ext cx="1895475" cy="2228215"/>
            </a:xfrm>
            <a:custGeom>
              <a:avLst/>
              <a:gdLst/>
              <a:ahLst/>
              <a:cxnLst/>
              <a:rect l="l" t="t" r="r" b="b"/>
              <a:pathLst>
                <a:path w="1895475" h="2228215">
                  <a:moveTo>
                    <a:pt x="1735524" y="2227593"/>
                  </a:moveTo>
                  <a:lnTo>
                    <a:pt x="1721952" y="2227593"/>
                  </a:lnTo>
                  <a:lnTo>
                    <a:pt x="1764893" y="2194484"/>
                  </a:lnTo>
                  <a:lnTo>
                    <a:pt x="1806339" y="2159737"/>
                  </a:lnTo>
                  <a:lnTo>
                    <a:pt x="1846236" y="2123391"/>
                  </a:lnTo>
                  <a:lnTo>
                    <a:pt x="1884531" y="2085489"/>
                  </a:lnTo>
                  <a:lnTo>
                    <a:pt x="1895360" y="2085489"/>
                  </a:lnTo>
                  <a:lnTo>
                    <a:pt x="1857486" y="2123473"/>
                  </a:lnTo>
                  <a:lnTo>
                    <a:pt x="1818185" y="2159845"/>
                  </a:lnTo>
                  <a:lnTo>
                    <a:pt x="1777512" y="2194565"/>
                  </a:lnTo>
                  <a:lnTo>
                    <a:pt x="1735524" y="2227593"/>
                  </a:lnTo>
                  <a:close/>
                </a:path>
                <a:path w="1895475" h="2228215">
                  <a:moveTo>
                    <a:pt x="173119" y="2227593"/>
                  </a:moveTo>
                  <a:lnTo>
                    <a:pt x="159835" y="2227593"/>
                  </a:lnTo>
                  <a:lnTo>
                    <a:pt x="117663" y="2194484"/>
                  </a:lnTo>
                  <a:lnTo>
                    <a:pt x="76939" y="2159737"/>
                  </a:lnTo>
                  <a:lnTo>
                    <a:pt x="37705" y="2123391"/>
                  </a:lnTo>
                  <a:lnTo>
                    <a:pt x="0" y="2085489"/>
                  </a:lnTo>
                  <a:lnTo>
                    <a:pt x="10539" y="2085489"/>
                  </a:lnTo>
                  <a:lnTo>
                    <a:pt x="48978" y="2123473"/>
                  </a:lnTo>
                  <a:lnTo>
                    <a:pt x="88905" y="2159845"/>
                  </a:lnTo>
                  <a:lnTo>
                    <a:pt x="130295" y="2194565"/>
                  </a:lnTo>
                  <a:lnTo>
                    <a:pt x="173119" y="2227593"/>
                  </a:lnTo>
                  <a:close/>
                </a:path>
                <a:path w="1895475" h="2228215">
                  <a:moveTo>
                    <a:pt x="1749097" y="141670"/>
                  </a:moveTo>
                  <a:lnTo>
                    <a:pt x="1743610" y="141670"/>
                  </a:lnTo>
                  <a:lnTo>
                    <a:pt x="1700302" y="109690"/>
                  </a:lnTo>
                  <a:lnTo>
                    <a:pt x="1655657" y="79470"/>
                  </a:lnTo>
                  <a:lnTo>
                    <a:pt x="1609722" y="51074"/>
                  </a:lnTo>
                  <a:lnTo>
                    <a:pt x="1562547" y="24563"/>
                  </a:lnTo>
                  <a:lnTo>
                    <a:pt x="1514180" y="0"/>
                  </a:lnTo>
                  <a:lnTo>
                    <a:pt x="1520966" y="0"/>
                  </a:lnTo>
                  <a:lnTo>
                    <a:pt x="1569004" y="24632"/>
                  </a:lnTo>
                  <a:lnTo>
                    <a:pt x="1615885" y="51178"/>
                  </a:lnTo>
                  <a:lnTo>
                    <a:pt x="1661559" y="79574"/>
                  </a:lnTo>
                  <a:lnTo>
                    <a:pt x="1705980" y="109759"/>
                  </a:lnTo>
                  <a:lnTo>
                    <a:pt x="1749097" y="141670"/>
                  </a:lnTo>
                  <a:close/>
                </a:path>
                <a:path w="1895475" h="2228215">
                  <a:moveTo>
                    <a:pt x="151461" y="141670"/>
                  </a:moveTo>
                  <a:lnTo>
                    <a:pt x="146263" y="141670"/>
                  </a:lnTo>
                  <a:lnTo>
                    <a:pt x="189412" y="109690"/>
                  </a:lnTo>
                  <a:lnTo>
                    <a:pt x="233687" y="79574"/>
                  </a:lnTo>
                  <a:lnTo>
                    <a:pt x="279340" y="51178"/>
                  </a:lnTo>
                  <a:lnTo>
                    <a:pt x="326212" y="24632"/>
                  </a:lnTo>
                  <a:lnTo>
                    <a:pt x="374249" y="0"/>
                  </a:lnTo>
                  <a:lnTo>
                    <a:pt x="380891" y="0"/>
                  </a:lnTo>
                  <a:lnTo>
                    <a:pt x="332456" y="24632"/>
                  </a:lnTo>
                  <a:lnTo>
                    <a:pt x="285411" y="51074"/>
                  </a:lnTo>
                  <a:lnTo>
                    <a:pt x="239456" y="79470"/>
                  </a:lnTo>
                  <a:lnTo>
                    <a:pt x="194689" y="109759"/>
                  </a:lnTo>
                  <a:lnTo>
                    <a:pt x="151461" y="141670"/>
                  </a:lnTo>
                  <a:close/>
                </a:path>
              </a:pathLst>
            </a:custGeom>
            <a:solidFill>
              <a:srgbClr val="94B4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4059578" y="3153504"/>
              <a:ext cx="2611120" cy="2611755"/>
            </a:xfrm>
            <a:custGeom>
              <a:avLst/>
              <a:gdLst/>
              <a:ahLst/>
              <a:cxnLst/>
              <a:rect l="l" t="t" r="r" b="b"/>
              <a:pathLst>
                <a:path w="2611119" h="2611754">
                  <a:moveTo>
                    <a:pt x="1305397" y="2611303"/>
                  </a:moveTo>
                  <a:lnTo>
                    <a:pt x="1254469" y="2610327"/>
                  </a:lnTo>
                  <a:lnTo>
                    <a:pt x="1204034" y="2607423"/>
                  </a:lnTo>
                  <a:lnTo>
                    <a:pt x="1154129" y="2602626"/>
                  </a:lnTo>
                  <a:lnTo>
                    <a:pt x="1104789" y="2595972"/>
                  </a:lnTo>
                  <a:lnTo>
                    <a:pt x="1056050" y="2587497"/>
                  </a:lnTo>
                  <a:lnTo>
                    <a:pt x="1007946" y="2577236"/>
                  </a:lnTo>
                  <a:lnTo>
                    <a:pt x="960514" y="2565225"/>
                  </a:lnTo>
                  <a:lnTo>
                    <a:pt x="913788" y="2551500"/>
                  </a:lnTo>
                  <a:lnTo>
                    <a:pt x="867805" y="2536096"/>
                  </a:lnTo>
                  <a:lnTo>
                    <a:pt x="822599" y="2519048"/>
                  </a:lnTo>
                  <a:lnTo>
                    <a:pt x="778206" y="2500394"/>
                  </a:lnTo>
                  <a:lnTo>
                    <a:pt x="734662" y="2480167"/>
                  </a:lnTo>
                  <a:lnTo>
                    <a:pt x="692001" y="2458403"/>
                  </a:lnTo>
                  <a:lnTo>
                    <a:pt x="650260" y="2435140"/>
                  </a:lnTo>
                  <a:lnTo>
                    <a:pt x="609474" y="2410411"/>
                  </a:lnTo>
                  <a:lnTo>
                    <a:pt x="569679" y="2384252"/>
                  </a:lnTo>
                  <a:lnTo>
                    <a:pt x="530908" y="2356700"/>
                  </a:lnTo>
                  <a:lnTo>
                    <a:pt x="544481" y="2356700"/>
                  </a:lnTo>
                  <a:lnTo>
                    <a:pt x="585144" y="2384950"/>
                  </a:lnTo>
                  <a:lnTo>
                    <a:pt x="626916" y="2411674"/>
                  </a:lnTo>
                  <a:lnTo>
                    <a:pt x="669758" y="2436830"/>
                  </a:lnTo>
                  <a:lnTo>
                    <a:pt x="713627" y="2460378"/>
                  </a:lnTo>
                  <a:lnTo>
                    <a:pt x="758484" y="2482277"/>
                  </a:lnTo>
                  <a:lnTo>
                    <a:pt x="804287" y="2502485"/>
                  </a:lnTo>
                  <a:lnTo>
                    <a:pt x="850996" y="2520963"/>
                  </a:lnTo>
                  <a:lnTo>
                    <a:pt x="898570" y="2537669"/>
                  </a:lnTo>
                  <a:lnTo>
                    <a:pt x="946968" y="2552563"/>
                  </a:lnTo>
                  <a:lnTo>
                    <a:pt x="996149" y="2565603"/>
                  </a:lnTo>
                  <a:lnTo>
                    <a:pt x="1046073" y="2576749"/>
                  </a:lnTo>
                  <a:lnTo>
                    <a:pt x="1096698" y="2585960"/>
                  </a:lnTo>
                  <a:lnTo>
                    <a:pt x="1147984" y="2593195"/>
                  </a:lnTo>
                  <a:lnTo>
                    <a:pt x="1199889" y="2598414"/>
                  </a:lnTo>
                  <a:lnTo>
                    <a:pt x="1252374" y="2601575"/>
                  </a:lnTo>
                  <a:lnTo>
                    <a:pt x="1305397" y="2602638"/>
                  </a:lnTo>
                  <a:lnTo>
                    <a:pt x="1456539" y="2602638"/>
                  </a:lnTo>
                  <a:lnTo>
                    <a:pt x="1406760" y="2607423"/>
                  </a:lnTo>
                  <a:lnTo>
                    <a:pt x="1356326" y="2610327"/>
                  </a:lnTo>
                  <a:lnTo>
                    <a:pt x="1305397" y="2611303"/>
                  </a:lnTo>
                  <a:close/>
                </a:path>
                <a:path w="2611119" h="2611754">
                  <a:moveTo>
                    <a:pt x="1456539" y="2602638"/>
                  </a:moveTo>
                  <a:lnTo>
                    <a:pt x="1305397" y="2602638"/>
                  </a:lnTo>
                  <a:lnTo>
                    <a:pt x="1358419" y="2601575"/>
                  </a:lnTo>
                  <a:lnTo>
                    <a:pt x="1410899" y="2598414"/>
                  </a:lnTo>
                  <a:lnTo>
                    <a:pt x="1462797" y="2593195"/>
                  </a:lnTo>
                  <a:lnTo>
                    <a:pt x="1514074" y="2585960"/>
                  </a:lnTo>
                  <a:lnTo>
                    <a:pt x="1564688" y="2576749"/>
                  </a:lnTo>
                  <a:lnTo>
                    <a:pt x="1614599" y="2565603"/>
                  </a:lnTo>
                  <a:lnTo>
                    <a:pt x="1663767" y="2552563"/>
                  </a:lnTo>
                  <a:lnTo>
                    <a:pt x="1712152" y="2537669"/>
                  </a:lnTo>
                  <a:lnTo>
                    <a:pt x="1759712" y="2520963"/>
                  </a:lnTo>
                  <a:lnTo>
                    <a:pt x="1806408" y="2502485"/>
                  </a:lnTo>
                  <a:lnTo>
                    <a:pt x="1852200" y="2482277"/>
                  </a:lnTo>
                  <a:lnTo>
                    <a:pt x="1897046" y="2460378"/>
                  </a:lnTo>
                  <a:lnTo>
                    <a:pt x="1940906" y="2436830"/>
                  </a:lnTo>
                  <a:lnTo>
                    <a:pt x="1983740" y="2411674"/>
                  </a:lnTo>
                  <a:lnTo>
                    <a:pt x="2025508" y="2384950"/>
                  </a:lnTo>
                  <a:lnTo>
                    <a:pt x="2066170" y="2356700"/>
                  </a:lnTo>
                  <a:lnTo>
                    <a:pt x="2079742" y="2356700"/>
                  </a:lnTo>
                  <a:lnTo>
                    <a:pt x="2040996" y="2384252"/>
                  </a:lnTo>
                  <a:lnTo>
                    <a:pt x="2001221" y="2410411"/>
                  </a:lnTo>
                  <a:lnTo>
                    <a:pt x="1960453" y="2435140"/>
                  </a:lnTo>
                  <a:lnTo>
                    <a:pt x="1918729" y="2458403"/>
                  </a:lnTo>
                  <a:lnTo>
                    <a:pt x="1876082" y="2480167"/>
                  </a:lnTo>
                  <a:lnTo>
                    <a:pt x="1832549" y="2500394"/>
                  </a:lnTo>
                  <a:lnTo>
                    <a:pt x="1788166" y="2519048"/>
                  </a:lnTo>
                  <a:lnTo>
                    <a:pt x="1742968" y="2536096"/>
                  </a:lnTo>
                  <a:lnTo>
                    <a:pt x="1696991" y="2551500"/>
                  </a:lnTo>
                  <a:lnTo>
                    <a:pt x="1650271" y="2565225"/>
                  </a:lnTo>
                  <a:lnTo>
                    <a:pt x="1602842" y="2577236"/>
                  </a:lnTo>
                  <a:lnTo>
                    <a:pt x="1554741" y="2587497"/>
                  </a:lnTo>
                  <a:lnTo>
                    <a:pt x="1506003" y="2595972"/>
                  </a:lnTo>
                  <a:lnTo>
                    <a:pt x="1456539" y="2602638"/>
                  </a:lnTo>
                  <a:close/>
                </a:path>
                <a:path w="2611119" h="2611754">
                  <a:moveTo>
                    <a:pt x="2242321" y="2214596"/>
                  </a:moveTo>
                  <a:lnTo>
                    <a:pt x="2231636" y="2214596"/>
                  </a:lnTo>
                  <a:lnTo>
                    <a:pt x="2265643" y="2178716"/>
                  </a:lnTo>
                  <a:lnTo>
                    <a:pt x="2298254" y="2141591"/>
                  </a:lnTo>
                  <a:lnTo>
                    <a:pt x="2329437" y="2103261"/>
                  </a:lnTo>
                  <a:lnTo>
                    <a:pt x="2359155" y="2063765"/>
                  </a:lnTo>
                  <a:lnTo>
                    <a:pt x="2387377" y="2023136"/>
                  </a:lnTo>
                  <a:lnTo>
                    <a:pt x="2414103" y="1981353"/>
                  </a:lnTo>
                  <a:lnTo>
                    <a:pt x="2439259" y="1938500"/>
                  </a:lnTo>
                  <a:lnTo>
                    <a:pt x="2462805" y="1894620"/>
                  </a:lnTo>
                  <a:lnTo>
                    <a:pt x="2484701" y="1849751"/>
                  </a:lnTo>
                  <a:lnTo>
                    <a:pt x="2504906" y="1803935"/>
                  </a:lnTo>
                  <a:lnTo>
                    <a:pt x="2523379" y="1757213"/>
                  </a:lnTo>
                  <a:lnTo>
                    <a:pt x="2540080" y="1709625"/>
                  </a:lnTo>
                  <a:lnTo>
                    <a:pt x="2554969" y="1661211"/>
                  </a:lnTo>
                  <a:lnTo>
                    <a:pt x="2568004" y="1612013"/>
                  </a:lnTo>
                  <a:lnTo>
                    <a:pt x="2579145" y="1562070"/>
                  </a:lnTo>
                  <a:lnTo>
                    <a:pt x="2588352" y="1511424"/>
                  </a:lnTo>
                  <a:lnTo>
                    <a:pt x="2595583" y="1460116"/>
                  </a:lnTo>
                  <a:lnTo>
                    <a:pt x="2600799" y="1408185"/>
                  </a:lnTo>
                  <a:lnTo>
                    <a:pt x="2603958" y="1355672"/>
                  </a:lnTo>
                  <a:lnTo>
                    <a:pt x="2605020" y="1302618"/>
                  </a:lnTo>
                  <a:lnTo>
                    <a:pt x="2603987" y="1250318"/>
                  </a:lnTo>
                  <a:lnTo>
                    <a:pt x="2600914" y="1198541"/>
                  </a:lnTo>
                  <a:lnTo>
                    <a:pt x="2595841" y="1147327"/>
                  </a:lnTo>
                  <a:lnTo>
                    <a:pt x="2588805" y="1096714"/>
                  </a:lnTo>
                  <a:lnTo>
                    <a:pt x="2579846" y="1046741"/>
                  </a:lnTo>
                  <a:lnTo>
                    <a:pt x="2569002" y="997448"/>
                  </a:lnTo>
                  <a:lnTo>
                    <a:pt x="2556312" y="948873"/>
                  </a:lnTo>
                  <a:lnTo>
                    <a:pt x="2541816" y="901055"/>
                  </a:lnTo>
                  <a:lnTo>
                    <a:pt x="2525551" y="854034"/>
                  </a:lnTo>
                  <a:lnTo>
                    <a:pt x="2507557" y="807847"/>
                  </a:lnTo>
                  <a:lnTo>
                    <a:pt x="2487872" y="762535"/>
                  </a:lnTo>
                  <a:lnTo>
                    <a:pt x="2466535" y="718137"/>
                  </a:lnTo>
                  <a:lnTo>
                    <a:pt x="2443585" y="674690"/>
                  </a:lnTo>
                  <a:lnTo>
                    <a:pt x="2419061" y="632235"/>
                  </a:lnTo>
                  <a:lnTo>
                    <a:pt x="2393001" y="590810"/>
                  </a:lnTo>
                  <a:lnTo>
                    <a:pt x="2365445" y="550454"/>
                  </a:lnTo>
                  <a:lnTo>
                    <a:pt x="2336431" y="511206"/>
                  </a:lnTo>
                  <a:lnTo>
                    <a:pt x="2305998" y="473106"/>
                  </a:lnTo>
                  <a:lnTo>
                    <a:pt x="2274184" y="436192"/>
                  </a:lnTo>
                  <a:lnTo>
                    <a:pt x="2241029" y="400502"/>
                  </a:lnTo>
                  <a:lnTo>
                    <a:pt x="2206571" y="366077"/>
                  </a:lnTo>
                  <a:lnTo>
                    <a:pt x="2170849" y="332955"/>
                  </a:lnTo>
                  <a:lnTo>
                    <a:pt x="2133902" y="301175"/>
                  </a:lnTo>
                  <a:lnTo>
                    <a:pt x="2095769" y="270777"/>
                  </a:lnTo>
                  <a:lnTo>
                    <a:pt x="2101400" y="270777"/>
                  </a:lnTo>
                  <a:lnTo>
                    <a:pt x="2139534" y="301318"/>
                  </a:lnTo>
                  <a:lnTo>
                    <a:pt x="2176483" y="333238"/>
                  </a:lnTo>
                  <a:lnTo>
                    <a:pt x="2212208" y="366498"/>
                  </a:lnTo>
                  <a:lnTo>
                    <a:pt x="2246671" y="401058"/>
                  </a:lnTo>
                  <a:lnTo>
                    <a:pt x="2279831" y="436880"/>
                  </a:lnTo>
                  <a:lnTo>
                    <a:pt x="2311651" y="473925"/>
                  </a:lnTo>
                  <a:lnTo>
                    <a:pt x="2342092" y="512154"/>
                  </a:lnTo>
                  <a:lnTo>
                    <a:pt x="2371114" y="551529"/>
                  </a:lnTo>
                  <a:lnTo>
                    <a:pt x="2398678" y="592011"/>
                  </a:lnTo>
                  <a:lnTo>
                    <a:pt x="2424746" y="633560"/>
                  </a:lnTo>
                  <a:lnTo>
                    <a:pt x="2449279" y="676139"/>
                  </a:lnTo>
                  <a:lnTo>
                    <a:pt x="2472238" y="719707"/>
                  </a:lnTo>
                  <a:lnTo>
                    <a:pt x="2493584" y="764227"/>
                  </a:lnTo>
                  <a:lnTo>
                    <a:pt x="2513278" y="809660"/>
                  </a:lnTo>
                  <a:lnTo>
                    <a:pt x="2531281" y="855967"/>
                  </a:lnTo>
                  <a:lnTo>
                    <a:pt x="2547554" y="903109"/>
                  </a:lnTo>
                  <a:lnTo>
                    <a:pt x="2562058" y="951047"/>
                  </a:lnTo>
                  <a:lnTo>
                    <a:pt x="2574755" y="999743"/>
                  </a:lnTo>
                  <a:lnTo>
                    <a:pt x="2585605" y="1049157"/>
                  </a:lnTo>
                  <a:lnTo>
                    <a:pt x="2594570" y="1099251"/>
                  </a:lnTo>
                  <a:lnTo>
                    <a:pt x="2601610" y="1149987"/>
                  </a:lnTo>
                  <a:lnTo>
                    <a:pt x="2606687" y="1201324"/>
                  </a:lnTo>
                  <a:lnTo>
                    <a:pt x="2609762" y="1253225"/>
                  </a:lnTo>
                  <a:lnTo>
                    <a:pt x="2610795" y="1305651"/>
                  </a:lnTo>
                  <a:lnTo>
                    <a:pt x="2609748" y="1358406"/>
                  </a:lnTo>
                  <a:lnTo>
                    <a:pt x="2606633" y="1410629"/>
                  </a:lnTo>
                  <a:lnTo>
                    <a:pt x="2601491" y="1462282"/>
                  </a:lnTo>
                  <a:lnTo>
                    <a:pt x="2594360" y="1513324"/>
                  </a:lnTo>
                  <a:lnTo>
                    <a:pt x="2585282" y="1563715"/>
                  </a:lnTo>
                  <a:lnTo>
                    <a:pt x="2574294" y="1613417"/>
                  </a:lnTo>
                  <a:lnTo>
                    <a:pt x="2561438" y="1662389"/>
                  </a:lnTo>
                  <a:lnTo>
                    <a:pt x="2546752" y="1710592"/>
                  </a:lnTo>
                  <a:lnTo>
                    <a:pt x="2530277" y="1757986"/>
                  </a:lnTo>
                  <a:lnTo>
                    <a:pt x="2512053" y="1804531"/>
                  </a:lnTo>
                  <a:lnTo>
                    <a:pt x="2492118" y="1850188"/>
                  </a:lnTo>
                  <a:lnTo>
                    <a:pt x="2470514" y="1894918"/>
                  </a:lnTo>
                  <a:lnTo>
                    <a:pt x="2447279" y="1938680"/>
                  </a:lnTo>
                  <a:lnTo>
                    <a:pt x="2422453" y="1981435"/>
                  </a:lnTo>
                  <a:lnTo>
                    <a:pt x="2396077" y="2023143"/>
                  </a:lnTo>
                  <a:lnTo>
                    <a:pt x="2368155" y="2063810"/>
                  </a:lnTo>
                  <a:lnTo>
                    <a:pt x="2338771" y="2103333"/>
                  </a:lnTo>
                  <a:lnTo>
                    <a:pt x="2307974" y="2141666"/>
                  </a:lnTo>
                  <a:lnTo>
                    <a:pt x="2275808" y="2178767"/>
                  </a:lnTo>
                  <a:lnTo>
                    <a:pt x="2242321" y="2214596"/>
                  </a:lnTo>
                  <a:close/>
                </a:path>
                <a:path w="2611119" h="2611754">
                  <a:moveTo>
                    <a:pt x="379158" y="2214596"/>
                  </a:moveTo>
                  <a:lnTo>
                    <a:pt x="368329" y="2214596"/>
                  </a:lnTo>
                  <a:lnTo>
                    <a:pt x="334795" y="2178716"/>
                  </a:lnTo>
                  <a:lnTo>
                    <a:pt x="302615" y="2141591"/>
                  </a:lnTo>
                  <a:lnTo>
                    <a:pt x="271829" y="2103261"/>
                  </a:lnTo>
                  <a:lnTo>
                    <a:pt x="242476" y="2063765"/>
                  </a:lnTo>
                  <a:lnTo>
                    <a:pt x="214592" y="2023136"/>
                  </a:lnTo>
                  <a:lnTo>
                    <a:pt x="188181" y="1981353"/>
                  </a:lnTo>
                  <a:lnTo>
                    <a:pt x="163317" y="1938500"/>
                  </a:lnTo>
                  <a:lnTo>
                    <a:pt x="140187" y="1894918"/>
                  </a:lnTo>
                  <a:lnTo>
                    <a:pt x="118593" y="1850188"/>
                  </a:lnTo>
                  <a:lnTo>
                    <a:pt x="98670" y="1804531"/>
                  </a:lnTo>
                  <a:lnTo>
                    <a:pt x="80456" y="1757986"/>
                  </a:lnTo>
                  <a:lnTo>
                    <a:pt x="63992" y="1710592"/>
                  </a:lnTo>
                  <a:lnTo>
                    <a:pt x="49316" y="1662389"/>
                  </a:lnTo>
                  <a:lnTo>
                    <a:pt x="36469" y="1613417"/>
                  </a:lnTo>
                  <a:lnTo>
                    <a:pt x="25490" y="1563715"/>
                  </a:lnTo>
                  <a:lnTo>
                    <a:pt x="16419" y="1513324"/>
                  </a:lnTo>
                  <a:lnTo>
                    <a:pt x="9295" y="1462282"/>
                  </a:lnTo>
                  <a:lnTo>
                    <a:pt x="4157" y="1410629"/>
                  </a:lnTo>
                  <a:lnTo>
                    <a:pt x="1045" y="1358406"/>
                  </a:lnTo>
                  <a:lnTo>
                    <a:pt x="0" y="1305651"/>
                  </a:lnTo>
                  <a:lnTo>
                    <a:pt x="1032" y="1253225"/>
                  </a:lnTo>
                  <a:lnTo>
                    <a:pt x="4105" y="1201324"/>
                  </a:lnTo>
                  <a:lnTo>
                    <a:pt x="9178" y="1149987"/>
                  </a:lnTo>
                  <a:lnTo>
                    <a:pt x="16214" y="1099251"/>
                  </a:lnTo>
                  <a:lnTo>
                    <a:pt x="25173" y="1049157"/>
                  </a:lnTo>
                  <a:lnTo>
                    <a:pt x="36017" y="999743"/>
                  </a:lnTo>
                  <a:lnTo>
                    <a:pt x="48707" y="951047"/>
                  </a:lnTo>
                  <a:lnTo>
                    <a:pt x="63203" y="903109"/>
                  </a:lnTo>
                  <a:lnTo>
                    <a:pt x="79468" y="855967"/>
                  </a:lnTo>
                  <a:lnTo>
                    <a:pt x="97462" y="809660"/>
                  </a:lnTo>
                  <a:lnTo>
                    <a:pt x="117147" y="764227"/>
                  </a:lnTo>
                  <a:lnTo>
                    <a:pt x="138484" y="719707"/>
                  </a:lnTo>
                  <a:lnTo>
                    <a:pt x="161434" y="676139"/>
                  </a:lnTo>
                  <a:lnTo>
                    <a:pt x="185958" y="633560"/>
                  </a:lnTo>
                  <a:lnTo>
                    <a:pt x="212018" y="592011"/>
                  </a:lnTo>
                  <a:lnTo>
                    <a:pt x="239574" y="551529"/>
                  </a:lnTo>
                  <a:lnTo>
                    <a:pt x="268588" y="512154"/>
                  </a:lnTo>
                  <a:lnTo>
                    <a:pt x="299022" y="473925"/>
                  </a:lnTo>
                  <a:lnTo>
                    <a:pt x="330835" y="436880"/>
                  </a:lnTo>
                  <a:lnTo>
                    <a:pt x="363990" y="401058"/>
                  </a:lnTo>
                  <a:lnTo>
                    <a:pt x="398448" y="366498"/>
                  </a:lnTo>
                  <a:lnTo>
                    <a:pt x="434170" y="333238"/>
                  </a:lnTo>
                  <a:lnTo>
                    <a:pt x="471117" y="301318"/>
                  </a:lnTo>
                  <a:lnTo>
                    <a:pt x="509250" y="270777"/>
                  </a:lnTo>
                  <a:lnTo>
                    <a:pt x="514882" y="270777"/>
                  </a:lnTo>
                  <a:lnTo>
                    <a:pt x="476765" y="301175"/>
                  </a:lnTo>
                  <a:lnTo>
                    <a:pt x="439832" y="332955"/>
                  </a:lnTo>
                  <a:lnTo>
                    <a:pt x="404121" y="366077"/>
                  </a:lnTo>
                  <a:lnTo>
                    <a:pt x="369672" y="400502"/>
                  </a:lnTo>
                  <a:lnTo>
                    <a:pt x="336523" y="436192"/>
                  </a:lnTo>
                  <a:lnTo>
                    <a:pt x="304714" y="473106"/>
                  </a:lnTo>
                  <a:lnTo>
                    <a:pt x="274283" y="511206"/>
                  </a:lnTo>
                  <a:lnTo>
                    <a:pt x="245269" y="550454"/>
                  </a:lnTo>
                  <a:lnTo>
                    <a:pt x="217712" y="590810"/>
                  </a:lnTo>
                  <a:lnTo>
                    <a:pt x="191651" y="632235"/>
                  </a:lnTo>
                  <a:lnTo>
                    <a:pt x="167123" y="674690"/>
                  </a:lnTo>
                  <a:lnTo>
                    <a:pt x="144169" y="718137"/>
                  </a:lnTo>
                  <a:lnTo>
                    <a:pt x="122828" y="762535"/>
                  </a:lnTo>
                  <a:lnTo>
                    <a:pt x="103137" y="807847"/>
                  </a:lnTo>
                  <a:lnTo>
                    <a:pt x="85137" y="854034"/>
                  </a:lnTo>
                  <a:lnTo>
                    <a:pt x="68866" y="901055"/>
                  </a:lnTo>
                  <a:lnTo>
                    <a:pt x="54364" y="948873"/>
                  </a:lnTo>
                  <a:lnTo>
                    <a:pt x="41668" y="997448"/>
                  </a:lnTo>
                  <a:lnTo>
                    <a:pt x="30819" y="1046741"/>
                  </a:lnTo>
                  <a:lnTo>
                    <a:pt x="21855" y="1096714"/>
                  </a:lnTo>
                  <a:lnTo>
                    <a:pt x="14815" y="1147327"/>
                  </a:lnTo>
                  <a:lnTo>
                    <a:pt x="9739" y="1198541"/>
                  </a:lnTo>
                  <a:lnTo>
                    <a:pt x="6664" y="1250318"/>
                  </a:lnTo>
                  <a:lnTo>
                    <a:pt x="5630" y="1302618"/>
                  </a:lnTo>
                  <a:lnTo>
                    <a:pt x="6693" y="1355672"/>
                  </a:lnTo>
                  <a:lnTo>
                    <a:pt x="9852" y="1408185"/>
                  </a:lnTo>
                  <a:lnTo>
                    <a:pt x="15068" y="1460116"/>
                  </a:lnTo>
                  <a:lnTo>
                    <a:pt x="22300" y="1511424"/>
                  </a:lnTo>
                  <a:lnTo>
                    <a:pt x="31507" y="1562070"/>
                  </a:lnTo>
                  <a:lnTo>
                    <a:pt x="42650" y="1612013"/>
                  </a:lnTo>
                  <a:lnTo>
                    <a:pt x="55687" y="1661211"/>
                  </a:lnTo>
                  <a:lnTo>
                    <a:pt x="70579" y="1709625"/>
                  </a:lnTo>
                  <a:lnTo>
                    <a:pt x="87284" y="1757213"/>
                  </a:lnTo>
                  <a:lnTo>
                    <a:pt x="105762" y="1803935"/>
                  </a:lnTo>
                  <a:lnTo>
                    <a:pt x="125973" y="1849751"/>
                  </a:lnTo>
                  <a:lnTo>
                    <a:pt x="147877" y="1894620"/>
                  </a:lnTo>
                  <a:lnTo>
                    <a:pt x="171537" y="1938680"/>
                  </a:lnTo>
                  <a:lnTo>
                    <a:pt x="196650" y="1981435"/>
                  </a:lnTo>
                  <a:lnTo>
                    <a:pt x="223338" y="2023143"/>
                  </a:lnTo>
                  <a:lnTo>
                    <a:pt x="251600" y="2063810"/>
                  </a:lnTo>
                  <a:lnTo>
                    <a:pt x="281357" y="2103333"/>
                  </a:lnTo>
                  <a:lnTo>
                    <a:pt x="312562" y="2141666"/>
                  </a:lnTo>
                  <a:lnTo>
                    <a:pt x="345176" y="2178767"/>
                  </a:lnTo>
                  <a:lnTo>
                    <a:pt x="379158" y="2214596"/>
                  </a:lnTo>
                  <a:close/>
                </a:path>
                <a:path w="2611119" h="2611754">
                  <a:moveTo>
                    <a:pt x="746189" y="129106"/>
                  </a:moveTo>
                  <a:lnTo>
                    <a:pt x="738680" y="129106"/>
                  </a:lnTo>
                  <a:lnTo>
                    <a:pt x="781957" y="109183"/>
                  </a:lnTo>
                  <a:lnTo>
                    <a:pt x="826071" y="90810"/>
                  </a:lnTo>
                  <a:lnTo>
                    <a:pt x="870986" y="74023"/>
                  </a:lnTo>
                  <a:lnTo>
                    <a:pt x="916666" y="58856"/>
                  </a:lnTo>
                  <a:lnTo>
                    <a:pt x="963076" y="45344"/>
                  </a:lnTo>
                  <a:lnTo>
                    <a:pt x="1010181" y="33522"/>
                  </a:lnTo>
                  <a:lnTo>
                    <a:pt x="1057945" y="23423"/>
                  </a:lnTo>
                  <a:lnTo>
                    <a:pt x="1106331" y="15083"/>
                  </a:lnTo>
                  <a:lnTo>
                    <a:pt x="1155305" y="8536"/>
                  </a:lnTo>
                  <a:lnTo>
                    <a:pt x="1204831" y="3816"/>
                  </a:lnTo>
                  <a:lnTo>
                    <a:pt x="1254874" y="960"/>
                  </a:lnTo>
                  <a:lnTo>
                    <a:pt x="1305397" y="0"/>
                  </a:lnTo>
                  <a:lnTo>
                    <a:pt x="1355918" y="960"/>
                  </a:lnTo>
                  <a:lnTo>
                    <a:pt x="1392217" y="3032"/>
                  </a:lnTo>
                  <a:lnTo>
                    <a:pt x="1305397" y="3032"/>
                  </a:lnTo>
                  <a:lnTo>
                    <a:pt x="1251052" y="4146"/>
                  </a:lnTo>
                  <a:lnTo>
                    <a:pt x="1197279" y="7458"/>
                  </a:lnTo>
                  <a:lnTo>
                    <a:pt x="1144122" y="12925"/>
                  </a:lnTo>
                  <a:lnTo>
                    <a:pt x="1091624" y="20505"/>
                  </a:lnTo>
                  <a:lnTo>
                    <a:pt x="1039828" y="30155"/>
                  </a:lnTo>
                  <a:lnTo>
                    <a:pt x="988776" y="41831"/>
                  </a:lnTo>
                  <a:lnTo>
                    <a:pt x="938511" y="55490"/>
                  </a:lnTo>
                  <a:lnTo>
                    <a:pt x="889078" y="71091"/>
                  </a:lnTo>
                  <a:lnTo>
                    <a:pt x="840517" y="88589"/>
                  </a:lnTo>
                  <a:lnTo>
                    <a:pt x="792873" y="107942"/>
                  </a:lnTo>
                  <a:lnTo>
                    <a:pt x="746189" y="129106"/>
                  </a:lnTo>
                  <a:close/>
                </a:path>
                <a:path w="2611119" h="2611754">
                  <a:moveTo>
                    <a:pt x="1871970" y="129106"/>
                  </a:moveTo>
                  <a:lnTo>
                    <a:pt x="1864461" y="129106"/>
                  </a:lnTo>
                  <a:lnTo>
                    <a:pt x="1817777" y="107942"/>
                  </a:lnTo>
                  <a:lnTo>
                    <a:pt x="1770134" y="88589"/>
                  </a:lnTo>
                  <a:lnTo>
                    <a:pt x="1721576" y="71091"/>
                  </a:lnTo>
                  <a:lnTo>
                    <a:pt x="1672146" y="55490"/>
                  </a:lnTo>
                  <a:lnTo>
                    <a:pt x="1621888" y="41831"/>
                  </a:lnTo>
                  <a:lnTo>
                    <a:pt x="1570846" y="30155"/>
                  </a:lnTo>
                  <a:lnTo>
                    <a:pt x="1519063" y="20505"/>
                  </a:lnTo>
                  <a:lnTo>
                    <a:pt x="1466583" y="12925"/>
                  </a:lnTo>
                  <a:lnTo>
                    <a:pt x="1413450" y="7458"/>
                  </a:lnTo>
                  <a:lnTo>
                    <a:pt x="1359707" y="4146"/>
                  </a:lnTo>
                  <a:lnTo>
                    <a:pt x="1305397" y="3032"/>
                  </a:lnTo>
                  <a:lnTo>
                    <a:pt x="1392217" y="3032"/>
                  </a:lnTo>
                  <a:lnTo>
                    <a:pt x="1455467" y="8536"/>
                  </a:lnTo>
                  <a:lnTo>
                    <a:pt x="1504426" y="15083"/>
                  </a:lnTo>
                  <a:lnTo>
                    <a:pt x="1552796" y="23423"/>
                  </a:lnTo>
                  <a:lnTo>
                    <a:pt x="1600541" y="33522"/>
                  </a:lnTo>
                  <a:lnTo>
                    <a:pt x="1647628" y="45344"/>
                  </a:lnTo>
                  <a:lnTo>
                    <a:pt x="1694021" y="58856"/>
                  </a:lnTo>
                  <a:lnTo>
                    <a:pt x="1739687" y="74023"/>
                  </a:lnTo>
                  <a:lnTo>
                    <a:pt x="1784590" y="90810"/>
                  </a:lnTo>
                  <a:lnTo>
                    <a:pt x="1828696" y="109183"/>
                  </a:lnTo>
                  <a:lnTo>
                    <a:pt x="1871970" y="12910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4427907" y="3282611"/>
              <a:ext cx="1874520" cy="2228215"/>
            </a:xfrm>
            <a:custGeom>
              <a:avLst/>
              <a:gdLst/>
              <a:ahLst/>
              <a:cxnLst/>
              <a:rect l="l" t="t" r="r" b="b"/>
              <a:pathLst>
                <a:path w="1874519" h="2228215">
                  <a:moveTo>
                    <a:pt x="1711412" y="2227593"/>
                  </a:moveTo>
                  <a:lnTo>
                    <a:pt x="1697840" y="2227593"/>
                  </a:lnTo>
                  <a:lnTo>
                    <a:pt x="1741518" y="2194565"/>
                  </a:lnTo>
                  <a:lnTo>
                    <a:pt x="1783672" y="2159845"/>
                  </a:lnTo>
                  <a:lnTo>
                    <a:pt x="1824277" y="2123473"/>
                  </a:lnTo>
                  <a:lnTo>
                    <a:pt x="1863307" y="2085489"/>
                  </a:lnTo>
                  <a:lnTo>
                    <a:pt x="1873991" y="2085489"/>
                  </a:lnTo>
                  <a:lnTo>
                    <a:pt x="1835525" y="2123554"/>
                  </a:lnTo>
                  <a:lnTo>
                    <a:pt x="1795680" y="2159845"/>
                  </a:lnTo>
                  <a:lnTo>
                    <a:pt x="1754151" y="2194647"/>
                  </a:lnTo>
                  <a:lnTo>
                    <a:pt x="1711412" y="2227593"/>
                  </a:lnTo>
                  <a:close/>
                </a:path>
                <a:path w="1874519" h="2228215">
                  <a:moveTo>
                    <a:pt x="176151" y="2227593"/>
                  </a:moveTo>
                  <a:lnTo>
                    <a:pt x="162579" y="2227593"/>
                  </a:lnTo>
                  <a:lnTo>
                    <a:pt x="119755" y="2194565"/>
                  </a:lnTo>
                  <a:lnTo>
                    <a:pt x="78365" y="2159845"/>
                  </a:lnTo>
                  <a:lnTo>
                    <a:pt x="38438" y="2123473"/>
                  </a:lnTo>
                  <a:lnTo>
                    <a:pt x="0" y="2085489"/>
                  </a:lnTo>
                  <a:lnTo>
                    <a:pt x="10829" y="2085489"/>
                  </a:lnTo>
                  <a:lnTo>
                    <a:pt x="49858" y="2123554"/>
                  </a:lnTo>
                  <a:lnTo>
                    <a:pt x="90458" y="2159953"/>
                  </a:lnTo>
                  <a:lnTo>
                    <a:pt x="132573" y="2194647"/>
                  </a:lnTo>
                  <a:lnTo>
                    <a:pt x="176151" y="2227593"/>
                  </a:lnTo>
                  <a:close/>
                </a:path>
                <a:path w="1874519" h="2228215">
                  <a:moveTo>
                    <a:pt x="1733070" y="141670"/>
                  </a:moveTo>
                  <a:lnTo>
                    <a:pt x="1727439" y="141670"/>
                  </a:lnTo>
                  <a:lnTo>
                    <a:pt x="1683784" y="109621"/>
                  </a:lnTo>
                  <a:lnTo>
                    <a:pt x="1638784" y="79366"/>
                  </a:lnTo>
                  <a:lnTo>
                    <a:pt x="1592480" y="50970"/>
                  </a:lnTo>
                  <a:lnTo>
                    <a:pt x="1544916" y="24493"/>
                  </a:lnTo>
                  <a:lnTo>
                    <a:pt x="1496132" y="0"/>
                  </a:lnTo>
                  <a:lnTo>
                    <a:pt x="1503640" y="0"/>
                  </a:lnTo>
                  <a:lnTo>
                    <a:pt x="1552007" y="24563"/>
                  </a:lnTo>
                  <a:lnTo>
                    <a:pt x="1599182" y="51074"/>
                  </a:lnTo>
                  <a:lnTo>
                    <a:pt x="1645117" y="79470"/>
                  </a:lnTo>
                  <a:lnTo>
                    <a:pt x="1689762" y="109690"/>
                  </a:lnTo>
                  <a:lnTo>
                    <a:pt x="1733070" y="141670"/>
                  </a:lnTo>
                  <a:close/>
                </a:path>
                <a:path w="1874519" h="2228215">
                  <a:moveTo>
                    <a:pt x="146552" y="141670"/>
                  </a:moveTo>
                  <a:lnTo>
                    <a:pt x="140921" y="141670"/>
                  </a:lnTo>
                  <a:lnTo>
                    <a:pt x="184345" y="109621"/>
                  </a:lnTo>
                  <a:lnTo>
                    <a:pt x="228916" y="79470"/>
                  </a:lnTo>
                  <a:lnTo>
                    <a:pt x="274871" y="51074"/>
                  </a:lnTo>
                  <a:lnTo>
                    <a:pt x="322039" y="24563"/>
                  </a:lnTo>
                  <a:lnTo>
                    <a:pt x="370351" y="0"/>
                  </a:lnTo>
                  <a:lnTo>
                    <a:pt x="377859" y="0"/>
                  </a:lnTo>
                  <a:lnTo>
                    <a:pt x="329006" y="24563"/>
                  </a:lnTo>
                  <a:lnTo>
                    <a:pt x="281573" y="50970"/>
                  </a:lnTo>
                  <a:lnTo>
                    <a:pt x="235249" y="79366"/>
                  </a:lnTo>
                  <a:lnTo>
                    <a:pt x="190127" y="109690"/>
                  </a:lnTo>
                  <a:lnTo>
                    <a:pt x="146552" y="141670"/>
                  </a:lnTo>
                  <a:close/>
                </a:path>
              </a:pathLst>
            </a:custGeom>
            <a:solidFill>
              <a:srgbClr val="94B4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4065209" y="3156537"/>
              <a:ext cx="2599690" cy="2599690"/>
            </a:xfrm>
            <a:custGeom>
              <a:avLst/>
              <a:gdLst/>
              <a:ahLst/>
              <a:cxnLst/>
              <a:rect l="l" t="t" r="r" b="b"/>
              <a:pathLst>
                <a:path w="2599690" h="2599690">
                  <a:moveTo>
                    <a:pt x="1299766" y="2599605"/>
                  </a:moveTo>
                  <a:lnTo>
                    <a:pt x="1246743" y="2598542"/>
                  </a:lnTo>
                  <a:lnTo>
                    <a:pt x="1194258" y="2595381"/>
                  </a:lnTo>
                  <a:lnTo>
                    <a:pt x="1142353" y="2590163"/>
                  </a:lnTo>
                  <a:lnTo>
                    <a:pt x="1091067" y="2582927"/>
                  </a:lnTo>
                  <a:lnTo>
                    <a:pt x="1040442" y="2573716"/>
                  </a:lnTo>
                  <a:lnTo>
                    <a:pt x="990518" y="2562570"/>
                  </a:lnTo>
                  <a:lnTo>
                    <a:pt x="941337" y="2549530"/>
                  </a:lnTo>
                  <a:lnTo>
                    <a:pt x="892939" y="2534637"/>
                  </a:lnTo>
                  <a:lnTo>
                    <a:pt x="845366" y="2517931"/>
                  </a:lnTo>
                  <a:lnTo>
                    <a:pt x="798656" y="2499453"/>
                  </a:lnTo>
                  <a:lnTo>
                    <a:pt x="752853" y="2479244"/>
                  </a:lnTo>
                  <a:lnTo>
                    <a:pt x="707996" y="2457346"/>
                  </a:lnTo>
                  <a:lnTo>
                    <a:pt x="664127" y="2433798"/>
                  </a:lnTo>
                  <a:lnTo>
                    <a:pt x="621285" y="2408641"/>
                  </a:lnTo>
                  <a:lnTo>
                    <a:pt x="579513" y="2381918"/>
                  </a:lnTo>
                  <a:lnTo>
                    <a:pt x="538850" y="2353667"/>
                  </a:lnTo>
                  <a:lnTo>
                    <a:pt x="552422" y="2353667"/>
                  </a:lnTo>
                  <a:lnTo>
                    <a:pt x="592544" y="2380991"/>
                  </a:lnTo>
                  <a:lnTo>
                    <a:pt x="633723" y="2406830"/>
                  </a:lnTo>
                  <a:lnTo>
                    <a:pt x="675923" y="2431148"/>
                  </a:lnTo>
                  <a:lnTo>
                    <a:pt x="719103" y="2453904"/>
                  </a:lnTo>
                  <a:lnTo>
                    <a:pt x="763225" y="2475062"/>
                  </a:lnTo>
                  <a:lnTo>
                    <a:pt x="808252" y="2494581"/>
                  </a:lnTo>
                  <a:lnTo>
                    <a:pt x="854144" y="2512425"/>
                  </a:lnTo>
                  <a:lnTo>
                    <a:pt x="900863" y="2528553"/>
                  </a:lnTo>
                  <a:lnTo>
                    <a:pt x="948370" y="2542928"/>
                  </a:lnTo>
                  <a:lnTo>
                    <a:pt x="996627" y="2555512"/>
                  </a:lnTo>
                  <a:lnTo>
                    <a:pt x="1045596" y="2566265"/>
                  </a:lnTo>
                  <a:lnTo>
                    <a:pt x="1095238" y="2575149"/>
                  </a:lnTo>
                  <a:lnTo>
                    <a:pt x="1145515" y="2582126"/>
                  </a:lnTo>
                  <a:lnTo>
                    <a:pt x="1196387" y="2587158"/>
                  </a:lnTo>
                  <a:lnTo>
                    <a:pt x="1247817" y="2590205"/>
                  </a:lnTo>
                  <a:lnTo>
                    <a:pt x="1299766" y="2591229"/>
                  </a:lnTo>
                  <a:lnTo>
                    <a:pt x="1446562" y="2591229"/>
                  </a:lnTo>
                  <a:lnTo>
                    <a:pt x="1405268" y="2595381"/>
                  </a:lnTo>
                  <a:lnTo>
                    <a:pt x="1352788" y="2598542"/>
                  </a:lnTo>
                  <a:lnTo>
                    <a:pt x="1299766" y="2599605"/>
                  </a:lnTo>
                  <a:close/>
                </a:path>
                <a:path w="2599690" h="2599690">
                  <a:moveTo>
                    <a:pt x="1446562" y="2591229"/>
                  </a:moveTo>
                  <a:lnTo>
                    <a:pt x="1299766" y="2591229"/>
                  </a:lnTo>
                  <a:lnTo>
                    <a:pt x="1351715" y="2590205"/>
                  </a:lnTo>
                  <a:lnTo>
                    <a:pt x="1403145" y="2587158"/>
                  </a:lnTo>
                  <a:lnTo>
                    <a:pt x="1454018" y="2582126"/>
                  </a:lnTo>
                  <a:lnTo>
                    <a:pt x="1504294" y="2575149"/>
                  </a:lnTo>
                  <a:lnTo>
                    <a:pt x="1553936" y="2566265"/>
                  </a:lnTo>
                  <a:lnTo>
                    <a:pt x="1602905" y="2555512"/>
                  </a:lnTo>
                  <a:lnTo>
                    <a:pt x="1651163" y="2542928"/>
                  </a:lnTo>
                  <a:lnTo>
                    <a:pt x="1698670" y="2528553"/>
                  </a:lnTo>
                  <a:lnTo>
                    <a:pt x="1745389" y="2512425"/>
                  </a:lnTo>
                  <a:lnTo>
                    <a:pt x="1791281" y="2494581"/>
                  </a:lnTo>
                  <a:lnTo>
                    <a:pt x="1836307" y="2475062"/>
                  </a:lnTo>
                  <a:lnTo>
                    <a:pt x="1880430" y="2453904"/>
                  </a:lnTo>
                  <a:lnTo>
                    <a:pt x="1923610" y="2431148"/>
                  </a:lnTo>
                  <a:lnTo>
                    <a:pt x="1965809" y="2406830"/>
                  </a:lnTo>
                  <a:lnTo>
                    <a:pt x="2006989" y="2380991"/>
                  </a:lnTo>
                  <a:lnTo>
                    <a:pt x="2047110" y="2353667"/>
                  </a:lnTo>
                  <a:lnTo>
                    <a:pt x="2060539" y="2353667"/>
                  </a:lnTo>
                  <a:lnTo>
                    <a:pt x="2019878" y="2381918"/>
                  </a:lnTo>
                  <a:lnTo>
                    <a:pt x="1978110" y="2408641"/>
                  </a:lnTo>
                  <a:lnTo>
                    <a:pt x="1935275" y="2433798"/>
                  </a:lnTo>
                  <a:lnTo>
                    <a:pt x="1891415" y="2457346"/>
                  </a:lnTo>
                  <a:lnTo>
                    <a:pt x="1846569" y="2479244"/>
                  </a:lnTo>
                  <a:lnTo>
                    <a:pt x="1800777" y="2499453"/>
                  </a:lnTo>
                  <a:lnTo>
                    <a:pt x="1754081" y="2517931"/>
                  </a:lnTo>
                  <a:lnTo>
                    <a:pt x="1706521" y="2534637"/>
                  </a:lnTo>
                  <a:lnTo>
                    <a:pt x="1658137" y="2549530"/>
                  </a:lnTo>
                  <a:lnTo>
                    <a:pt x="1608968" y="2562570"/>
                  </a:lnTo>
                  <a:lnTo>
                    <a:pt x="1559057" y="2573716"/>
                  </a:lnTo>
                  <a:lnTo>
                    <a:pt x="1508443" y="2582927"/>
                  </a:lnTo>
                  <a:lnTo>
                    <a:pt x="1457166" y="2590163"/>
                  </a:lnTo>
                  <a:lnTo>
                    <a:pt x="1446562" y="2591229"/>
                  </a:lnTo>
                  <a:close/>
                </a:path>
                <a:path w="2599690" h="2599690">
                  <a:moveTo>
                    <a:pt x="2226005" y="2211563"/>
                  </a:moveTo>
                  <a:lnTo>
                    <a:pt x="2215321" y="2211563"/>
                  </a:lnTo>
                  <a:lnTo>
                    <a:pt x="2248122" y="2177519"/>
                  </a:lnTo>
                  <a:lnTo>
                    <a:pt x="2279672" y="2142295"/>
                  </a:lnTo>
                  <a:lnTo>
                    <a:pt x="2309934" y="2105926"/>
                  </a:lnTo>
                  <a:lnTo>
                    <a:pt x="2338872" y="2068451"/>
                  </a:lnTo>
                  <a:lnTo>
                    <a:pt x="2366452" y="2029903"/>
                  </a:lnTo>
                  <a:lnTo>
                    <a:pt x="2392638" y="1990321"/>
                  </a:lnTo>
                  <a:lnTo>
                    <a:pt x="2417392" y="1949740"/>
                  </a:lnTo>
                  <a:lnTo>
                    <a:pt x="2440681" y="1908196"/>
                  </a:lnTo>
                  <a:lnTo>
                    <a:pt x="2462468" y="1865725"/>
                  </a:lnTo>
                  <a:lnTo>
                    <a:pt x="2482717" y="1822364"/>
                  </a:lnTo>
                  <a:lnTo>
                    <a:pt x="2501393" y="1778149"/>
                  </a:lnTo>
                  <a:lnTo>
                    <a:pt x="2518460" y="1733116"/>
                  </a:lnTo>
                  <a:lnTo>
                    <a:pt x="2533882" y="1687301"/>
                  </a:lnTo>
                  <a:lnTo>
                    <a:pt x="2547624" y="1640741"/>
                  </a:lnTo>
                  <a:lnTo>
                    <a:pt x="2559649" y="1593471"/>
                  </a:lnTo>
                  <a:lnTo>
                    <a:pt x="2569922" y="1545529"/>
                  </a:lnTo>
                  <a:lnTo>
                    <a:pt x="2578408" y="1496949"/>
                  </a:lnTo>
                  <a:lnTo>
                    <a:pt x="2585070" y="1447769"/>
                  </a:lnTo>
                  <a:lnTo>
                    <a:pt x="2589873" y="1398024"/>
                  </a:lnTo>
                  <a:lnTo>
                    <a:pt x="2592781" y="1347751"/>
                  </a:lnTo>
                  <a:lnTo>
                    <a:pt x="2593758" y="1296986"/>
                  </a:lnTo>
                  <a:lnTo>
                    <a:pt x="2592725" y="1244761"/>
                  </a:lnTo>
                  <a:lnTo>
                    <a:pt x="2589653" y="1193063"/>
                  </a:lnTo>
                  <a:lnTo>
                    <a:pt x="2584579" y="1141931"/>
                  </a:lnTo>
                  <a:lnTo>
                    <a:pt x="2577544" y="1091405"/>
                  </a:lnTo>
                  <a:lnTo>
                    <a:pt x="2568587" y="1041523"/>
                  </a:lnTo>
                  <a:lnTo>
                    <a:pt x="2557745" y="992324"/>
                  </a:lnTo>
                  <a:lnTo>
                    <a:pt x="2545058" y="943846"/>
                  </a:lnTo>
                  <a:lnTo>
                    <a:pt x="2530565" y="896129"/>
                  </a:lnTo>
                  <a:lnTo>
                    <a:pt x="2514304" y="849211"/>
                  </a:lnTo>
                  <a:lnTo>
                    <a:pt x="2496316" y="803132"/>
                  </a:lnTo>
                  <a:lnTo>
                    <a:pt x="2476638" y="757929"/>
                  </a:lnTo>
                  <a:lnTo>
                    <a:pt x="2455309" y="713642"/>
                  </a:lnTo>
                  <a:lnTo>
                    <a:pt x="2432369" y="670309"/>
                  </a:lnTo>
                  <a:lnTo>
                    <a:pt x="2407856" y="627970"/>
                  </a:lnTo>
                  <a:lnTo>
                    <a:pt x="2381810" y="586663"/>
                  </a:lnTo>
                  <a:lnTo>
                    <a:pt x="2354269" y="546427"/>
                  </a:lnTo>
                  <a:lnTo>
                    <a:pt x="2325272" y="507300"/>
                  </a:lnTo>
                  <a:lnTo>
                    <a:pt x="2294858" y="469322"/>
                  </a:lnTo>
                  <a:lnTo>
                    <a:pt x="2263065" y="432531"/>
                  </a:lnTo>
                  <a:lnTo>
                    <a:pt x="2229934" y="396966"/>
                  </a:lnTo>
                  <a:lnTo>
                    <a:pt x="2195502" y="362666"/>
                  </a:lnTo>
                  <a:lnTo>
                    <a:pt x="2159810" y="329670"/>
                  </a:lnTo>
                  <a:lnTo>
                    <a:pt x="2122894" y="298016"/>
                  </a:lnTo>
                  <a:lnTo>
                    <a:pt x="2084796" y="267744"/>
                  </a:lnTo>
                  <a:lnTo>
                    <a:pt x="2090138" y="267744"/>
                  </a:lnTo>
                  <a:lnTo>
                    <a:pt x="2128271" y="298143"/>
                  </a:lnTo>
                  <a:lnTo>
                    <a:pt x="2165218" y="329923"/>
                  </a:lnTo>
                  <a:lnTo>
                    <a:pt x="2200940" y="363045"/>
                  </a:lnTo>
                  <a:lnTo>
                    <a:pt x="2235398" y="397470"/>
                  </a:lnTo>
                  <a:lnTo>
                    <a:pt x="2268553" y="433159"/>
                  </a:lnTo>
                  <a:lnTo>
                    <a:pt x="2300367" y="470073"/>
                  </a:lnTo>
                  <a:lnTo>
                    <a:pt x="2330800" y="508174"/>
                  </a:lnTo>
                  <a:lnTo>
                    <a:pt x="2359814" y="547421"/>
                  </a:lnTo>
                  <a:lnTo>
                    <a:pt x="2387370" y="587777"/>
                  </a:lnTo>
                  <a:lnTo>
                    <a:pt x="2413430" y="629202"/>
                  </a:lnTo>
                  <a:lnTo>
                    <a:pt x="2437954" y="671658"/>
                  </a:lnTo>
                  <a:lnTo>
                    <a:pt x="2460904" y="715104"/>
                  </a:lnTo>
                  <a:lnTo>
                    <a:pt x="2482241" y="759503"/>
                  </a:lnTo>
                  <a:lnTo>
                    <a:pt x="2501926" y="804815"/>
                  </a:lnTo>
                  <a:lnTo>
                    <a:pt x="2519920" y="851001"/>
                  </a:lnTo>
                  <a:lnTo>
                    <a:pt x="2536185" y="898022"/>
                  </a:lnTo>
                  <a:lnTo>
                    <a:pt x="2550681" y="945840"/>
                  </a:lnTo>
                  <a:lnTo>
                    <a:pt x="2563371" y="994415"/>
                  </a:lnTo>
                  <a:lnTo>
                    <a:pt x="2574215" y="1043709"/>
                  </a:lnTo>
                  <a:lnTo>
                    <a:pt x="2583174" y="1093681"/>
                  </a:lnTo>
                  <a:lnTo>
                    <a:pt x="2590210" y="1144294"/>
                  </a:lnTo>
                  <a:lnTo>
                    <a:pt x="2595283" y="1195509"/>
                  </a:lnTo>
                  <a:lnTo>
                    <a:pt x="2598356" y="1247286"/>
                  </a:lnTo>
                  <a:lnTo>
                    <a:pt x="2599389" y="1299586"/>
                  </a:lnTo>
                  <a:lnTo>
                    <a:pt x="2598327" y="1352639"/>
                  </a:lnTo>
                  <a:lnTo>
                    <a:pt x="2595168" y="1405152"/>
                  </a:lnTo>
                  <a:lnTo>
                    <a:pt x="2589952" y="1457083"/>
                  </a:lnTo>
                  <a:lnTo>
                    <a:pt x="2582721" y="1508392"/>
                  </a:lnTo>
                  <a:lnTo>
                    <a:pt x="2573514" y="1559038"/>
                  </a:lnTo>
                  <a:lnTo>
                    <a:pt x="2562373" y="1608980"/>
                  </a:lnTo>
                  <a:lnTo>
                    <a:pt x="2549338" y="1658178"/>
                  </a:lnTo>
                  <a:lnTo>
                    <a:pt x="2534449" y="1706592"/>
                  </a:lnTo>
                  <a:lnTo>
                    <a:pt x="2517748" y="1754180"/>
                  </a:lnTo>
                  <a:lnTo>
                    <a:pt x="2499275" y="1800903"/>
                  </a:lnTo>
                  <a:lnTo>
                    <a:pt x="2479070" y="1846718"/>
                  </a:lnTo>
                  <a:lnTo>
                    <a:pt x="2457174" y="1891587"/>
                  </a:lnTo>
                  <a:lnTo>
                    <a:pt x="2433628" y="1935468"/>
                  </a:lnTo>
                  <a:lnTo>
                    <a:pt x="2408472" y="1978320"/>
                  </a:lnTo>
                  <a:lnTo>
                    <a:pt x="2381746" y="2020104"/>
                  </a:lnTo>
                  <a:lnTo>
                    <a:pt x="2353493" y="2060777"/>
                  </a:lnTo>
                  <a:lnTo>
                    <a:pt x="2323751" y="2100301"/>
                  </a:lnTo>
                  <a:lnTo>
                    <a:pt x="2292563" y="2138633"/>
                  </a:lnTo>
                  <a:lnTo>
                    <a:pt x="2259967" y="2175734"/>
                  </a:lnTo>
                  <a:lnTo>
                    <a:pt x="2226005" y="2211563"/>
                  </a:lnTo>
                  <a:close/>
                </a:path>
                <a:path w="2599690" h="2599690">
                  <a:moveTo>
                    <a:pt x="384212" y="2211563"/>
                  </a:moveTo>
                  <a:lnTo>
                    <a:pt x="373527" y="2211563"/>
                  </a:lnTo>
                  <a:lnTo>
                    <a:pt x="339545" y="2175734"/>
                  </a:lnTo>
                  <a:lnTo>
                    <a:pt x="306931" y="2138633"/>
                  </a:lnTo>
                  <a:lnTo>
                    <a:pt x="275726" y="2100301"/>
                  </a:lnTo>
                  <a:lnTo>
                    <a:pt x="245969" y="2060777"/>
                  </a:lnTo>
                  <a:lnTo>
                    <a:pt x="217703" y="2020104"/>
                  </a:lnTo>
                  <a:lnTo>
                    <a:pt x="190966" y="1978320"/>
                  </a:lnTo>
                  <a:lnTo>
                    <a:pt x="165800" y="1935468"/>
                  </a:lnTo>
                  <a:lnTo>
                    <a:pt x="142246" y="1891587"/>
                  </a:lnTo>
                  <a:lnTo>
                    <a:pt x="120342" y="1846718"/>
                  </a:lnTo>
                  <a:lnTo>
                    <a:pt x="100132" y="1800903"/>
                  </a:lnTo>
                  <a:lnTo>
                    <a:pt x="81653" y="1754180"/>
                  </a:lnTo>
                  <a:lnTo>
                    <a:pt x="64948" y="1706592"/>
                  </a:lnTo>
                  <a:lnTo>
                    <a:pt x="50056" y="1658178"/>
                  </a:lnTo>
                  <a:lnTo>
                    <a:pt x="37019" y="1608980"/>
                  </a:lnTo>
                  <a:lnTo>
                    <a:pt x="25876" y="1559038"/>
                  </a:lnTo>
                  <a:lnTo>
                    <a:pt x="16669" y="1508392"/>
                  </a:lnTo>
                  <a:lnTo>
                    <a:pt x="9437" y="1457083"/>
                  </a:lnTo>
                  <a:lnTo>
                    <a:pt x="4221" y="1405152"/>
                  </a:lnTo>
                  <a:lnTo>
                    <a:pt x="1062" y="1352639"/>
                  </a:lnTo>
                  <a:lnTo>
                    <a:pt x="0" y="1299586"/>
                  </a:lnTo>
                  <a:lnTo>
                    <a:pt x="1033" y="1247286"/>
                  </a:lnTo>
                  <a:lnTo>
                    <a:pt x="4108" y="1195509"/>
                  </a:lnTo>
                  <a:lnTo>
                    <a:pt x="9184" y="1144294"/>
                  </a:lnTo>
                  <a:lnTo>
                    <a:pt x="16224" y="1093681"/>
                  </a:lnTo>
                  <a:lnTo>
                    <a:pt x="25188" y="1043709"/>
                  </a:lnTo>
                  <a:lnTo>
                    <a:pt x="36037" y="994415"/>
                  </a:lnTo>
                  <a:lnTo>
                    <a:pt x="48733" y="945840"/>
                  </a:lnTo>
                  <a:lnTo>
                    <a:pt x="63235" y="898022"/>
                  </a:lnTo>
                  <a:lnTo>
                    <a:pt x="79506" y="851001"/>
                  </a:lnTo>
                  <a:lnTo>
                    <a:pt x="97506" y="804815"/>
                  </a:lnTo>
                  <a:lnTo>
                    <a:pt x="117197" y="759503"/>
                  </a:lnTo>
                  <a:lnTo>
                    <a:pt x="138538" y="715104"/>
                  </a:lnTo>
                  <a:lnTo>
                    <a:pt x="161492" y="671658"/>
                  </a:lnTo>
                  <a:lnTo>
                    <a:pt x="186020" y="629202"/>
                  </a:lnTo>
                  <a:lnTo>
                    <a:pt x="212081" y="587777"/>
                  </a:lnTo>
                  <a:lnTo>
                    <a:pt x="239638" y="547421"/>
                  </a:lnTo>
                  <a:lnTo>
                    <a:pt x="268652" y="508174"/>
                  </a:lnTo>
                  <a:lnTo>
                    <a:pt x="299083" y="470073"/>
                  </a:lnTo>
                  <a:lnTo>
                    <a:pt x="330892" y="433159"/>
                  </a:lnTo>
                  <a:lnTo>
                    <a:pt x="364041" y="397470"/>
                  </a:lnTo>
                  <a:lnTo>
                    <a:pt x="398490" y="363045"/>
                  </a:lnTo>
                  <a:lnTo>
                    <a:pt x="434201" y="329923"/>
                  </a:lnTo>
                  <a:lnTo>
                    <a:pt x="471134" y="298143"/>
                  </a:lnTo>
                  <a:lnTo>
                    <a:pt x="509251" y="267744"/>
                  </a:lnTo>
                  <a:lnTo>
                    <a:pt x="514882" y="267744"/>
                  </a:lnTo>
                  <a:lnTo>
                    <a:pt x="476765" y="298016"/>
                  </a:lnTo>
                  <a:lnTo>
                    <a:pt x="439832" y="329670"/>
                  </a:lnTo>
                  <a:lnTo>
                    <a:pt x="404121" y="362666"/>
                  </a:lnTo>
                  <a:lnTo>
                    <a:pt x="369672" y="396966"/>
                  </a:lnTo>
                  <a:lnTo>
                    <a:pt x="336523" y="432531"/>
                  </a:lnTo>
                  <a:lnTo>
                    <a:pt x="304714" y="469322"/>
                  </a:lnTo>
                  <a:lnTo>
                    <a:pt x="274283" y="507300"/>
                  </a:lnTo>
                  <a:lnTo>
                    <a:pt x="245269" y="546427"/>
                  </a:lnTo>
                  <a:lnTo>
                    <a:pt x="217712" y="586663"/>
                  </a:lnTo>
                  <a:lnTo>
                    <a:pt x="191651" y="627970"/>
                  </a:lnTo>
                  <a:lnTo>
                    <a:pt x="167123" y="670309"/>
                  </a:lnTo>
                  <a:lnTo>
                    <a:pt x="144170" y="713642"/>
                  </a:lnTo>
                  <a:lnTo>
                    <a:pt x="122828" y="757929"/>
                  </a:lnTo>
                  <a:lnTo>
                    <a:pt x="103138" y="803132"/>
                  </a:lnTo>
                  <a:lnTo>
                    <a:pt x="85137" y="849211"/>
                  </a:lnTo>
                  <a:lnTo>
                    <a:pt x="68867" y="896129"/>
                  </a:lnTo>
                  <a:lnTo>
                    <a:pt x="54364" y="943846"/>
                  </a:lnTo>
                  <a:lnTo>
                    <a:pt x="41669" y="992324"/>
                  </a:lnTo>
                  <a:lnTo>
                    <a:pt x="30820" y="1041523"/>
                  </a:lnTo>
                  <a:lnTo>
                    <a:pt x="21856" y="1091405"/>
                  </a:lnTo>
                  <a:lnTo>
                    <a:pt x="14816" y="1141931"/>
                  </a:lnTo>
                  <a:lnTo>
                    <a:pt x="9739" y="1193063"/>
                  </a:lnTo>
                  <a:lnTo>
                    <a:pt x="6664" y="1244761"/>
                  </a:lnTo>
                  <a:lnTo>
                    <a:pt x="5631" y="1296986"/>
                  </a:lnTo>
                  <a:lnTo>
                    <a:pt x="6609" y="1347751"/>
                  </a:lnTo>
                  <a:lnTo>
                    <a:pt x="9520" y="1398024"/>
                  </a:lnTo>
                  <a:lnTo>
                    <a:pt x="14327" y="1447769"/>
                  </a:lnTo>
                  <a:lnTo>
                    <a:pt x="20995" y="1496949"/>
                  </a:lnTo>
                  <a:lnTo>
                    <a:pt x="29487" y="1545529"/>
                  </a:lnTo>
                  <a:lnTo>
                    <a:pt x="39768" y="1593471"/>
                  </a:lnTo>
                  <a:lnTo>
                    <a:pt x="51802" y="1640741"/>
                  </a:lnTo>
                  <a:lnTo>
                    <a:pt x="65553" y="1687301"/>
                  </a:lnTo>
                  <a:lnTo>
                    <a:pt x="80985" y="1733116"/>
                  </a:lnTo>
                  <a:lnTo>
                    <a:pt x="98062" y="1778149"/>
                  </a:lnTo>
                  <a:lnTo>
                    <a:pt x="116749" y="1822364"/>
                  </a:lnTo>
                  <a:lnTo>
                    <a:pt x="137008" y="1865725"/>
                  </a:lnTo>
                  <a:lnTo>
                    <a:pt x="158805" y="1908196"/>
                  </a:lnTo>
                  <a:lnTo>
                    <a:pt x="182103" y="1949740"/>
                  </a:lnTo>
                  <a:lnTo>
                    <a:pt x="206867" y="1990321"/>
                  </a:lnTo>
                  <a:lnTo>
                    <a:pt x="233060" y="2029903"/>
                  </a:lnTo>
                  <a:lnTo>
                    <a:pt x="260647" y="2068451"/>
                  </a:lnTo>
                  <a:lnTo>
                    <a:pt x="289591" y="2105926"/>
                  </a:lnTo>
                  <a:lnTo>
                    <a:pt x="319857" y="2142295"/>
                  </a:lnTo>
                  <a:lnTo>
                    <a:pt x="351410" y="2177519"/>
                  </a:lnTo>
                  <a:lnTo>
                    <a:pt x="384212" y="2211563"/>
                  </a:lnTo>
                  <a:close/>
                </a:path>
                <a:path w="2599690" h="2599690">
                  <a:moveTo>
                    <a:pt x="747488" y="126073"/>
                  </a:moveTo>
                  <a:lnTo>
                    <a:pt x="740558" y="126073"/>
                  </a:lnTo>
                  <a:lnTo>
                    <a:pt x="787242" y="104909"/>
                  </a:lnTo>
                  <a:lnTo>
                    <a:pt x="834886" y="85556"/>
                  </a:lnTo>
                  <a:lnTo>
                    <a:pt x="883447" y="68058"/>
                  </a:lnTo>
                  <a:lnTo>
                    <a:pt x="932880" y="52458"/>
                  </a:lnTo>
                  <a:lnTo>
                    <a:pt x="983145" y="38798"/>
                  </a:lnTo>
                  <a:lnTo>
                    <a:pt x="1034197" y="27122"/>
                  </a:lnTo>
                  <a:lnTo>
                    <a:pt x="1085993" y="17472"/>
                  </a:lnTo>
                  <a:lnTo>
                    <a:pt x="1138491" y="9892"/>
                  </a:lnTo>
                  <a:lnTo>
                    <a:pt x="1191648" y="4425"/>
                  </a:lnTo>
                  <a:lnTo>
                    <a:pt x="1245421" y="1113"/>
                  </a:lnTo>
                  <a:lnTo>
                    <a:pt x="1299766" y="0"/>
                  </a:lnTo>
                  <a:lnTo>
                    <a:pt x="1354076" y="1113"/>
                  </a:lnTo>
                  <a:lnTo>
                    <a:pt x="1378188" y="2599"/>
                  </a:lnTo>
                  <a:lnTo>
                    <a:pt x="1299766" y="2599"/>
                  </a:lnTo>
                  <a:lnTo>
                    <a:pt x="1246158" y="3691"/>
                  </a:lnTo>
                  <a:lnTo>
                    <a:pt x="1193102" y="6939"/>
                  </a:lnTo>
                  <a:lnTo>
                    <a:pt x="1140639" y="12299"/>
                  </a:lnTo>
                  <a:lnTo>
                    <a:pt x="1088814" y="19728"/>
                  </a:lnTo>
                  <a:lnTo>
                    <a:pt x="1037669" y="29184"/>
                  </a:lnTo>
                  <a:lnTo>
                    <a:pt x="987247" y="40624"/>
                  </a:lnTo>
                  <a:lnTo>
                    <a:pt x="937591" y="54005"/>
                  </a:lnTo>
                  <a:lnTo>
                    <a:pt x="888745" y="69283"/>
                  </a:lnTo>
                  <a:lnTo>
                    <a:pt x="840750" y="86415"/>
                  </a:lnTo>
                  <a:lnTo>
                    <a:pt x="793650" y="105360"/>
                  </a:lnTo>
                  <a:lnTo>
                    <a:pt x="747488" y="126073"/>
                  </a:lnTo>
                  <a:close/>
                </a:path>
                <a:path w="2599690" h="2599690">
                  <a:moveTo>
                    <a:pt x="1858831" y="126073"/>
                  </a:moveTo>
                  <a:lnTo>
                    <a:pt x="1852044" y="126073"/>
                  </a:lnTo>
                  <a:lnTo>
                    <a:pt x="1805883" y="105360"/>
                  </a:lnTo>
                  <a:lnTo>
                    <a:pt x="1758783" y="86415"/>
                  </a:lnTo>
                  <a:lnTo>
                    <a:pt x="1710788" y="69283"/>
                  </a:lnTo>
                  <a:lnTo>
                    <a:pt x="1661941" y="54005"/>
                  </a:lnTo>
                  <a:lnTo>
                    <a:pt x="1612285" y="40624"/>
                  </a:lnTo>
                  <a:lnTo>
                    <a:pt x="1561863" y="29184"/>
                  </a:lnTo>
                  <a:lnTo>
                    <a:pt x="1510718" y="19728"/>
                  </a:lnTo>
                  <a:lnTo>
                    <a:pt x="1458893" y="12299"/>
                  </a:lnTo>
                  <a:lnTo>
                    <a:pt x="1406431" y="6939"/>
                  </a:lnTo>
                  <a:lnTo>
                    <a:pt x="1353374" y="3691"/>
                  </a:lnTo>
                  <a:lnTo>
                    <a:pt x="1299766" y="2599"/>
                  </a:lnTo>
                  <a:lnTo>
                    <a:pt x="1378188" y="2599"/>
                  </a:lnTo>
                  <a:lnTo>
                    <a:pt x="1460952" y="9892"/>
                  </a:lnTo>
                  <a:lnTo>
                    <a:pt x="1513432" y="17472"/>
                  </a:lnTo>
                  <a:lnTo>
                    <a:pt x="1565215" y="27122"/>
                  </a:lnTo>
                  <a:lnTo>
                    <a:pt x="1616257" y="38798"/>
                  </a:lnTo>
                  <a:lnTo>
                    <a:pt x="1666515" y="52458"/>
                  </a:lnTo>
                  <a:lnTo>
                    <a:pt x="1715945" y="68058"/>
                  </a:lnTo>
                  <a:lnTo>
                    <a:pt x="1764503" y="85556"/>
                  </a:lnTo>
                  <a:lnTo>
                    <a:pt x="1812146" y="104909"/>
                  </a:lnTo>
                  <a:lnTo>
                    <a:pt x="1858831" y="126073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4438736" y="3282611"/>
              <a:ext cx="1852930" cy="2228215"/>
            </a:xfrm>
            <a:custGeom>
              <a:avLst/>
              <a:gdLst/>
              <a:ahLst/>
              <a:cxnLst/>
              <a:rect l="l" t="t" r="r" b="b"/>
              <a:pathLst>
                <a:path w="1852930" h="2228215">
                  <a:moveTo>
                    <a:pt x="1687011" y="2227593"/>
                  </a:moveTo>
                  <a:lnTo>
                    <a:pt x="1673583" y="2227593"/>
                  </a:lnTo>
                  <a:lnTo>
                    <a:pt x="1718017" y="2194647"/>
                  </a:lnTo>
                  <a:lnTo>
                    <a:pt x="1760897" y="2159953"/>
                  </a:lnTo>
                  <a:lnTo>
                    <a:pt x="1802174" y="2123554"/>
                  </a:lnTo>
                  <a:lnTo>
                    <a:pt x="1841793" y="2085489"/>
                  </a:lnTo>
                  <a:lnTo>
                    <a:pt x="1852478" y="2085489"/>
                  </a:lnTo>
                  <a:lnTo>
                    <a:pt x="1813274" y="2123635"/>
                  </a:lnTo>
                  <a:lnTo>
                    <a:pt x="1772722" y="2159953"/>
                  </a:lnTo>
                  <a:lnTo>
                    <a:pt x="1730483" y="2194728"/>
                  </a:lnTo>
                  <a:lnTo>
                    <a:pt x="1687011" y="2227593"/>
                  </a:lnTo>
                  <a:close/>
                </a:path>
                <a:path w="1852930" h="2228215">
                  <a:moveTo>
                    <a:pt x="178894" y="2227593"/>
                  </a:moveTo>
                  <a:lnTo>
                    <a:pt x="165322" y="2227593"/>
                  </a:lnTo>
                  <a:lnTo>
                    <a:pt x="121744" y="2194647"/>
                  </a:lnTo>
                  <a:lnTo>
                    <a:pt x="79629" y="2159953"/>
                  </a:lnTo>
                  <a:lnTo>
                    <a:pt x="39029" y="2123554"/>
                  </a:lnTo>
                  <a:lnTo>
                    <a:pt x="0" y="2085489"/>
                  </a:lnTo>
                  <a:lnTo>
                    <a:pt x="10684" y="2085489"/>
                  </a:lnTo>
                  <a:lnTo>
                    <a:pt x="50449" y="2123635"/>
                  </a:lnTo>
                  <a:lnTo>
                    <a:pt x="91757" y="2160061"/>
                  </a:lnTo>
                  <a:lnTo>
                    <a:pt x="134581" y="2194728"/>
                  </a:lnTo>
                  <a:lnTo>
                    <a:pt x="178894" y="2227593"/>
                  </a:lnTo>
                  <a:close/>
                </a:path>
                <a:path w="1852930" h="2228215">
                  <a:moveTo>
                    <a:pt x="1716610" y="141670"/>
                  </a:moveTo>
                  <a:lnTo>
                    <a:pt x="1711268" y="141670"/>
                  </a:lnTo>
                  <a:lnTo>
                    <a:pt x="1667351" y="109565"/>
                  </a:lnTo>
                  <a:lnTo>
                    <a:pt x="1622083" y="79304"/>
                  </a:lnTo>
                  <a:lnTo>
                    <a:pt x="1575498" y="50928"/>
                  </a:lnTo>
                  <a:lnTo>
                    <a:pt x="1527631" y="24479"/>
                  </a:lnTo>
                  <a:lnTo>
                    <a:pt x="1478517" y="0"/>
                  </a:lnTo>
                  <a:lnTo>
                    <a:pt x="1485303" y="0"/>
                  </a:lnTo>
                  <a:lnTo>
                    <a:pt x="1534087" y="24493"/>
                  </a:lnTo>
                  <a:lnTo>
                    <a:pt x="1581651" y="50970"/>
                  </a:lnTo>
                  <a:lnTo>
                    <a:pt x="1627954" y="79366"/>
                  </a:lnTo>
                  <a:lnTo>
                    <a:pt x="1672955" y="109621"/>
                  </a:lnTo>
                  <a:lnTo>
                    <a:pt x="1716610" y="141670"/>
                  </a:lnTo>
                  <a:close/>
                </a:path>
                <a:path w="1852930" h="2228215">
                  <a:moveTo>
                    <a:pt x="141354" y="141670"/>
                  </a:moveTo>
                  <a:lnTo>
                    <a:pt x="135723" y="141670"/>
                  </a:lnTo>
                  <a:lnTo>
                    <a:pt x="179475" y="109565"/>
                  </a:lnTo>
                  <a:lnTo>
                    <a:pt x="224522" y="79304"/>
                  </a:lnTo>
                  <a:lnTo>
                    <a:pt x="270819" y="50928"/>
                  </a:lnTo>
                  <a:lnTo>
                    <a:pt x="318329" y="24479"/>
                  </a:lnTo>
                  <a:lnTo>
                    <a:pt x="367030" y="0"/>
                  </a:lnTo>
                  <a:lnTo>
                    <a:pt x="373960" y="0"/>
                  </a:lnTo>
                  <a:lnTo>
                    <a:pt x="324878" y="24493"/>
                  </a:lnTo>
                  <a:lnTo>
                    <a:pt x="276982" y="50970"/>
                  </a:lnTo>
                  <a:lnTo>
                    <a:pt x="230374" y="79366"/>
                  </a:lnTo>
                  <a:lnTo>
                    <a:pt x="185138" y="109621"/>
                  </a:lnTo>
                  <a:lnTo>
                    <a:pt x="141354" y="141670"/>
                  </a:lnTo>
                  <a:close/>
                </a:path>
              </a:pathLst>
            </a:custGeom>
            <a:solidFill>
              <a:srgbClr val="93B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4070840" y="3159136"/>
              <a:ext cx="2588260" cy="2588895"/>
            </a:xfrm>
            <a:custGeom>
              <a:avLst/>
              <a:gdLst/>
              <a:ahLst/>
              <a:cxnLst/>
              <a:rect l="l" t="t" r="r" b="b"/>
              <a:pathLst>
                <a:path w="2588259" h="2588895">
                  <a:moveTo>
                    <a:pt x="1294135" y="2588630"/>
                  </a:moveTo>
                  <a:lnTo>
                    <a:pt x="1242186" y="2587605"/>
                  </a:lnTo>
                  <a:lnTo>
                    <a:pt x="1190756" y="2584558"/>
                  </a:lnTo>
                  <a:lnTo>
                    <a:pt x="1139883" y="2579527"/>
                  </a:lnTo>
                  <a:lnTo>
                    <a:pt x="1089607" y="2572550"/>
                  </a:lnTo>
                  <a:lnTo>
                    <a:pt x="1039965" y="2563666"/>
                  </a:lnTo>
                  <a:lnTo>
                    <a:pt x="990996" y="2552912"/>
                  </a:lnTo>
                  <a:lnTo>
                    <a:pt x="942739" y="2540329"/>
                  </a:lnTo>
                  <a:lnTo>
                    <a:pt x="895231" y="2525954"/>
                  </a:lnTo>
                  <a:lnTo>
                    <a:pt x="848512" y="2509825"/>
                  </a:lnTo>
                  <a:lnTo>
                    <a:pt x="802620" y="2491982"/>
                  </a:lnTo>
                  <a:lnTo>
                    <a:pt x="757594" y="2472462"/>
                  </a:lnTo>
                  <a:lnTo>
                    <a:pt x="713471" y="2451305"/>
                  </a:lnTo>
                  <a:lnTo>
                    <a:pt x="670291" y="2428548"/>
                  </a:lnTo>
                  <a:lnTo>
                    <a:pt x="628092" y="2404231"/>
                  </a:lnTo>
                  <a:lnTo>
                    <a:pt x="586912" y="2378391"/>
                  </a:lnTo>
                  <a:lnTo>
                    <a:pt x="546791" y="2351068"/>
                  </a:lnTo>
                  <a:lnTo>
                    <a:pt x="560796" y="2351068"/>
                  </a:lnTo>
                  <a:lnTo>
                    <a:pt x="600350" y="2377437"/>
                  </a:lnTo>
                  <a:lnTo>
                    <a:pt x="640910" y="2402366"/>
                  </a:lnTo>
                  <a:lnTo>
                    <a:pt x="682439" y="2425818"/>
                  </a:lnTo>
                  <a:lnTo>
                    <a:pt x="724903" y="2447758"/>
                  </a:lnTo>
                  <a:lnTo>
                    <a:pt x="768264" y="2468149"/>
                  </a:lnTo>
                  <a:lnTo>
                    <a:pt x="812486" y="2486956"/>
                  </a:lnTo>
                  <a:lnTo>
                    <a:pt x="857534" y="2504142"/>
                  </a:lnTo>
                  <a:lnTo>
                    <a:pt x="903371" y="2519672"/>
                  </a:lnTo>
                  <a:lnTo>
                    <a:pt x="949961" y="2533509"/>
                  </a:lnTo>
                  <a:lnTo>
                    <a:pt x="997268" y="2545618"/>
                  </a:lnTo>
                  <a:lnTo>
                    <a:pt x="1045255" y="2555963"/>
                  </a:lnTo>
                  <a:lnTo>
                    <a:pt x="1093887" y="2564508"/>
                  </a:lnTo>
                  <a:lnTo>
                    <a:pt x="1143127" y="2571216"/>
                  </a:lnTo>
                  <a:lnTo>
                    <a:pt x="1192939" y="2576053"/>
                  </a:lnTo>
                  <a:lnTo>
                    <a:pt x="1243287" y="2578981"/>
                  </a:lnTo>
                  <a:lnTo>
                    <a:pt x="1294135" y="2579965"/>
                  </a:lnTo>
                  <a:lnTo>
                    <a:pt x="1443961" y="2579965"/>
                  </a:lnTo>
                  <a:lnTo>
                    <a:pt x="1397514" y="2584558"/>
                  </a:lnTo>
                  <a:lnTo>
                    <a:pt x="1346084" y="2587605"/>
                  </a:lnTo>
                  <a:lnTo>
                    <a:pt x="1294135" y="2588630"/>
                  </a:lnTo>
                  <a:close/>
                </a:path>
                <a:path w="2588259" h="2588895">
                  <a:moveTo>
                    <a:pt x="1443961" y="2579965"/>
                  </a:moveTo>
                  <a:lnTo>
                    <a:pt x="1294135" y="2579965"/>
                  </a:lnTo>
                  <a:lnTo>
                    <a:pt x="1344983" y="2578981"/>
                  </a:lnTo>
                  <a:lnTo>
                    <a:pt x="1395331" y="2576053"/>
                  </a:lnTo>
                  <a:lnTo>
                    <a:pt x="1445142" y="2571216"/>
                  </a:lnTo>
                  <a:lnTo>
                    <a:pt x="1494381" y="2564508"/>
                  </a:lnTo>
                  <a:lnTo>
                    <a:pt x="1543011" y="2555963"/>
                  </a:lnTo>
                  <a:lnTo>
                    <a:pt x="1590995" y="2545618"/>
                  </a:lnTo>
                  <a:lnTo>
                    <a:pt x="1638297" y="2533509"/>
                  </a:lnTo>
                  <a:lnTo>
                    <a:pt x="1684881" y="2519672"/>
                  </a:lnTo>
                  <a:lnTo>
                    <a:pt x="1730710" y="2504142"/>
                  </a:lnTo>
                  <a:lnTo>
                    <a:pt x="1775749" y="2486956"/>
                  </a:lnTo>
                  <a:lnTo>
                    <a:pt x="1819959" y="2468149"/>
                  </a:lnTo>
                  <a:lnTo>
                    <a:pt x="1863306" y="2447758"/>
                  </a:lnTo>
                  <a:lnTo>
                    <a:pt x="1905753" y="2425818"/>
                  </a:lnTo>
                  <a:lnTo>
                    <a:pt x="1947264" y="2402366"/>
                  </a:lnTo>
                  <a:lnTo>
                    <a:pt x="1987801" y="2377437"/>
                  </a:lnTo>
                  <a:lnTo>
                    <a:pt x="2027329" y="2351068"/>
                  </a:lnTo>
                  <a:lnTo>
                    <a:pt x="2041479" y="2351068"/>
                  </a:lnTo>
                  <a:lnTo>
                    <a:pt x="2001357" y="2378391"/>
                  </a:lnTo>
                  <a:lnTo>
                    <a:pt x="1960178" y="2404231"/>
                  </a:lnTo>
                  <a:lnTo>
                    <a:pt x="1917979" y="2428548"/>
                  </a:lnTo>
                  <a:lnTo>
                    <a:pt x="1874799" y="2451305"/>
                  </a:lnTo>
                  <a:lnTo>
                    <a:pt x="1830676" y="2472462"/>
                  </a:lnTo>
                  <a:lnTo>
                    <a:pt x="1785650" y="2491982"/>
                  </a:lnTo>
                  <a:lnTo>
                    <a:pt x="1739758" y="2509825"/>
                  </a:lnTo>
                  <a:lnTo>
                    <a:pt x="1693039" y="2525954"/>
                  </a:lnTo>
                  <a:lnTo>
                    <a:pt x="1645531" y="2540329"/>
                  </a:lnTo>
                  <a:lnTo>
                    <a:pt x="1597274" y="2552912"/>
                  </a:lnTo>
                  <a:lnTo>
                    <a:pt x="1548305" y="2563666"/>
                  </a:lnTo>
                  <a:lnTo>
                    <a:pt x="1498663" y="2572550"/>
                  </a:lnTo>
                  <a:lnTo>
                    <a:pt x="1448386" y="2579527"/>
                  </a:lnTo>
                  <a:lnTo>
                    <a:pt x="1443961" y="2579965"/>
                  </a:lnTo>
                  <a:close/>
                </a:path>
                <a:path w="2588259" h="2588895">
                  <a:moveTo>
                    <a:pt x="2209690" y="2208964"/>
                  </a:moveTo>
                  <a:lnTo>
                    <a:pt x="2198572" y="2208964"/>
                  </a:lnTo>
                  <a:lnTo>
                    <a:pt x="2231866" y="2174919"/>
                  </a:lnTo>
                  <a:lnTo>
                    <a:pt x="2263870" y="2139695"/>
                  </a:lnTo>
                  <a:lnTo>
                    <a:pt x="2294553" y="2103327"/>
                  </a:lnTo>
                  <a:lnTo>
                    <a:pt x="2323881" y="2065851"/>
                  </a:lnTo>
                  <a:lnTo>
                    <a:pt x="2351823" y="2027304"/>
                  </a:lnTo>
                  <a:lnTo>
                    <a:pt x="2378365" y="1987689"/>
                  </a:lnTo>
                  <a:lnTo>
                    <a:pt x="2403477" y="1947028"/>
                  </a:lnTo>
                  <a:lnTo>
                    <a:pt x="2427105" y="1905385"/>
                  </a:lnTo>
                  <a:lnTo>
                    <a:pt x="2449212" y="1862796"/>
                  </a:lnTo>
                  <a:lnTo>
                    <a:pt x="2469761" y="1819298"/>
                  </a:lnTo>
                  <a:lnTo>
                    <a:pt x="2488715" y="1774928"/>
                  </a:lnTo>
                  <a:lnTo>
                    <a:pt x="2506038" y="1729723"/>
                  </a:lnTo>
                  <a:lnTo>
                    <a:pt x="2521694" y="1683720"/>
                  </a:lnTo>
                  <a:lnTo>
                    <a:pt x="2535645" y="1636954"/>
                  </a:lnTo>
                  <a:lnTo>
                    <a:pt x="2547854" y="1589463"/>
                  </a:lnTo>
                  <a:lnTo>
                    <a:pt x="2558286" y="1541285"/>
                  </a:lnTo>
                  <a:lnTo>
                    <a:pt x="2566904" y="1492454"/>
                  </a:lnTo>
                  <a:lnTo>
                    <a:pt x="2573670" y="1443009"/>
                  </a:lnTo>
                  <a:lnTo>
                    <a:pt x="2578548" y="1392987"/>
                  </a:lnTo>
                  <a:lnTo>
                    <a:pt x="2581502" y="1342422"/>
                  </a:lnTo>
                  <a:lnTo>
                    <a:pt x="2582495" y="1291354"/>
                  </a:lnTo>
                  <a:lnTo>
                    <a:pt x="2581462" y="1239254"/>
                  </a:lnTo>
                  <a:lnTo>
                    <a:pt x="2578387" y="1187680"/>
                  </a:lnTo>
                  <a:lnTo>
                    <a:pt x="2573311" y="1136672"/>
                  </a:lnTo>
                  <a:lnTo>
                    <a:pt x="2566272" y="1086268"/>
                  </a:lnTo>
                  <a:lnTo>
                    <a:pt x="2557309" y="1036507"/>
                  </a:lnTo>
                  <a:lnTo>
                    <a:pt x="2546462" y="987429"/>
                  </a:lnTo>
                  <a:lnTo>
                    <a:pt x="2533769" y="939072"/>
                  </a:lnTo>
                  <a:lnTo>
                    <a:pt x="2519270" y="891476"/>
                  </a:lnTo>
                  <a:lnTo>
                    <a:pt x="2503004" y="844678"/>
                  </a:lnTo>
                  <a:lnTo>
                    <a:pt x="2485009" y="798719"/>
                  </a:lnTo>
                  <a:lnTo>
                    <a:pt x="2465326" y="753637"/>
                  </a:lnTo>
                  <a:lnTo>
                    <a:pt x="2443993" y="709472"/>
                  </a:lnTo>
                  <a:lnTo>
                    <a:pt x="2421048" y="666262"/>
                  </a:lnTo>
                  <a:lnTo>
                    <a:pt x="2396533" y="624046"/>
                  </a:lnTo>
                  <a:lnTo>
                    <a:pt x="2370484" y="582863"/>
                  </a:lnTo>
                  <a:lnTo>
                    <a:pt x="2342942" y="542752"/>
                  </a:lnTo>
                  <a:lnTo>
                    <a:pt x="2313946" y="503753"/>
                  </a:lnTo>
                  <a:lnTo>
                    <a:pt x="2283534" y="465903"/>
                  </a:lnTo>
                  <a:lnTo>
                    <a:pt x="2251746" y="429243"/>
                  </a:lnTo>
                  <a:lnTo>
                    <a:pt x="2218621" y="393811"/>
                  </a:lnTo>
                  <a:lnTo>
                    <a:pt x="2184198" y="359646"/>
                  </a:lnTo>
                  <a:lnTo>
                    <a:pt x="2148517" y="326788"/>
                  </a:lnTo>
                  <a:lnTo>
                    <a:pt x="2111615" y="295274"/>
                  </a:lnTo>
                  <a:lnTo>
                    <a:pt x="2073533" y="265145"/>
                  </a:lnTo>
                  <a:lnTo>
                    <a:pt x="2079164" y="265145"/>
                  </a:lnTo>
                  <a:lnTo>
                    <a:pt x="2117263" y="295417"/>
                  </a:lnTo>
                  <a:lnTo>
                    <a:pt x="2154178" y="327071"/>
                  </a:lnTo>
                  <a:lnTo>
                    <a:pt x="2189871" y="360067"/>
                  </a:lnTo>
                  <a:lnTo>
                    <a:pt x="2224303" y="394367"/>
                  </a:lnTo>
                  <a:lnTo>
                    <a:pt x="2257434" y="429932"/>
                  </a:lnTo>
                  <a:lnTo>
                    <a:pt x="2289226" y="466722"/>
                  </a:lnTo>
                  <a:lnTo>
                    <a:pt x="2319640" y="504700"/>
                  </a:lnTo>
                  <a:lnTo>
                    <a:pt x="2348637" y="543827"/>
                  </a:lnTo>
                  <a:lnTo>
                    <a:pt x="2376179" y="584063"/>
                  </a:lnTo>
                  <a:lnTo>
                    <a:pt x="2402225" y="625371"/>
                  </a:lnTo>
                  <a:lnTo>
                    <a:pt x="2426738" y="667710"/>
                  </a:lnTo>
                  <a:lnTo>
                    <a:pt x="2449678" y="711042"/>
                  </a:lnTo>
                  <a:lnTo>
                    <a:pt x="2471006" y="755329"/>
                  </a:lnTo>
                  <a:lnTo>
                    <a:pt x="2490684" y="800532"/>
                  </a:lnTo>
                  <a:lnTo>
                    <a:pt x="2508673" y="846612"/>
                  </a:lnTo>
                  <a:lnTo>
                    <a:pt x="2524933" y="893530"/>
                  </a:lnTo>
                  <a:lnTo>
                    <a:pt x="2539426" y="941247"/>
                  </a:lnTo>
                  <a:lnTo>
                    <a:pt x="2552113" y="989724"/>
                  </a:lnTo>
                  <a:lnTo>
                    <a:pt x="2562955" y="1038923"/>
                  </a:lnTo>
                  <a:lnTo>
                    <a:pt x="2571913" y="1088805"/>
                  </a:lnTo>
                  <a:lnTo>
                    <a:pt x="2578948" y="1139332"/>
                  </a:lnTo>
                  <a:lnTo>
                    <a:pt x="2584021" y="1190463"/>
                  </a:lnTo>
                  <a:lnTo>
                    <a:pt x="2587094" y="1242161"/>
                  </a:lnTo>
                  <a:lnTo>
                    <a:pt x="2588127" y="1294387"/>
                  </a:lnTo>
                  <a:lnTo>
                    <a:pt x="2587149" y="1345152"/>
                  </a:lnTo>
                  <a:lnTo>
                    <a:pt x="2584241" y="1395425"/>
                  </a:lnTo>
                  <a:lnTo>
                    <a:pt x="2579438" y="1445169"/>
                  </a:lnTo>
                  <a:lnTo>
                    <a:pt x="2572776" y="1494350"/>
                  </a:lnTo>
                  <a:lnTo>
                    <a:pt x="2564291" y="1542929"/>
                  </a:lnTo>
                  <a:lnTo>
                    <a:pt x="2554018" y="1590872"/>
                  </a:lnTo>
                  <a:lnTo>
                    <a:pt x="2541992" y="1638141"/>
                  </a:lnTo>
                  <a:lnTo>
                    <a:pt x="2528251" y="1684702"/>
                  </a:lnTo>
                  <a:lnTo>
                    <a:pt x="2512829" y="1730516"/>
                  </a:lnTo>
                  <a:lnTo>
                    <a:pt x="2495762" y="1775550"/>
                  </a:lnTo>
                  <a:lnTo>
                    <a:pt x="2477086" y="1819765"/>
                  </a:lnTo>
                  <a:lnTo>
                    <a:pt x="2456837" y="1863126"/>
                  </a:lnTo>
                  <a:lnTo>
                    <a:pt x="2435050" y="1905596"/>
                  </a:lnTo>
                  <a:lnTo>
                    <a:pt x="2411761" y="1947140"/>
                  </a:lnTo>
                  <a:lnTo>
                    <a:pt x="2387006" y="1987722"/>
                  </a:lnTo>
                  <a:lnTo>
                    <a:pt x="2360802" y="2027330"/>
                  </a:lnTo>
                  <a:lnTo>
                    <a:pt x="2333191" y="2065916"/>
                  </a:lnTo>
                  <a:lnTo>
                    <a:pt x="2304234" y="2103409"/>
                  </a:lnTo>
                  <a:lnTo>
                    <a:pt x="2273971" y="2139772"/>
                  </a:lnTo>
                  <a:lnTo>
                    <a:pt x="2242442" y="2174970"/>
                  </a:lnTo>
                  <a:lnTo>
                    <a:pt x="2209690" y="2208964"/>
                  </a:lnTo>
                  <a:close/>
                </a:path>
                <a:path w="2588259" h="2588895">
                  <a:moveTo>
                    <a:pt x="389554" y="2208964"/>
                  </a:moveTo>
                  <a:lnTo>
                    <a:pt x="378580" y="2208964"/>
                  </a:lnTo>
                  <a:lnTo>
                    <a:pt x="345778" y="2174919"/>
                  </a:lnTo>
                  <a:lnTo>
                    <a:pt x="314226" y="2139695"/>
                  </a:lnTo>
                  <a:lnTo>
                    <a:pt x="283960" y="2103327"/>
                  </a:lnTo>
                  <a:lnTo>
                    <a:pt x="255015" y="2065851"/>
                  </a:lnTo>
                  <a:lnTo>
                    <a:pt x="227429" y="2027304"/>
                  </a:lnTo>
                  <a:lnTo>
                    <a:pt x="201215" y="1987689"/>
                  </a:lnTo>
                  <a:lnTo>
                    <a:pt x="176409" y="1947028"/>
                  </a:lnTo>
                  <a:lnTo>
                    <a:pt x="153065" y="1905385"/>
                  </a:lnTo>
                  <a:lnTo>
                    <a:pt x="131377" y="1863126"/>
                  </a:lnTo>
                  <a:lnTo>
                    <a:pt x="111117" y="1819765"/>
                  </a:lnTo>
                  <a:lnTo>
                    <a:pt x="92431" y="1775550"/>
                  </a:lnTo>
                  <a:lnTo>
                    <a:pt x="75354" y="1730516"/>
                  </a:lnTo>
                  <a:lnTo>
                    <a:pt x="59922" y="1684702"/>
                  </a:lnTo>
                  <a:lnTo>
                    <a:pt x="46171" y="1638141"/>
                  </a:lnTo>
                  <a:lnTo>
                    <a:pt x="34137" y="1590872"/>
                  </a:lnTo>
                  <a:lnTo>
                    <a:pt x="23856" y="1542929"/>
                  </a:lnTo>
                  <a:lnTo>
                    <a:pt x="15363" y="1494350"/>
                  </a:lnTo>
                  <a:lnTo>
                    <a:pt x="8696" y="1445169"/>
                  </a:lnTo>
                  <a:lnTo>
                    <a:pt x="3888" y="1395425"/>
                  </a:lnTo>
                  <a:lnTo>
                    <a:pt x="978" y="1345152"/>
                  </a:lnTo>
                  <a:lnTo>
                    <a:pt x="0" y="1294387"/>
                  </a:lnTo>
                  <a:lnTo>
                    <a:pt x="1033" y="1242161"/>
                  </a:lnTo>
                  <a:lnTo>
                    <a:pt x="4108" y="1190463"/>
                  </a:lnTo>
                  <a:lnTo>
                    <a:pt x="9184" y="1139332"/>
                  </a:lnTo>
                  <a:lnTo>
                    <a:pt x="16224" y="1088805"/>
                  </a:lnTo>
                  <a:lnTo>
                    <a:pt x="25188" y="1038923"/>
                  </a:lnTo>
                  <a:lnTo>
                    <a:pt x="36037" y="989724"/>
                  </a:lnTo>
                  <a:lnTo>
                    <a:pt x="48733" y="941247"/>
                  </a:lnTo>
                  <a:lnTo>
                    <a:pt x="63235" y="893530"/>
                  </a:lnTo>
                  <a:lnTo>
                    <a:pt x="79506" y="846612"/>
                  </a:lnTo>
                  <a:lnTo>
                    <a:pt x="97506" y="800532"/>
                  </a:lnTo>
                  <a:lnTo>
                    <a:pt x="117197" y="755329"/>
                  </a:lnTo>
                  <a:lnTo>
                    <a:pt x="138538" y="711042"/>
                  </a:lnTo>
                  <a:lnTo>
                    <a:pt x="161492" y="667710"/>
                  </a:lnTo>
                  <a:lnTo>
                    <a:pt x="186019" y="625371"/>
                  </a:lnTo>
                  <a:lnTo>
                    <a:pt x="212081" y="584063"/>
                  </a:lnTo>
                  <a:lnTo>
                    <a:pt x="239638" y="543827"/>
                  </a:lnTo>
                  <a:lnTo>
                    <a:pt x="268652" y="504700"/>
                  </a:lnTo>
                  <a:lnTo>
                    <a:pt x="299082" y="466722"/>
                  </a:lnTo>
                  <a:lnTo>
                    <a:pt x="330892" y="429932"/>
                  </a:lnTo>
                  <a:lnTo>
                    <a:pt x="364040" y="394367"/>
                  </a:lnTo>
                  <a:lnTo>
                    <a:pt x="398490" y="360067"/>
                  </a:lnTo>
                  <a:lnTo>
                    <a:pt x="434200" y="327071"/>
                  </a:lnTo>
                  <a:lnTo>
                    <a:pt x="471134" y="295417"/>
                  </a:lnTo>
                  <a:lnTo>
                    <a:pt x="509250" y="265145"/>
                  </a:lnTo>
                  <a:lnTo>
                    <a:pt x="514593" y="265145"/>
                  </a:lnTo>
                  <a:lnTo>
                    <a:pt x="476510" y="295274"/>
                  </a:lnTo>
                  <a:lnTo>
                    <a:pt x="439609" y="326788"/>
                  </a:lnTo>
                  <a:lnTo>
                    <a:pt x="403927" y="359646"/>
                  </a:lnTo>
                  <a:lnTo>
                    <a:pt x="369504" y="393811"/>
                  </a:lnTo>
                  <a:lnTo>
                    <a:pt x="336379" y="429243"/>
                  </a:lnTo>
                  <a:lnTo>
                    <a:pt x="304592" y="465903"/>
                  </a:lnTo>
                  <a:lnTo>
                    <a:pt x="274180" y="503753"/>
                  </a:lnTo>
                  <a:lnTo>
                    <a:pt x="245184" y="542752"/>
                  </a:lnTo>
                  <a:lnTo>
                    <a:pt x="217642" y="582863"/>
                  </a:lnTo>
                  <a:lnTo>
                    <a:pt x="191593" y="624046"/>
                  </a:lnTo>
                  <a:lnTo>
                    <a:pt x="167077" y="666262"/>
                  </a:lnTo>
                  <a:lnTo>
                    <a:pt x="144133" y="709472"/>
                  </a:lnTo>
                  <a:lnTo>
                    <a:pt x="122800" y="753637"/>
                  </a:lnTo>
                  <a:lnTo>
                    <a:pt x="103116" y="798719"/>
                  </a:lnTo>
                  <a:lnTo>
                    <a:pt x="85122" y="844678"/>
                  </a:lnTo>
                  <a:lnTo>
                    <a:pt x="68856" y="891476"/>
                  </a:lnTo>
                  <a:lnTo>
                    <a:pt x="54357" y="939072"/>
                  </a:lnTo>
                  <a:lnTo>
                    <a:pt x="41664" y="987429"/>
                  </a:lnTo>
                  <a:lnTo>
                    <a:pt x="30817" y="1036507"/>
                  </a:lnTo>
                  <a:lnTo>
                    <a:pt x="21854" y="1086268"/>
                  </a:lnTo>
                  <a:lnTo>
                    <a:pt x="14815" y="1136672"/>
                  </a:lnTo>
                  <a:lnTo>
                    <a:pt x="9738" y="1187680"/>
                  </a:lnTo>
                  <a:lnTo>
                    <a:pt x="6664" y="1239254"/>
                  </a:lnTo>
                  <a:lnTo>
                    <a:pt x="5630" y="1291354"/>
                  </a:lnTo>
                  <a:lnTo>
                    <a:pt x="6624" y="1342422"/>
                  </a:lnTo>
                  <a:lnTo>
                    <a:pt x="9581" y="1392987"/>
                  </a:lnTo>
                  <a:lnTo>
                    <a:pt x="14463" y="1443009"/>
                  </a:lnTo>
                  <a:lnTo>
                    <a:pt x="21235" y="1492454"/>
                  </a:lnTo>
                  <a:lnTo>
                    <a:pt x="29858" y="1541285"/>
                  </a:lnTo>
                  <a:lnTo>
                    <a:pt x="40297" y="1589463"/>
                  </a:lnTo>
                  <a:lnTo>
                    <a:pt x="52513" y="1636954"/>
                  </a:lnTo>
                  <a:lnTo>
                    <a:pt x="66471" y="1683720"/>
                  </a:lnTo>
                  <a:lnTo>
                    <a:pt x="82133" y="1729723"/>
                  </a:lnTo>
                  <a:lnTo>
                    <a:pt x="99462" y="1774928"/>
                  </a:lnTo>
                  <a:lnTo>
                    <a:pt x="118422" y="1819298"/>
                  </a:lnTo>
                  <a:lnTo>
                    <a:pt x="138974" y="1862796"/>
                  </a:lnTo>
                  <a:lnTo>
                    <a:pt x="161204" y="1905596"/>
                  </a:lnTo>
                  <a:lnTo>
                    <a:pt x="184782" y="1947140"/>
                  </a:lnTo>
                  <a:lnTo>
                    <a:pt x="209846" y="1987722"/>
                  </a:lnTo>
                  <a:lnTo>
                    <a:pt x="236380" y="2027330"/>
                  </a:lnTo>
                  <a:lnTo>
                    <a:pt x="264346" y="2065916"/>
                  </a:lnTo>
                  <a:lnTo>
                    <a:pt x="293683" y="2103409"/>
                  </a:lnTo>
                  <a:lnTo>
                    <a:pt x="324354" y="2139772"/>
                  </a:lnTo>
                  <a:lnTo>
                    <a:pt x="356324" y="2174970"/>
                  </a:lnTo>
                  <a:lnTo>
                    <a:pt x="389554" y="2208964"/>
                  </a:lnTo>
                  <a:close/>
                </a:path>
                <a:path w="2588259" h="2588895">
                  <a:moveTo>
                    <a:pt x="748788" y="123474"/>
                  </a:moveTo>
                  <a:lnTo>
                    <a:pt x="741857" y="123474"/>
                  </a:lnTo>
                  <a:lnTo>
                    <a:pt x="788019" y="102761"/>
                  </a:lnTo>
                  <a:lnTo>
                    <a:pt x="835119" y="83816"/>
                  </a:lnTo>
                  <a:lnTo>
                    <a:pt x="883113" y="66683"/>
                  </a:lnTo>
                  <a:lnTo>
                    <a:pt x="931960" y="51405"/>
                  </a:lnTo>
                  <a:lnTo>
                    <a:pt x="981616" y="38025"/>
                  </a:lnTo>
                  <a:lnTo>
                    <a:pt x="1032158" y="26563"/>
                  </a:lnTo>
                  <a:lnTo>
                    <a:pt x="1083183" y="17129"/>
                  </a:lnTo>
                  <a:lnTo>
                    <a:pt x="1135008" y="9699"/>
                  </a:lnTo>
                  <a:lnTo>
                    <a:pt x="1187470" y="4339"/>
                  </a:lnTo>
                  <a:lnTo>
                    <a:pt x="1240527" y="1092"/>
                  </a:lnTo>
                  <a:lnTo>
                    <a:pt x="1294135" y="0"/>
                  </a:lnTo>
                  <a:lnTo>
                    <a:pt x="1347743" y="1092"/>
                  </a:lnTo>
                  <a:lnTo>
                    <a:pt x="1367651" y="2310"/>
                  </a:lnTo>
                  <a:lnTo>
                    <a:pt x="1294135" y="2310"/>
                  </a:lnTo>
                  <a:lnTo>
                    <a:pt x="1258102" y="2825"/>
                  </a:lnTo>
                  <a:lnTo>
                    <a:pt x="1186847" y="6940"/>
                  </a:lnTo>
                  <a:lnTo>
                    <a:pt x="1098470" y="17479"/>
                  </a:lnTo>
                  <a:lnTo>
                    <a:pt x="1045920" y="26585"/>
                  </a:lnTo>
                  <a:lnTo>
                    <a:pt x="994330" y="37745"/>
                  </a:lnTo>
                  <a:lnTo>
                    <a:pt x="943438" y="50978"/>
                  </a:lnTo>
                  <a:lnTo>
                    <a:pt x="893284" y="66253"/>
                  </a:lnTo>
                  <a:lnTo>
                    <a:pt x="844187" y="83428"/>
                  </a:lnTo>
                  <a:lnTo>
                    <a:pt x="796008" y="102516"/>
                  </a:lnTo>
                  <a:lnTo>
                    <a:pt x="748788" y="123474"/>
                  </a:lnTo>
                  <a:close/>
                </a:path>
                <a:path w="2588259" h="2588895">
                  <a:moveTo>
                    <a:pt x="1846413" y="123474"/>
                  </a:moveTo>
                  <a:lnTo>
                    <a:pt x="1839338" y="123474"/>
                  </a:lnTo>
                  <a:lnTo>
                    <a:pt x="1792150" y="102510"/>
                  </a:lnTo>
                  <a:lnTo>
                    <a:pt x="1743963" y="83408"/>
                  </a:lnTo>
                  <a:lnTo>
                    <a:pt x="1694824" y="66215"/>
                  </a:lnTo>
                  <a:lnTo>
                    <a:pt x="1644994" y="51032"/>
                  </a:lnTo>
                  <a:lnTo>
                    <a:pt x="1594200" y="37808"/>
                  </a:lnTo>
                  <a:lnTo>
                    <a:pt x="1542611" y="26624"/>
                  </a:lnTo>
                  <a:lnTo>
                    <a:pt x="1490270" y="17521"/>
                  </a:lnTo>
                  <a:lnTo>
                    <a:pt x="1437222" y="10542"/>
                  </a:lnTo>
                  <a:lnTo>
                    <a:pt x="1366220" y="4368"/>
                  </a:lnTo>
                  <a:lnTo>
                    <a:pt x="1294135" y="2310"/>
                  </a:lnTo>
                  <a:lnTo>
                    <a:pt x="1367651" y="2310"/>
                  </a:lnTo>
                  <a:lnTo>
                    <a:pt x="1453262" y="9699"/>
                  </a:lnTo>
                  <a:lnTo>
                    <a:pt x="1505087" y="17129"/>
                  </a:lnTo>
                  <a:lnTo>
                    <a:pt x="1556232" y="26585"/>
                  </a:lnTo>
                  <a:lnTo>
                    <a:pt x="1606654" y="38025"/>
                  </a:lnTo>
                  <a:lnTo>
                    <a:pt x="1656310" y="51405"/>
                  </a:lnTo>
                  <a:lnTo>
                    <a:pt x="1705157" y="66683"/>
                  </a:lnTo>
                  <a:lnTo>
                    <a:pt x="1753151" y="83816"/>
                  </a:lnTo>
                  <a:lnTo>
                    <a:pt x="1800251" y="102761"/>
                  </a:lnTo>
                  <a:lnTo>
                    <a:pt x="1846413" y="12347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4449421" y="3282611"/>
              <a:ext cx="1831339" cy="2228215"/>
            </a:xfrm>
            <a:custGeom>
              <a:avLst/>
              <a:gdLst/>
              <a:ahLst/>
              <a:cxnLst/>
              <a:rect l="l" t="t" r="r" b="b"/>
              <a:pathLst>
                <a:path w="1831340" h="2228215">
                  <a:moveTo>
                    <a:pt x="1662898" y="2227593"/>
                  </a:moveTo>
                  <a:lnTo>
                    <a:pt x="1648748" y="2227593"/>
                  </a:lnTo>
                  <a:lnTo>
                    <a:pt x="1694003" y="2194728"/>
                  </a:lnTo>
                  <a:lnTo>
                    <a:pt x="1737635" y="2160061"/>
                  </a:lnTo>
                  <a:lnTo>
                    <a:pt x="1779635" y="2123635"/>
                  </a:lnTo>
                  <a:lnTo>
                    <a:pt x="1819991" y="2085489"/>
                  </a:lnTo>
                  <a:lnTo>
                    <a:pt x="1831109" y="2085489"/>
                  </a:lnTo>
                  <a:lnTo>
                    <a:pt x="1791312" y="2123716"/>
                  </a:lnTo>
                  <a:lnTo>
                    <a:pt x="1750090" y="2160061"/>
                  </a:lnTo>
                  <a:lnTo>
                    <a:pt x="1707122" y="2194809"/>
                  </a:lnTo>
                  <a:lnTo>
                    <a:pt x="1662898" y="2227593"/>
                  </a:lnTo>
                  <a:close/>
                </a:path>
                <a:path w="1831340" h="2228215">
                  <a:moveTo>
                    <a:pt x="182215" y="2227593"/>
                  </a:moveTo>
                  <a:lnTo>
                    <a:pt x="168210" y="2227593"/>
                  </a:lnTo>
                  <a:lnTo>
                    <a:pt x="123897" y="2194728"/>
                  </a:lnTo>
                  <a:lnTo>
                    <a:pt x="81072" y="2160061"/>
                  </a:lnTo>
                  <a:lnTo>
                    <a:pt x="39764" y="2123635"/>
                  </a:lnTo>
                  <a:lnTo>
                    <a:pt x="0" y="2085489"/>
                  </a:lnTo>
                  <a:lnTo>
                    <a:pt x="10973" y="2085489"/>
                  </a:lnTo>
                  <a:lnTo>
                    <a:pt x="51435" y="2123716"/>
                  </a:lnTo>
                  <a:lnTo>
                    <a:pt x="93508" y="2160170"/>
                  </a:lnTo>
                  <a:lnTo>
                    <a:pt x="137124" y="2194809"/>
                  </a:lnTo>
                  <a:lnTo>
                    <a:pt x="182215" y="2227593"/>
                  </a:lnTo>
                  <a:close/>
                </a:path>
                <a:path w="1831340" h="2228215">
                  <a:moveTo>
                    <a:pt x="1700583" y="141670"/>
                  </a:moveTo>
                  <a:lnTo>
                    <a:pt x="1694952" y="141670"/>
                  </a:lnTo>
                  <a:lnTo>
                    <a:pt x="1650816" y="109551"/>
                  </a:lnTo>
                  <a:lnTo>
                    <a:pt x="1605259" y="79262"/>
                  </a:lnTo>
                  <a:lnTo>
                    <a:pt x="1558351" y="50866"/>
                  </a:lnTo>
                  <a:lnTo>
                    <a:pt x="1510160" y="24424"/>
                  </a:lnTo>
                  <a:lnTo>
                    <a:pt x="1460757" y="0"/>
                  </a:lnTo>
                  <a:lnTo>
                    <a:pt x="1467832" y="0"/>
                  </a:lnTo>
                  <a:lnTo>
                    <a:pt x="1516947" y="24479"/>
                  </a:lnTo>
                  <a:lnTo>
                    <a:pt x="1564814" y="50928"/>
                  </a:lnTo>
                  <a:lnTo>
                    <a:pt x="1611399" y="79304"/>
                  </a:lnTo>
                  <a:lnTo>
                    <a:pt x="1656667" y="109565"/>
                  </a:lnTo>
                  <a:lnTo>
                    <a:pt x="1700583" y="141670"/>
                  </a:lnTo>
                  <a:close/>
                </a:path>
                <a:path w="1831340" h="2228215">
                  <a:moveTo>
                    <a:pt x="136012" y="141670"/>
                  </a:moveTo>
                  <a:lnTo>
                    <a:pt x="130669" y="141670"/>
                  </a:lnTo>
                  <a:lnTo>
                    <a:pt x="174550" y="109551"/>
                  </a:lnTo>
                  <a:lnTo>
                    <a:pt x="219851" y="79262"/>
                  </a:lnTo>
                  <a:lnTo>
                    <a:pt x="266479" y="50866"/>
                  </a:lnTo>
                  <a:lnTo>
                    <a:pt x="314329" y="24424"/>
                  </a:lnTo>
                  <a:lnTo>
                    <a:pt x="363276" y="0"/>
                  </a:lnTo>
                  <a:lnTo>
                    <a:pt x="370207" y="0"/>
                  </a:lnTo>
                  <a:lnTo>
                    <a:pt x="320716" y="24479"/>
                  </a:lnTo>
                  <a:lnTo>
                    <a:pt x="272551" y="50928"/>
                  </a:lnTo>
                  <a:lnTo>
                    <a:pt x="225704" y="79304"/>
                  </a:lnTo>
                  <a:lnTo>
                    <a:pt x="180184" y="109565"/>
                  </a:lnTo>
                  <a:lnTo>
                    <a:pt x="136012" y="141670"/>
                  </a:lnTo>
                  <a:close/>
                </a:path>
              </a:pathLst>
            </a:custGeom>
            <a:solidFill>
              <a:srgbClr val="91B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4076471" y="3169679"/>
              <a:ext cx="2577465" cy="2569845"/>
            </a:xfrm>
            <a:custGeom>
              <a:avLst/>
              <a:gdLst/>
              <a:ahLst/>
              <a:cxnLst/>
              <a:rect l="l" t="t" r="r" b="b"/>
              <a:pathLst>
                <a:path w="2577465" h="2569845">
                  <a:moveTo>
                    <a:pt x="1288504" y="2569422"/>
                  </a:moveTo>
                  <a:lnTo>
                    <a:pt x="1237656" y="2568438"/>
                  </a:lnTo>
                  <a:lnTo>
                    <a:pt x="1187308" y="2565510"/>
                  </a:lnTo>
                  <a:lnTo>
                    <a:pt x="1137496" y="2560674"/>
                  </a:lnTo>
                  <a:lnTo>
                    <a:pt x="1088256" y="2553966"/>
                  </a:lnTo>
                  <a:lnTo>
                    <a:pt x="1039624" y="2545421"/>
                  </a:lnTo>
                  <a:lnTo>
                    <a:pt x="991637" y="2535076"/>
                  </a:lnTo>
                  <a:lnTo>
                    <a:pt x="944330" y="2522967"/>
                  </a:lnTo>
                  <a:lnTo>
                    <a:pt x="897740" y="2509129"/>
                  </a:lnTo>
                  <a:lnTo>
                    <a:pt x="851903" y="2493600"/>
                  </a:lnTo>
                  <a:lnTo>
                    <a:pt x="806855" y="2476413"/>
                  </a:lnTo>
                  <a:lnTo>
                    <a:pt x="762633" y="2457607"/>
                  </a:lnTo>
                  <a:lnTo>
                    <a:pt x="719272" y="2437215"/>
                  </a:lnTo>
                  <a:lnTo>
                    <a:pt x="676808" y="2415276"/>
                  </a:lnTo>
                  <a:lnTo>
                    <a:pt x="635279" y="2391824"/>
                  </a:lnTo>
                  <a:lnTo>
                    <a:pt x="594719" y="2366895"/>
                  </a:lnTo>
                  <a:lnTo>
                    <a:pt x="555165" y="2340525"/>
                  </a:lnTo>
                  <a:lnTo>
                    <a:pt x="569460" y="2340525"/>
                  </a:lnTo>
                  <a:lnTo>
                    <a:pt x="611024" y="2367561"/>
                  </a:lnTo>
                  <a:lnTo>
                    <a:pt x="653680" y="2393010"/>
                  </a:lnTo>
                  <a:lnTo>
                    <a:pt x="697384" y="2416833"/>
                  </a:lnTo>
                  <a:lnTo>
                    <a:pt x="742095" y="2438987"/>
                  </a:lnTo>
                  <a:lnTo>
                    <a:pt x="787772" y="2459432"/>
                  </a:lnTo>
                  <a:lnTo>
                    <a:pt x="834373" y="2478126"/>
                  </a:lnTo>
                  <a:lnTo>
                    <a:pt x="881856" y="2495027"/>
                  </a:lnTo>
                  <a:lnTo>
                    <a:pt x="930181" y="2510095"/>
                  </a:lnTo>
                  <a:lnTo>
                    <a:pt x="979305" y="2523288"/>
                  </a:lnTo>
                  <a:lnTo>
                    <a:pt x="1029186" y="2534565"/>
                  </a:lnTo>
                  <a:lnTo>
                    <a:pt x="1079784" y="2543884"/>
                  </a:lnTo>
                  <a:lnTo>
                    <a:pt x="1131056" y="2551204"/>
                  </a:lnTo>
                  <a:lnTo>
                    <a:pt x="1182961" y="2556484"/>
                  </a:lnTo>
                  <a:lnTo>
                    <a:pt x="1235458" y="2559682"/>
                  </a:lnTo>
                  <a:lnTo>
                    <a:pt x="1288504" y="2560758"/>
                  </a:lnTo>
                  <a:lnTo>
                    <a:pt x="1438651" y="2560758"/>
                  </a:lnTo>
                  <a:lnTo>
                    <a:pt x="1389700" y="2565510"/>
                  </a:lnTo>
                  <a:lnTo>
                    <a:pt x="1339352" y="2568438"/>
                  </a:lnTo>
                  <a:lnTo>
                    <a:pt x="1288504" y="2569422"/>
                  </a:lnTo>
                  <a:close/>
                </a:path>
                <a:path w="2577465" h="2569845">
                  <a:moveTo>
                    <a:pt x="1438651" y="2560758"/>
                  </a:moveTo>
                  <a:lnTo>
                    <a:pt x="1288504" y="2560758"/>
                  </a:lnTo>
                  <a:lnTo>
                    <a:pt x="1341523" y="2559682"/>
                  </a:lnTo>
                  <a:lnTo>
                    <a:pt x="1393997" y="2556484"/>
                  </a:lnTo>
                  <a:lnTo>
                    <a:pt x="1445882" y="2551204"/>
                  </a:lnTo>
                  <a:lnTo>
                    <a:pt x="1497137" y="2543884"/>
                  </a:lnTo>
                  <a:lnTo>
                    <a:pt x="1547721" y="2534565"/>
                  </a:lnTo>
                  <a:lnTo>
                    <a:pt x="1597591" y="2523288"/>
                  </a:lnTo>
                  <a:lnTo>
                    <a:pt x="1646705" y="2510095"/>
                  </a:lnTo>
                  <a:lnTo>
                    <a:pt x="1695022" y="2495027"/>
                  </a:lnTo>
                  <a:lnTo>
                    <a:pt x="1742500" y="2478126"/>
                  </a:lnTo>
                  <a:lnTo>
                    <a:pt x="1789097" y="2459432"/>
                  </a:lnTo>
                  <a:lnTo>
                    <a:pt x="1834772" y="2438987"/>
                  </a:lnTo>
                  <a:lnTo>
                    <a:pt x="1879481" y="2416833"/>
                  </a:lnTo>
                  <a:lnTo>
                    <a:pt x="1923184" y="2393010"/>
                  </a:lnTo>
                  <a:lnTo>
                    <a:pt x="1965839" y="2367561"/>
                  </a:lnTo>
                  <a:lnTo>
                    <a:pt x="2007404" y="2340525"/>
                  </a:lnTo>
                  <a:lnTo>
                    <a:pt x="2021698" y="2340525"/>
                  </a:lnTo>
                  <a:lnTo>
                    <a:pt x="1982170" y="2366895"/>
                  </a:lnTo>
                  <a:lnTo>
                    <a:pt x="1941633" y="2391824"/>
                  </a:lnTo>
                  <a:lnTo>
                    <a:pt x="1900122" y="2415276"/>
                  </a:lnTo>
                  <a:lnTo>
                    <a:pt x="1857676" y="2437215"/>
                  </a:lnTo>
                  <a:lnTo>
                    <a:pt x="1814328" y="2457607"/>
                  </a:lnTo>
                  <a:lnTo>
                    <a:pt x="1770118" y="2476413"/>
                  </a:lnTo>
                  <a:lnTo>
                    <a:pt x="1725079" y="2493600"/>
                  </a:lnTo>
                  <a:lnTo>
                    <a:pt x="1679250" y="2509129"/>
                  </a:lnTo>
                  <a:lnTo>
                    <a:pt x="1632666" y="2522967"/>
                  </a:lnTo>
                  <a:lnTo>
                    <a:pt x="1585364" y="2535076"/>
                  </a:lnTo>
                  <a:lnTo>
                    <a:pt x="1537380" y="2545421"/>
                  </a:lnTo>
                  <a:lnTo>
                    <a:pt x="1488750" y="2553966"/>
                  </a:lnTo>
                  <a:lnTo>
                    <a:pt x="1439511" y="2560674"/>
                  </a:lnTo>
                  <a:lnTo>
                    <a:pt x="1438651" y="2560758"/>
                  </a:lnTo>
                  <a:close/>
                </a:path>
                <a:path w="2577465" h="2569845">
                  <a:moveTo>
                    <a:pt x="2192941" y="2198422"/>
                  </a:moveTo>
                  <a:lnTo>
                    <a:pt x="2181967" y="2198422"/>
                  </a:lnTo>
                  <a:lnTo>
                    <a:pt x="2215708" y="2164427"/>
                  </a:lnTo>
                  <a:lnTo>
                    <a:pt x="2248141" y="2129230"/>
                  </a:lnTo>
                  <a:lnTo>
                    <a:pt x="2279236" y="2092867"/>
                  </a:lnTo>
                  <a:lnTo>
                    <a:pt x="2308960" y="2055374"/>
                  </a:lnTo>
                  <a:lnTo>
                    <a:pt x="2337281" y="2016788"/>
                  </a:lnTo>
                  <a:lnTo>
                    <a:pt x="2364165" y="1977147"/>
                  </a:lnTo>
                  <a:lnTo>
                    <a:pt x="2389606" y="1936438"/>
                  </a:lnTo>
                  <a:lnTo>
                    <a:pt x="2413564" y="1894694"/>
                  </a:lnTo>
                  <a:lnTo>
                    <a:pt x="2435983" y="1851985"/>
                  </a:lnTo>
                  <a:lnTo>
                    <a:pt x="2456825" y="1808346"/>
                  </a:lnTo>
                  <a:lnTo>
                    <a:pt x="2476053" y="1763816"/>
                  </a:lnTo>
                  <a:lnTo>
                    <a:pt x="2493628" y="1718433"/>
                  </a:lnTo>
                  <a:lnTo>
                    <a:pt x="2509514" y="1672234"/>
                  </a:lnTo>
                  <a:lnTo>
                    <a:pt x="2523671" y="1625256"/>
                  </a:lnTo>
                  <a:lnTo>
                    <a:pt x="2536064" y="1577538"/>
                  </a:lnTo>
                  <a:lnTo>
                    <a:pt x="2546653" y="1529117"/>
                  </a:lnTo>
                  <a:lnTo>
                    <a:pt x="2555401" y="1480030"/>
                  </a:lnTo>
                  <a:lnTo>
                    <a:pt x="2562271" y="1430315"/>
                  </a:lnTo>
                  <a:lnTo>
                    <a:pt x="2567225" y="1380010"/>
                  </a:lnTo>
                  <a:lnTo>
                    <a:pt x="2570225" y="1329152"/>
                  </a:lnTo>
                  <a:lnTo>
                    <a:pt x="2571233" y="1277779"/>
                  </a:lnTo>
                  <a:lnTo>
                    <a:pt x="2570201" y="1225805"/>
                  </a:lnTo>
                  <a:lnTo>
                    <a:pt x="2567128" y="1174355"/>
                  </a:lnTo>
                  <a:lnTo>
                    <a:pt x="2562056" y="1123470"/>
                  </a:lnTo>
                  <a:lnTo>
                    <a:pt x="2555022" y="1073189"/>
                  </a:lnTo>
                  <a:lnTo>
                    <a:pt x="2546066" y="1023549"/>
                  </a:lnTo>
                  <a:lnTo>
                    <a:pt x="2535227" y="974592"/>
                  </a:lnTo>
                  <a:lnTo>
                    <a:pt x="2522544" y="926356"/>
                  </a:lnTo>
                  <a:lnTo>
                    <a:pt x="2508056" y="878879"/>
                  </a:lnTo>
                  <a:lnTo>
                    <a:pt x="2491803" y="832203"/>
                  </a:lnTo>
                  <a:lnTo>
                    <a:pt x="2473823" y="786364"/>
                  </a:lnTo>
                  <a:lnTo>
                    <a:pt x="2454155" y="741403"/>
                  </a:lnTo>
                  <a:lnTo>
                    <a:pt x="2432839" y="697359"/>
                  </a:lnTo>
                  <a:lnTo>
                    <a:pt x="2409914" y="654271"/>
                  </a:lnTo>
                  <a:lnTo>
                    <a:pt x="2385418" y="612178"/>
                  </a:lnTo>
                  <a:lnTo>
                    <a:pt x="2359391" y="571120"/>
                  </a:lnTo>
                  <a:lnTo>
                    <a:pt x="2331873" y="531135"/>
                  </a:lnTo>
                  <a:lnTo>
                    <a:pt x="2302901" y="492262"/>
                  </a:lnTo>
                  <a:lnTo>
                    <a:pt x="2272516" y="454542"/>
                  </a:lnTo>
                  <a:lnTo>
                    <a:pt x="2240756" y="418013"/>
                  </a:lnTo>
                  <a:lnTo>
                    <a:pt x="2207660" y="382713"/>
                  </a:lnTo>
                  <a:lnTo>
                    <a:pt x="2173268" y="348684"/>
                  </a:lnTo>
                  <a:lnTo>
                    <a:pt x="2137619" y="315962"/>
                  </a:lnTo>
                  <a:lnTo>
                    <a:pt x="2100751" y="284589"/>
                  </a:lnTo>
                  <a:lnTo>
                    <a:pt x="2062704" y="254602"/>
                  </a:lnTo>
                  <a:lnTo>
                    <a:pt x="2067902" y="254602"/>
                  </a:lnTo>
                  <a:lnTo>
                    <a:pt x="2105984" y="284732"/>
                  </a:lnTo>
                  <a:lnTo>
                    <a:pt x="2142886" y="316245"/>
                  </a:lnTo>
                  <a:lnTo>
                    <a:pt x="2178568" y="349104"/>
                  </a:lnTo>
                  <a:lnTo>
                    <a:pt x="2212990" y="383269"/>
                  </a:lnTo>
                  <a:lnTo>
                    <a:pt x="2246115" y="418701"/>
                  </a:lnTo>
                  <a:lnTo>
                    <a:pt x="2277903" y="455361"/>
                  </a:lnTo>
                  <a:lnTo>
                    <a:pt x="2308315" y="493210"/>
                  </a:lnTo>
                  <a:lnTo>
                    <a:pt x="2337311" y="532210"/>
                  </a:lnTo>
                  <a:lnTo>
                    <a:pt x="2364853" y="572320"/>
                  </a:lnTo>
                  <a:lnTo>
                    <a:pt x="2390902" y="613503"/>
                  </a:lnTo>
                  <a:lnTo>
                    <a:pt x="2415417" y="655719"/>
                  </a:lnTo>
                  <a:lnTo>
                    <a:pt x="2438362" y="698930"/>
                  </a:lnTo>
                  <a:lnTo>
                    <a:pt x="2459695" y="743095"/>
                  </a:lnTo>
                  <a:lnTo>
                    <a:pt x="2479378" y="788177"/>
                  </a:lnTo>
                  <a:lnTo>
                    <a:pt x="2497373" y="834136"/>
                  </a:lnTo>
                  <a:lnTo>
                    <a:pt x="2513639" y="880933"/>
                  </a:lnTo>
                  <a:lnTo>
                    <a:pt x="2528138" y="928530"/>
                  </a:lnTo>
                  <a:lnTo>
                    <a:pt x="2540831" y="976887"/>
                  </a:lnTo>
                  <a:lnTo>
                    <a:pt x="2551678" y="1025965"/>
                  </a:lnTo>
                  <a:lnTo>
                    <a:pt x="2560641" y="1075726"/>
                  </a:lnTo>
                  <a:lnTo>
                    <a:pt x="2567680" y="1126130"/>
                  </a:lnTo>
                  <a:lnTo>
                    <a:pt x="2572756" y="1177138"/>
                  </a:lnTo>
                  <a:lnTo>
                    <a:pt x="2575831" y="1228712"/>
                  </a:lnTo>
                  <a:lnTo>
                    <a:pt x="2576864" y="1280812"/>
                  </a:lnTo>
                  <a:lnTo>
                    <a:pt x="2575871" y="1331880"/>
                  </a:lnTo>
                  <a:lnTo>
                    <a:pt x="2572917" y="1382444"/>
                  </a:lnTo>
                  <a:lnTo>
                    <a:pt x="2568039" y="1432467"/>
                  </a:lnTo>
                  <a:lnTo>
                    <a:pt x="2561273" y="1481912"/>
                  </a:lnTo>
                  <a:lnTo>
                    <a:pt x="2552655" y="1530742"/>
                  </a:lnTo>
                  <a:lnTo>
                    <a:pt x="2542223" y="1578921"/>
                  </a:lnTo>
                  <a:lnTo>
                    <a:pt x="2530014" y="1626412"/>
                  </a:lnTo>
                  <a:lnTo>
                    <a:pt x="2516063" y="1673177"/>
                  </a:lnTo>
                  <a:lnTo>
                    <a:pt x="2500407" y="1719181"/>
                  </a:lnTo>
                  <a:lnTo>
                    <a:pt x="2483084" y="1764386"/>
                  </a:lnTo>
                  <a:lnTo>
                    <a:pt x="2464130" y="1808756"/>
                  </a:lnTo>
                  <a:lnTo>
                    <a:pt x="2443581" y="1852254"/>
                  </a:lnTo>
                  <a:lnTo>
                    <a:pt x="2421474" y="1894843"/>
                  </a:lnTo>
                  <a:lnTo>
                    <a:pt x="2397847" y="1936486"/>
                  </a:lnTo>
                  <a:lnTo>
                    <a:pt x="2372714" y="1977177"/>
                  </a:lnTo>
                  <a:lnTo>
                    <a:pt x="2346112" y="2016874"/>
                  </a:lnTo>
                  <a:lnTo>
                    <a:pt x="2318110" y="2055493"/>
                  </a:lnTo>
                  <a:lnTo>
                    <a:pt x="2288750" y="2092994"/>
                  </a:lnTo>
                  <a:lnTo>
                    <a:pt x="2258073" y="2129341"/>
                  </a:lnTo>
                  <a:lnTo>
                    <a:pt x="2226122" y="2164496"/>
                  </a:lnTo>
                  <a:lnTo>
                    <a:pt x="2192941" y="2198422"/>
                  </a:lnTo>
                  <a:close/>
                </a:path>
                <a:path w="2577465" h="2569845">
                  <a:moveTo>
                    <a:pt x="395041" y="2198422"/>
                  </a:moveTo>
                  <a:lnTo>
                    <a:pt x="383923" y="2198422"/>
                  </a:lnTo>
                  <a:lnTo>
                    <a:pt x="350693" y="2164427"/>
                  </a:lnTo>
                  <a:lnTo>
                    <a:pt x="318723" y="2129230"/>
                  </a:lnTo>
                  <a:lnTo>
                    <a:pt x="288052" y="2092867"/>
                  </a:lnTo>
                  <a:lnTo>
                    <a:pt x="258715" y="2055374"/>
                  </a:lnTo>
                  <a:lnTo>
                    <a:pt x="230749" y="2016788"/>
                  </a:lnTo>
                  <a:lnTo>
                    <a:pt x="204193" y="1977147"/>
                  </a:lnTo>
                  <a:lnTo>
                    <a:pt x="179054" y="1936438"/>
                  </a:lnTo>
                  <a:lnTo>
                    <a:pt x="155376" y="1894694"/>
                  </a:lnTo>
                  <a:lnTo>
                    <a:pt x="133344" y="1852254"/>
                  </a:lnTo>
                  <a:lnTo>
                    <a:pt x="112791" y="1808756"/>
                  </a:lnTo>
                  <a:lnTo>
                    <a:pt x="93831" y="1764386"/>
                  </a:lnTo>
                  <a:lnTo>
                    <a:pt x="76502" y="1719181"/>
                  </a:lnTo>
                  <a:lnTo>
                    <a:pt x="60840" y="1673177"/>
                  </a:lnTo>
                  <a:lnTo>
                    <a:pt x="46882" y="1626412"/>
                  </a:lnTo>
                  <a:lnTo>
                    <a:pt x="34666" y="1578921"/>
                  </a:lnTo>
                  <a:lnTo>
                    <a:pt x="24227" y="1530742"/>
                  </a:lnTo>
                  <a:lnTo>
                    <a:pt x="15604" y="1481912"/>
                  </a:lnTo>
                  <a:lnTo>
                    <a:pt x="8832" y="1432467"/>
                  </a:lnTo>
                  <a:lnTo>
                    <a:pt x="3950" y="1382444"/>
                  </a:lnTo>
                  <a:lnTo>
                    <a:pt x="993" y="1331880"/>
                  </a:lnTo>
                  <a:lnTo>
                    <a:pt x="0" y="1280812"/>
                  </a:lnTo>
                  <a:lnTo>
                    <a:pt x="1033" y="1228712"/>
                  </a:lnTo>
                  <a:lnTo>
                    <a:pt x="4107" y="1177138"/>
                  </a:lnTo>
                  <a:lnTo>
                    <a:pt x="9184" y="1126130"/>
                  </a:lnTo>
                  <a:lnTo>
                    <a:pt x="16223" y="1075726"/>
                  </a:lnTo>
                  <a:lnTo>
                    <a:pt x="25186" y="1025965"/>
                  </a:lnTo>
                  <a:lnTo>
                    <a:pt x="36033" y="976887"/>
                  </a:lnTo>
                  <a:lnTo>
                    <a:pt x="48726" y="928530"/>
                  </a:lnTo>
                  <a:lnTo>
                    <a:pt x="63225" y="880933"/>
                  </a:lnTo>
                  <a:lnTo>
                    <a:pt x="79491" y="834136"/>
                  </a:lnTo>
                  <a:lnTo>
                    <a:pt x="97485" y="788177"/>
                  </a:lnTo>
                  <a:lnTo>
                    <a:pt x="117169" y="743095"/>
                  </a:lnTo>
                  <a:lnTo>
                    <a:pt x="138502" y="698930"/>
                  </a:lnTo>
                  <a:lnTo>
                    <a:pt x="161446" y="655719"/>
                  </a:lnTo>
                  <a:lnTo>
                    <a:pt x="185962" y="613503"/>
                  </a:lnTo>
                  <a:lnTo>
                    <a:pt x="212011" y="572320"/>
                  </a:lnTo>
                  <a:lnTo>
                    <a:pt x="239553" y="532210"/>
                  </a:lnTo>
                  <a:lnTo>
                    <a:pt x="268549" y="493210"/>
                  </a:lnTo>
                  <a:lnTo>
                    <a:pt x="298961" y="455361"/>
                  </a:lnTo>
                  <a:lnTo>
                    <a:pt x="330748" y="418701"/>
                  </a:lnTo>
                  <a:lnTo>
                    <a:pt x="363873" y="383269"/>
                  </a:lnTo>
                  <a:lnTo>
                    <a:pt x="398296" y="349104"/>
                  </a:lnTo>
                  <a:lnTo>
                    <a:pt x="433978" y="316245"/>
                  </a:lnTo>
                  <a:lnTo>
                    <a:pt x="470879" y="284732"/>
                  </a:lnTo>
                  <a:lnTo>
                    <a:pt x="508962" y="254602"/>
                  </a:lnTo>
                  <a:lnTo>
                    <a:pt x="514304" y="254602"/>
                  </a:lnTo>
                  <a:lnTo>
                    <a:pt x="476256" y="284589"/>
                  </a:lnTo>
                  <a:lnTo>
                    <a:pt x="439387" y="315962"/>
                  </a:lnTo>
                  <a:lnTo>
                    <a:pt x="403734" y="348684"/>
                  </a:lnTo>
                  <a:lnTo>
                    <a:pt x="369337" y="382713"/>
                  </a:lnTo>
                  <a:lnTo>
                    <a:pt x="336236" y="418013"/>
                  </a:lnTo>
                  <a:lnTo>
                    <a:pt x="304470" y="454542"/>
                  </a:lnTo>
                  <a:lnTo>
                    <a:pt x="274077" y="492262"/>
                  </a:lnTo>
                  <a:lnTo>
                    <a:pt x="245098" y="531135"/>
                  </a:lnTo>
                  <a:lnTo>
                    <a:pt x="217571" y="571120"/>
                  </a:lnTo>
                  <a:lnTo>
                    <a:pt x="191536" y="612178"/>
                  </a:lnTo>
                  <a:lnTo>
                    <a:pt x="167031" y="654271"/>
                  </a:lnTo>
                  <a:lnTo>
                    <a:pt x="144097" y="697359"/>
                  </a:lnTo>
                  <a:lnTo>
                    <a:pt x="122772" y="741403"/>
                  </a:lnTo>
                  <a:lnTo>
                    <a:pt x="103096" y="786364"/>
                  </a:lnTo>
                  <a:lnTo>
                    <a:pt x="85107" y="832203"/>
                  </a:lnTo>
                  <a:lnTo>
                    <a:pt x="68845" y="878879"/>
                  </a:lnTo>
                  <a:lnTo>
                    <a:pt x="54349" y="926356"/>
                  </a:lnTo>
                  <a:lnTo>
                    <a:pt x="41659" y="974592"/>
                  </a:lnTo>
                  <a:lnTo>
                    <a:pt x="30814" y="1023549"/>
                  </a:lnTo>
                  <a:lnTo>
                    <a:pt x="21853" y="1073189"/>
                  </a:lnTo>
                  <a:lnTo>
                    <a:pt x="14814" y="1123470"/>
                  </a:lnTo>
                  <a:lnTo>
                    <a:pt x="9738" y="1174355"/>
                  </a:lnTo>
                  <a:lnTo>
                    <a:pt x="6664" y="1225805"/>
                  </a:lnTo>
                  <a:lnTo>
                    <a:pt x="5630" y="1277779"/>
                  </a:lnTo>
                  <a:lnTo>
                    <a:pt x="6640" y="1329152"/>
                  </a:lnTo>
                  <a:lnTo>
                    <a:pt x="9642" y="1380010"/>
                  </a:lnTo>
                  <a:lnTo>
                    <a:pt x="14601" y="1430315"/>
                  </a:lnTo>
                  <a:lnTo>
                    <a:pt x="21476" y="1480030"/>
                  </a:lnTo>
                  <a:lnTo>
                    <a:pt x="30232" y="1529117"/>
                  </a:lnTo>
                  <a:lnTo>
                    <a:pt x="40829" y="1577538"/>
                  </a:lnTo>
                  <a:lnTo>
                    <a:pt x="53230" y="1625256"/>
                  </a:lnTo>
                  <a:lnTo>
                    <a:pt x="67397" y="1672234"/>
                  </a:lnTo>
                  <a:lnTo>
                    <a:pt x="83292" y="1718433"/>
                  </a:lnTo>
                  <a:lnTo>
                    <a:pt x="100878" y="1763816"/>
                  </a:lnTo>
                  <a:lnTo>
                    <a:pt x="120116" y="1808346"/>
                  </a:lnTo>
                  <a:lnTo>
                    <a:pt x="140968" y="1851985"/>
                  </a:lnTo>
                  <a:lnTo>
                    <a:pt x="163482" y="1894843"/>
                  </a:lnTo>
                  <a:lnTo>
                    <a:pt x="187395" y="1936486"/>
                  </a:lnTo>
                  <a:lnTo>
                    <a:pt x="212834" y="1977177"/>
                  </a:lnTo>
                  <a:lnTo>
                    <a:pt x="239765" y="2016874"/>
                  </a:lnTo>
                  <a:lnTo>
                    <a:pt x="268122" y="2055493"/>
                  </a:lnTo>
                  <a:lnTo>
                    <a:pt x="297865" y="2092994"/>
                  </a:lnTo>
                  <a:lnTo>
                    <a:pt x="328958" y="2129341"/>
                  </a:lnTo>
                  <a:lnTo>
                    <a:pt x="361363" y="2164496"/>
                  </a:lnTo>
                  <a:lnTo>
                    <a:pt x="395041" y="2198422"/>
                  </a:lnTo>
                  <a:close/>
                </a:path>
                <a:path w="2577465" h="2569845">
                  <a:moveTo>
                    <a:pt x="1833707" y="112932"/>
                  </a:moveTo>
                  <a:lnTo>
                    <a:pt x="1826921" y="112932"/>
                  </a:lnTo>
                  <a:lnTo>
                    <a:pt x="1798193" y="100070"/>
                  </a:lnTo>
                  <a:lnTo>
                    <a:pt x="1769167" y="87912"/>
                  </a:lnTo>
                  <a:lnTo>
                    <a:pt x="1710112" y="65708"/>
                  </a:lnTo>
                  <a:lnTo>
                    <a:pt x="1665407" y="50431"/>
                  </a:lnTo>
                  <a:lnTo>
                    <a:pt x="1619967" y="36831"/>
                  </a:lnTo>
                  <a:lnTo>
                    <a:pt x="1573830" y="24947"/>
                  </a:lnTo>
                  <a:lnTo>
                    <a:pt x="1527031" y="14821"/>
                  </a:lnTo>
                  <a:lnTo>
                    <a:pt x="1479606" y="6491"/>
                  </a:lnTo>
                  <a:lnTo>
                    <a:pt x="1431591" y="0"/>
                  </a:lnTo>
                  <a:lnTo>
                    <a:pt x="1484639" y="6978"/>
                  </a:lnTo>
                  <a:lnTo>
                    <a:pt x="1536980" y="16081"/>
                  </a:lnTo>
                  <a:lnTo>
                    <a:pt x="1588569" y="27266"/>
                  </a:lnTo>
                  <a:lnTo>
                    <a:pt x="1639363" y="40490"/>
                  </a:lnTo>
                  <a:lnTo>
                    <a:pt x="1689318" y="55711"/>
                  </a:lnTo>
                  <a:lnTo>
                    <a:pt x="1738390" y="72886"/>
                  </a:lnTo>
                  <a:lnTo>
                    <a:pt x="1786534" y="91974"/>
                  </a:lnTo>
                  <a:lnTo>
                    <a:pt x="1833707" y="112932"/>
                  </a:lnTo>
                  <a:close/>
                </a:path>
                <a:path w="2577465" h="2569845">
                  <a:moveTo>
                    <a:pt x="750087" y="112932"/>
                  </a:moveTo>
                  <a:lnTo>
                    <a:pt x="743157" y="112932"/>
                  </a:lnTo>
                  <a:lnTo>
                    <a:pt x="790390" y="91968"/>
                  </a:lnTo>
                  <a:lnTo>
                    <a:pt x="838607" y="72866"/>
                  </a:lnTo>
                  <a:lnTo>
                    <a:pt x="887762" y="55672"/>
                  </a:lnTo>
                  <a:lnTo>
                    <a:pt x="937807" y="40436"/>
                  </a:lnTo>
                  <a:lnTo>
                    <a:pt x="988700" y="27202"/>
                  </a:lnTo>
                  <a:lnTo>
                    <a:pt x="1040392" y="16020"/>
                  </a:lnTo>
                  <a:lnTo>
                    <a:pt x="1092839" y="6937"/>
                  </a:lnTo>
                  <a:lnTo>
                    <a:pt x="1145995" y="0"/>
                  </a:lnTo>
                  <a:lnTo>
                    <a:pt x="1098424" y="6396"/>
                  </a:lnTo>
                  <a:lnTo>
                    <a:pt x="1051459" y="14585"/>
                  </a:lnTo>
                  <a:lnTo>
                    <a:pt x="1005128" y="24532"/>
                  </a:lnTo>
                  <a:lnTo>
                    <a:pt x="959458" y="36199"/>
                  </a:lnTo>
                  <a:lnTo>
                    <a:pt x="914478" y="49552"/>
                  </a:lnTo>
                  <a:lnTo>
                    <a:pt x="870217" y="64553"/>
                  </a:lnTo>
                  <a:lnTo>
                    <a:pt x="809394" y="87280"/>
                  </a:lnTo>
                  <a:lnTo>
                    <a:pt x="779537" y="99747"/>
                  </a:lnTo>
                  <a:lnTo>
                    <a:pt x="750087" y="11293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4460394" y="3282611"/>
              <a:ext cx="1809114" cy="2228215"/>
            </a:xfrm>
            <a:custGeom>
              <a:avLst/>
              <a:gdLst/>
              <a:ahLst/>
              <a:cxnLst/>
              <a:rect l="l" t="t" r="r" b="b"/>
              <a:pathLst>
                <a:path w="1809115" h="2228215">
                  <a:moveTo>
                    <a:pt x="1637775" y="2227593"/>
                  </a:moveTo>
                  <a:lnTo>
                    <a:pt x="1623481" y="2227593"/>
                  </a:lnTo>
                  <a:lnTo>
                    <a:pt x="1669497" y="2194951"/>
                  </a:lnTo>
                  <a:lnTo>
                    <a:pt x="1713957" y="2160332"/>
                  </a:lnTo>
                  <a:lnTo>
                    <a:pt x="1756928" y="2123716"/>
                  </a:lnTo>
                  <a:lnTo>
                    <a:pt x="1798044" y="2085489"/>
                  </a:lnTo>
                  <a:lnTo>
                    <a:pt x="1809017" y="2085489"/>
                  </a:lnTo>
                  <a:lnTo>
                    <a:pt x="1768458" y="2123818"/>
                  </a:lnTo>
                  <a:lnTo>
                    <a:pt x="1726536" y="2160170"/>
                  </a:lnTo>
                  <a:lnTo>
                    <a:pt x="1682927" y="2194809"/>
                  </a:lnTo>
                  <a:lnTo>
                    <a:pt x="1637775" y="2227593"/>
                  </a:lnTo>
                  <a:close/>
                </a:path>
                <a:path w="1809115" h="2228215">
                  <a:moveTo>
                    <a:pt x="185536" y="2227593"/>
                  </a:moveTo>
                  <a:lnTo>
                    <a:pt x="171242" y="2227593"/>
                  </a:lnTo>
                  <a:lnTo>
                    <a:pt x="126150" y="2194809"/>
                  </a:lnTo>
                  <a:lnTo>
                    <a:pt x="82534" y="2160170"/>
                  </a:lnTo>
                  <a:lnTo>
                    <a:pt x="40462" y="2123716"/>
                  </a:lnTo>
                  <a:lnTo>
                    <a:pt x="0" y="2085489"/>
                  </a:lnTo>
                  <a:lnTo>
                    <a:pt x="11117" y="2085489"/>
                  </a:lnTo>
                  <a:lnTo>
                    <a:pt x="52279" y="2123818"/>
                  </a:lnTo>
                  <a:lnTo>
                    <a:pt x="95132" y="2160332"/>
                  </a:lnTo>
                  <a:lnTo>
                    <a:pt x="139583" y="2194951"/>
                  </a:lnTo>
                  <a:lnTo>
                    <a:pt x="185536" y="2227593"/>
                  </a:lnTo>
                  <a:close/>
                </a:path>
                <a:path w="1809115" h="2228215">
                  <a:moveTo>
                    <a:pt x="1683978" y="141670"/>
                  </a:moveTo>
                  <a:lnTo>
                    <a:pt x="1678781" y="141670"/>
                  </a:lnTo>
                  <a:lnTo>
                    <a:pt x="1634299" y="109482"/>
                  </a:lnTo>
                  <a:lnTo>
                    <a:pt x="1588404" y="79158"/>
                  </a:lnTo>
                  <a:lnTo>
                    <a:pt x="1541171" y="50762"/>
                  </a:lnTo>
                  <a:lnTo>
                    <a:pt x="1492677" y="24355"/>
                  </a:lnTo>
                  <a:lnTo>
                    <a:pt x="1442998" y="0"/>
                  </a:lnTo>
                  <a:lnTo>
                    <a:pt x="1449784" y="0"/>
                  </a:lnTo>
                  <a:lnTo>
                    <a:pt x="1499187" y="24424"/>
                  </a:lnTo>
                  <a:lnTo>
                    <a:pt x="1547377" y="50866"/>
                  </a:lnTo>
                  <a:lnTo>
                    <a:pt x="1594286" y="79262"/>
                  </a:lnTo>
                  <a:lnTo>
                    <a:pt x="1639842" y="109551"/>
                  </a:lnTo>
                  <a:lnTo>
                    <a:pt x="1683978" y="141670"/>
                  </a:lnTo>
                  <a:close/>
                </a:path>
                <a:path w="1809115" h="2228215">
                  <a:moveTo>
                    <a:pt x="130380" y="141670"/>
                  </a:moveTo>
                  <a:lnTo>
                    <a:pt x="125038" y="141670"/>
                  </a:lnTo>
                  <a:lnTo>
                    <a:pt x="169334" y="109482"/>
                  </a:lnTo>
                  <a:lnTo>
                    <a:pt x="214793" y="79262"/>
                  </a:lnTo>
                  <a:lnTo>
                    <a:pt x="261681" y="50866"/>
                  </a:lnTo>
                  <a:lnTo>
                    <a:pt x="309844" y="24424"/>
                  </a:lnTo>
                  <a:lnTo>
                    <a:pt x="359233" y="0"/>
                  </a:lnTo>
                  <a:lnTo>
                    <a:pt x="366164" y="0"/>
                  </a:lnTo>
                  <a:lnTo>
                    <a:pt x="316429" y="24355"/>
                  </a:lnTo>
                  <a:lnTo>
                    <a:pt x="267928" y="50762"/>
                  </a:lnTo>
                  <a:lnTo>
                    <a:pt x="220716" y="79158"/>
                  </a:lnTo>
                  <a:lnTo>
                    <a:pt x="174752" y="109551"/>
                  </a:lnTo>
                  <a:lnTo>
                    <a:pt x="130380" y="141670"/>
                  </a:lnTo>
                  <a:close/>
                </a:path>
              </a:pathLst>
            </a:custGeom>
            <a:solidFill>
              <a:srgbClr val="90B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4082102" y="3234232"/>
              <a:ext cx="2566035" cy="2496820"/>
            </a:xfrm>
            <a:custGeom>
              <a:avLst/>
              <a:gdLst/>
              <a:ahLst/>
              <a:cxnLst/>
              <a:rect l="l" t="t" r="r" b="b"/>
              <a:pathLst>
                <a:path w="2566034" h="2496820">
                  <a:moveTo>
                    <a:pt x="1282873" y="2496204"/>
                  </a:moveTo>
                  <a:lnTo>
                    <a:pt x="1229827" y="2495129"/>
                  </a:lnTo>
                  <a:lnTo>
                    <a:pt x="1177330" y="2491931"/>
                  </a:lnTo>
                  <a:lnTo>
                    <a:pt x="1125425" y="2486651"/>
                  </a:lnTo>
                  <a:lnTo>
                    <a:pt x="1074153" y="2479331"/>
                  </a:lnTo>
                  <a:lnTo>
                    <a:pt x="1023555" y="2470012"/>
                  </a:lnTo>
                  <a:lnTo>
                    <a:pt x="973674" y="2458735"/>
                  </a:lnTo>
                  <a:lnTo>
                    <a:pt x="924550" y="2445542"/>
                  </a:lnTo>
                  <a:lnTo>
                    <a:pt x="876225" y="2430474"/>
                  </a:lnTo>
                  <a:lnTo>
                    <a:pt x="828742" y="2413573"/>
                  </a:lnTo>
                  <a:lnTo>
                    <a:pt x="782141" y="2394879"/>
                  </a:lnTo>
                  <a:lnTo>
                    <a:pt x="736464" y="2374434"/>
                  </a:lnTo>
                  <a:lnTo>
                    <a:pt x="691753" y="2352280"/>
                  </a:lnTo>
                  <a:lnTo>
                    <a:pt x="648049" y="2328457"/>
                  </a:lnTo>
                  <a:lnTo>
                    <a:pt x="605393" y="2303007"/>
                  </a:lnTo>
                  <a:lnTo>
                    <a:pt x="563829" y="2275972"/>
                  </a:lnTo>
                  <a:lnTo>
                    <a:pt x="578123" y="2275972"/>
                  </a:lnTo>
                  <a:lnTo>
                    <a:pt x="619053" y="2301997"/>
                  </a:lnTo>
                  <a:lnTo>
                    <a:pt x="661018" y="2326495"/>
                  </a:lnTo>
                  <a:lnTo>
                    <a:pt x="703978" y="2349427"/>
                  </a:lnTo>
                  <a:lnTo>
                    <a:pt x="747895" y="2370753"/>
                  </a:lnTo>
                  <a:lnTo>
                    <a:pt x="792729" y="2390434"/>
                  </a:lnTo>
                  <a:lnTo>
                    <a:pt x="838441" y="2408429"/>
                  </a:lnTo>
                  <a:lnTo>
                    <a:pt x="884992" y="2424699"/>
                  </a:lnTo>
                  <a:lnTo>
                    <a:pt x="932342" y="2439204"/>
                  </a:lnTo>
                  <a:lnTo>
                    <a:pt x="980452" y="2451904"/>
                  </a:lnTo>
                  <a:lnTo>
                    <a:pt x="1029282" y="2462759"/>
                  </a:lnTo>
                  <a:lnTo>
                    <a:pt x="1078795" y="2471730"/>
                  </a:lnTo>
                  <a:lnTo>
                    <a:pt x="1128949" y="2478776"/>
                  </a:lnTo>
                  <a:lnTo>
                    <a:pt x="1179706" y="2483859"/>
                  </a:lnTo>
                  <a:lnTo>
                    <a:pt x="1231028" y="2486938"/>
                  </a:lnTo>
                  <a:lnTo>
                    <a:pt x="1282873" y="2487973"/>
                  </a:lnTo>
                  <a:lnTo>
                    <a:pt x="1427263" y="2487973"/>
                  </a:lnTo>
                  <a:lnTo>
                    <a:pt x="1388366" y="2491931"/>
                  </a:lnTo>
                  <a:lnTo>
                    <a:pt x="1335893" y="2495129"/>
                  </a:lnTo>
                  <a:lnTo>
                    <a:pt x="1282873" y="2496204"/>
                  </a:lnTo>
                  <a:close/>
                </a:path>
                <a:path w="2566034" h="2496820">
                  <a:moveTo>
                    <a:pt x="1427263" y="2487973"/>
                  </a:moveTo>
                  <a:lnTo>
                    <a:pt x="1282873" y="2487973"/>
                  </a:lnTo>
                  <a:lnTo>
                    <a:pt x="1334720" y="2486938"/>
                  </a:lnTo>
                  <a:lnTo>
                    <a:pt x="1386047" y="2483859"/>
                  </a:lnTo>
                  <a:lnTo>
                    <a:pt x="1436812" y="2478776"/>
                  </a:lnTo>
                  <a:lnTo>
                    <a:pt x="1486977" y="2471730"/>
                  </a:lnTo>
                  <a:lnTo>
                    <a:pt x="1536501" y="2462759"/>
                  </a:lnTo>
                  <a:lnTo>
                    <a:pt x="1585345" y="2451904"/>
                  </a:lnTo>
                  <a:lnTo>
                    <a:pt x="1633470" y="2439204"/>
                  </a:lnTo>
                  <a:lnTo>
                    <a:pt x="1680834" y="2424699"/>
                  </a:lnTo>
                  <a:lnTo>
                    <a:pt x="1727399" y="2408429"/>
                  </a:lnTo>
                  <a:lnTo>
                    <a:pt x="1773124" y="2390434"/>
                  </a:lnTo>
                  <a:lnTo>
                    <a:pt x="1817970" y="2370753"/>
                  </a:lnTo>
                  <a:lnTo>
                    <a:pt x="1861898" y="2349427"/>
                  </a:lnTo>
                  <a:lnTo>
                    <a:pt x="1904866" y="2326495"/>
                  </a:lnTo>
                  <a:lnTo>
                    <a:pt x="1946836" y="2301997"/>
                  </a:lnTo>
                  <a:lnTo>
                    <a:pt x="1987768" y="2275972"/>
                  </a:lnTo>
                  <a:lnTo>
                    <a:pt x="2001773" y="2275972"/>
                  </a:lnTo>
                  <a:lnTo>
                    <a:pt x="1960208" y="2303007"/>
                  </a:lnTo>
                  <a:lnTo>
                    <a:pt x="1917554" y="2328457"/>
                  </a:lnTo>
                  <a:lnTo>
                    <a:pt x="1873850" y="2352280"/>
                  </a:lnTo>
                  <a:lnTo>
                    <a:pt x="1829141" y="2374434"/>
                  </a:lnTo>
                  <a:lnTo>
                    <a:pt x="1783466" y="2394879"/>
                  </a:lnTo>
                  <a:lnTo>
                    <a:pt x="1736869" y="2413573"/>
                  </a:lnTo>
                  <a:lnTo>
                    <a:pt x="1689391" y="2430474"/>
                  </a:lnTo>
                  <a:lnTo>
                    <a:pt x="1641074" y="2445542"/>
                  </a:lnTo>
                  <a:lnTo>
                    <a:pt x="1591960" y="2458735"/>
                  </a:lnTo>
                  <a:lnTo>
                    <a:pt x="1542090" y="2470012"/>
                  </a:lnTo>
                  <a:lnTo>
                    <a:pt x="1491506" y="2479331"/>
                  </a:lnTo>
                  <a:lnTo>
                    <a:pt x="1440251" y="2486651"/>
                  </a:lnTo>
                  <a:lnTo>
                    <a:pt x="1427263" y="2487973"/>
                  </a:lnTo>
                  <a:close/>
                </a:path>
                <a:path w="2566034" h="2496820">
                  <a:moveTo>
                    <a:pt x="2176337" y="2133868"/>
                  </a:moveTo>
                  <a:lnTo>
                    <a:pt x="2165508" y="2133868"/>
                  </a:lnTo>
                  <a:lnTo>
                    <a:pt x="2199696" y="2099943"/>
                  </a:lnTo>
                  <a:lnTo>
                    <a:pt x="2232562" y="2064788"/>
                  </a:lnTo>
                  <a:lnTo>
                    <a:pt x="2264075" y="2028441"/>
                  </a:lnTo>
                  <a:lnTo>
                    <a:pt x="2294203" y="1990940"/>
                  </a:lnTo>
                  <a:lnTo>
                    <a:pt x="2322911" y="1952321"/>
                  </a:lnTo>
                  <a:lnTo>
                    <a:pt x="2350166" y="1912624"/>
                  </a:lnTo>
                  <a:lnTo>
                    <a:pt x="2375980" y="1871804"/>
                  </a:lnTo>
                  <a:lnTo>
                    <a:pt x="2400277" y="1829954"/>
                  </a:lnTo>
                  <a:lnTo>
                    <a:pt x="2423016" y="1787117"/>
                  </a:lnTo>
                  <a:lnTo>
                    <a:pt x="2444158" y="1743332"/>
                  </a:lnTo>
                  <a:lnTo>
                    <a:pt x="2463664" y="1698637"/>
                  </a:lnTo>
                  <a:lnTo>
                    <a:pt x="2481496" y="1653072"/>
                  </a:lnTo>
                  <a:lnTo>
                    <a:pt x="2497615" y="1606674"/>
                  </a:lnTo>
                  <a:lnTo>
                    <a:pt x="2511982" y="1559484"/>
                  </a:lnTo>
                  <a:lnTo>
                    <a:pt x="2524558" y="1511539"/>
                  </a:lnTo>
                  <a:lnTo>
                    <a:pt x="2535306" y="1462878"/>
                  </a:lnTo>
                  <a:lnTo>
                    <a:pt x="2544187" y="1413540"/>
                  </a:lnTo>
                  <a:lnTo>
                    <a:pt x="2551161" y="1363564"/>
                  </a:lnTo>
                  <a:lnTo>
                    <a:pt x="2556190" y="1312988"/>
                  </a:lnTo>
                  <a:lnTo>
                    <a:pt x="2559236" y="1261852"/>
                  </a:lnTo>
                  <a:lnTo>
                    <a:pt x="2560260" y="1210193"/>
                  </a:lnTo>
                  <a:lnTo>
                    <a:pt x="2559227" y="1158345"/>
                  </a:lnTo>
                  <a:lnTo>
                    <a:pt x="2556152" y="1107022"/>
                  </a:lnTo>
                  <a:lnTo>
                    <a:pt x="2551077" y="1056263"/>
                  </a:lnTo>
                  <a:lnTo>
                    <a:pt x="2544039" y="1006108"/>
                  </a:lnTo>
                  <a:lnTo>
                    <a:pt x="2535078" y="956595"/>
                  </a:lnTo>
                  <a:lnTo>
                    <a:pt x="2524233" y="907764"/>
                  </a:lnTo>
                  <a:lnTo>
                    <a:pt x="2511545" y="859654"/>
                  </a:lnTo>
                  <a:lnTo>
                    <a:pt x="2497051" y="812304"/>
                  </a:lnTo>
                  <a:lnTo>
                    <a:pt x="2480791" y="765754"/>
                  </a:lnTo>
                  <a:lnTo>
                    <a:pt x="2462806" y="720042"/>
                  </a:lnTo>
                  <a:lnTo>
                    <a:pt x="2443132" y="675207"/>
                  </a:lnTo>
                  <a:lnTo>
                    <a:pt x="2421812" y="631289"/>
                  </a:lnTo>
                  <a:lnTo>
                    <a:pt x="2398882" y="588328"/>
                  </a:lnTo>
                  <a:lnTo>
                    <a:pt x="2374383" y="546361"/>
                  </a:lnTo>
                  <a:lnTo>
                    <a:pt x="2348355" y="505429"/>
                  </a:lnTo>
                  <a:lnTo>
                    <a:pt x="2320835" y="465570"/>
                  </a:lnTo>
                  <a:lnTo>
                    <a:pt x="2291865" y="426825"/>
                  </a:lnTo>
                  <a:lnTo>
                    <a:pt x="2261482" y="389230"/>
                  </a:lnTo>
                  <a:lnTo>
                    <a:pt x="2229726" y="352827"/>
                  </a:lnTo>
                  <a:lnTo>
                    <a:pt x="2196637" y="317655"/>
                  </a:lnTo>
                  <a:lnTo>
                    <a:pt x="2162254" y="283751"/>
                  </a:lnTo>
                  <a:lnTo>
                    <a:pt x="2126615" y="251156"/>
                  </a:lnTo>
                  <a:lnTo>
                    <a:pt x="2089761" y="219909"/>
                  </a:lnTo>
                  <a:lnTo>
                    <a:pt x="2051731" y="190049"/>
                  </a:lnTo>
                  <a:lnTo>
                    <a:pt x="2057073" y="190049"/>
                  </a:lnTo>
                  <a:lnTo>
                    <a:pt x="2095120" y="220036"/>
                  </a:lnTo>
                  <a:lnTo>
                    <a:pt x="2131988" y="251409"/>
                  </a:lnTo>
                  <a:lnTo>
                    <a:pt x="2167637" y="284130"/>
                  </a:lnTo>
                  <a:lnTo>
                    <a:pt x="2202029" y="318160"/>
                  </a:lnTo>
                  <a:lnTo>
                    <a:pt x="2235125" y="353459"/>
                  </a:lnTo>
                  <a:lnTo>
                    <a:pt x="2266885" y="389989"/>
                  </a:lnTo>
                  <a:lnTo>
                    <a:pt x="2297270" y="427709"/>
                  </a:lnTo>
                  <a:lnTo>
                    <a:pt x="2326242" y="466581"/>
                  </a:lnTo>
                  <a:lnTo>
                    <a:pt x="2353760" y="506566"/>
                  </a:lnTo>
                  <a:lnTo>
                    <a:pt x="2379787" y="547625"/>
                  </a:lnTo>
                  <a:lnTo>
                    <a:pt x="2404283" y="589718"/>
                  </a:lnTo>
                  <a:lnTo>
                    <a:pt x="2427208" y="632806"/>
                  </a:lnTo>
                  <a:lnTo>
                    <a:pt x="2448524" y="676850"/>
                  </a:lnTo>
                  <a:lnTo>
                    <a:pt x="2468192" y="721811"/>
                  </a:lnTo>
                  <a:lnTo>
                    <a:pt x="2486172" y="767649"/>
                  </a:lnTo>
                  <a:lnTo>
                    <a:pt x="2502425" y="814326"/>
                  </a:lnTo>
                  <a:lnTo>
                    <a:pt x="2516913" y="861802"/>
                  </a:lnTo>
                  <a:lnTo>
                    <a:pt x="2529596" y="910039"/>
                  </a:lnTo>
                  <a:lnTo>
                    <a:pt x="2540435" y="958996"/>
                  </a:lnTo>
                  <a:lnTo>
                    <a:pt x="2549391" y="1008635"/>
                  </a:lnTo>
                  <a:lnTo>
                    <a:pt x="2556425" y="1058917"/>
                  </a:lnTo>
                  <a:lnTo>
                    <a:pt x="2561497" y="1109802"/>
                  </a:lnTo>
                  <a:lnTo>
                    <a:pt x="2564570" y="1161251"/>
                  </a:lnTo>
                  <a:lnTo>
                    <a:pt x="2565602" y="1213226"/>
                  </a:lnTo>
                  <a:lnTo>
                    <a:pt x="2564594" y="1264599"/>
                  </a:lnTo>
                  <a:lnTo>
                    <a:pt x="2561594" y="1315456"/>
                  </a:lnTo>
                  <a:lnTo>
                    <a:pt x="2556640" y="1365762"/>
                  </a:lnTo>
                  <a:lnTo>
                    <a:pt x="2549770" y="1415476"/>
                  </a:lnTo>
                  <a:lnTo>
                    <a:pt x="2541022" y="1464563"/>
                  </a:lnTo>
                  <a:lnTo>
                    <a:pt x="2530433" y="1512985"/>
                  </a:lnTo>
                  <a:lnTo>
                    <a:pt x="2518040" y="1560703"/>
                  </a:lnTo>
                  <a:lnTo>
                    <a:pt x="2503883" y="1607681"/>
                  </a:lnTo>
                  <a:lnTo>
                    <a:pt x="2487997" y="1653880"/>
                  </a:lnTo>
                  <a:lnTo>
                    <a:pt x="2470422" y="1699263"/>
                  </a:lnTo>
                  <a:lnTo>
                    <a:pt x="2451194" y="1743793"/>
                  </a:lnTo>
                  <a:lnTo>
                    <a:pt x="2430352" y="1787431"/>
                  </a:lnTo>
                  <a:lnTo>
                    <a:pt x="2407933" y="1830141"/>
                  </a:lnTo>
                  <a:lnTo>
                    <a:pt x="2383975" y="1871884"/>
                  </a:lnTo>
                  <a:lnTo>
                    <a:pt x="2358512" y="1912629"/>
                  </a:lnTo>
                  <a:lnTo>
                    <a:pt x="2331542" y="1952389"/>
                  </a:lnTo>
                  <a:lnTo>
                    <a:pt x="2303158" y="1991046"/>
                  </a:lnTo>
                  <a:lnTo>
                    <a:pt x="2273401" y="2028561"/>
                  </a:lnTo>
                  <a:lnTo>
                    <a:pt x="2242316" y="2064896"/>
                  </a:lnTo>
                  <a:lnTo>
                    <a:pt x="2209946" y="2100011"/>
                  </a:lnTo>
                  <a:lnTo>
                    <a:pt x="2176337" y="2133868"/>
                  </a:lnTo>
                  <a:close/>
                </a:path>
                <a:path w="2566034" h="2496820">
                  <a:moveTo>
                    <a:pt x="400383" y="2133868"/>
                  </a:moveTo>
                  <a:lnTo>
                    <a:pt x="389410" y="2133868"/>
                  </a:lnTo>
                  <a:lnTo>
                    <a:pt x="355732" y="2099943"/>
                  </a:lnTo>
                  <a:lnTo>
                    <a:pt x="323328" y="2064788"/>
                  </a:lnTo>
                  <a:lnTo>
                    <a:pt x="292234" y="2028441"/>
                  </a:lnTo>
                  <a:lnTo>
                    <a:pt x="262491" y="1990940"/>
                  </a:lnTo>
                  <a:lnTo>
                    <a:pt x="234134" y="1952321"/>
                  </a:lnTo>
                  <a:lnTo>
                    <a:pt x="207203" y="1912624"/>
                  </a:lnTo>
                  <a:lnTo>
                    <a:pt x="181688" y="1871804"/>
                  </a:lnTo>
                  <a:lnTo>
                    <a:pt x="157668" y="1829954"/>
                  </a:lnTo>
                  <a:lnTo>
                    <a:pt x="135337" y="1787431"/>
                  </a:lnTo>
                  <a:lnTo>
                    <a:pt x="114485" y="1743793"/>
                  </a:lnTo>
                  <a:lnTo>
                    <a:pt x="95247" y="1699263"/>
                  </a:lnTo>
                  <a:lnTo>
                    <a:pt x="77661" y="1653880"/>
                  </a:lnTo>
                  <a:lnTo>
                    <a:pt x="61766" y="1607681"/>
                  </a:lnTo>
                  <a:lnTo>
                    <a:pt x="47599" y="1560703"/>
                  </a:lnTo>
                  <a:lnTo>
                    <a:pt x="35198" y="1512985"/>
                  </a:lnTo>
                  <a:lnTo>
                    <a:pt x="24601" y="1464563"/>
                  </a:lnTo>
                  <a:lnTo>
                    <a:pt x="15845" y="1415476"/>
                  </a:lnTo>
                  <a:lnTo>
                    <a:pt x="8970" y="1365762"/>
                  </a:lnTo>
                  <a:lnTo>
                    <a:pt x="4011" y="1315456"/>
                  </a:lnTo>
                  <a:lnTo>
                    <a:pt x="1009" y="1264599"/>
                  </a:lnTo>
                  <a:lnTo>
                    <a:pt x="0" y="1213226"/>
                  </a:lnTo>
                  <a:lnTo>
                    <a:pt x="1033" y="1161251"/>
                  </a:lnTo>
                  <a:lnTo>
                    <a:pt x="4107" y="1109802"/>
                  </a:lnTo>
                  <a:lnTo>
                    <a:pt x="9183" y="1058917"/>
                  </a:lnTo>
                  <a:lnTo>
                    <a:pt x="16222" y="1008635"/>
                  </a:lnTo>
                  <a:lnTo>
                    <a:pt x="25183" y="958996"/>
                  </a:lnTo>
                  <a:lnTo>
                    <a:pt x="36028" y="910039"/>
                  </a:lnTo>
                  <a:lnTo>
                    <a:pt x="48719" y="861802"/>
                  </a:lnTo>
                  <a:lnTo>
                    <a:pt x="63214" y="814326"/>
                  </a:lnTo>
                  <a:lnTo>
                    <a:pt x="79476" y="767649"/>
                  </a:lnTo>
                  <a:lnTo>
                    <a:pt x="97465" y="721811"/>
                  </a:lnTo>
                  <a:lnTo>
                    <a:pt x="117141" y="676850"/>
                  </a:lnTo>
                  <a:lnTo>
                    <a:pt x="138466" y="632806"/>
                  </a:lnTo>
                  <a:lnTo>
                    <a:pt x="161401" y="589718"/>
                  </a:lnTo>
                  <a:lnTo>
                    <a:pt x="185905" y="547625"/>
                  </a:lnTo>
                  <a:lnTo>
                    <a:pt x="211940" y="506566"/>
                  </a:lnTo>
                  <a:lnTo>
                    <a:pt x="239467" y="466581"/>
                  </a:lnTo>
                  <a:lnTo>
                    <a:pt x="268447" y="427709"/>
                  </a:lnTo>
                  <a:lnTo>
                    <a:pt x="298839" y="389989"/>
                  </a:lnTo>
                  <a:lnTo>
                    <a:pt x="330605" y="353459"/>
                  </a:lnTo>
                  <a:lnTo>
                    <a:pt x="363706" y="318160"/>
                  </a:lnTo>
                  <a:lnTo>
                    <a:pt x="398103" y="284130"/>
                  </a:lnTo>
                  <a:lnTo>
                    <a:pt x="433756" y="251409"/>
                  </a:lnTo>
                  <a:lnTo>
                    <a:pt x="470625" y="220036"/>
                  </a:lnTo>
                  <a:lnTo>
                    <a:pt x="508673" y="190049"/>
                  </a:lnTo>
                  <a:lnTo>
                    <a:pt x="514160" y="190049"/>
                  </a:lnTo>
                  <a:lnTo>
                    <a:pt x="476130" y="219909"/>
                  </a:lnTo>
                  <a:lnTo>
                    <a:pt x="439278" y="251156"/>
                  </a:lnTo>
                  <a:lnTo>
                    <a:pt x="403643" y="283751"/>
                  </a:lnTo>
                  <a:lnTo>
                    <a:pt x="369265" y="317655"/>
                  </a:lnTo>
                  <a:lnTo>
                    <a:pt x="336181" y="352827"/>
                  </a:lnTo>
                  <a:lnTo>
                    <a:pt x="304432" y="389230"/>
                  </a:lnTo>
                  <a:lnTo>
                    <a:pt x="274056" y="426825"/>
                  </a:lnTo>
                  <a:lnTo>
                    <a:pt x="245093" y="465570"/>
                  </a:lnTo>
                  <a:lnTo>
                    <a:pt x="217582" y="505429"/>
                  </a:lnTo>
                  <a:lnTo>
                    <a:pt x="191562" y="546361"/>
                  </a:lnTo>
                  <a:lnTo>
                    <a:pt x="167072" y="588328"/>
                  </a:lnTo>
                  <a:lnTo>
                    <a:pt x="144151" y="631289"/>
                  </a:lnTo>
                  <a:lnTo>
                    <a:pt x="122839" y="675207"/>
                  </a:lnTo>
                  <a:lnTo>
                    <a:pt x="103175" y="720042"/>
                  </a:lnTo>
                  <a:lnTo>
                    <a:pt x="85198" y="765754"/>
                  </a:lnTo>
                  <a:lnTo>
                    <a:pt x="68947" y="812304"/>
                  </a:lnTo>
                  <a:lnTo>
                    <a:pt x="54461" y="859654"/>
                  </a:lnTo>
                  <a:lnTo>
                    <a:pt x="41779" y="907764"/>
                  </a:lnTo>
                  <a:lnTo>
                    <a:pt x="30941" y="956595"/>
                  </a:lnTo>
                  <a:lnTo>
                    <a:pt x="21986" y="1006108"/>
                  </a:lnTo>
                  <a:lnTo>
                    <a:pt x="14952" y="1056263"/>
                  </a:lnTo>
                  <a:lnTo>
                    <a:pt x="9880" y="1107022"/>
                  </a:lnTo>
                  <a:lnTo>
                    <a:pt x="6808" y="1158345"/>
                  </a:lnTo>
                  <a:lnTo>
                    <a:pt x="5775" y="1210193"/>
                  </a:lnTo>
                  <a:lnTo>
                    <a:pt x="6799" y="1261852"/>
                  </a:lnTo>
                  <a:lnTo>
                    <a:pt x="9845" y="1312988"/>
                  </a:lnTo>
                  <a:lnTo>
                    <a:pt x="14874" y="1363564"/>
                  </a:lnTo>
                  <a:lnTo>
                    <a:pt x="21847" y="1413540"/>
                  </a:lnTo>
                  <a:lnTo>
                    <a:pt x="30727" y="1462878"/>
                  </a:lnTo>
                  <a:lnTo>
                    <a:pt x="41473" y="1511539"/>
                  </a:lnTo>
                  <a:lnTo>
                    <a:pt x="54048" y="1559484"/>
                  </a:lnTo>
                  <a:lnTo>
                    <a:pt x="68413" y="1606674"/>
                  </a:lnTo>
                  <a:lnTo>
                    <a:pt x="84528" y="1653072"/>
                  </a:lnTo>
                  <a:lnTo>
                    <a:pt x="102355" y="1698637"/>
                  </a:lnTo>
                  <a:lnTo>
                    <a:pt x="121856" y="1743332"/>
                  </a:lnTo>
                  <a:lnTo>
                    <a:pt x="142992" y="1787117"/>
                  </a:lnTo>
                  <a:lnTo>
                    <a:pt x="165832" y="1830141"/>
                  </a:lnTo>
                  <a:lnTo>
                    <a:pt x="190063" y="1871884"/>
                  </a:lnTo>
                  <a:lnTo>
                    <a:pt x="215819" y="1912629"/>
                  </a:lnTo>
                  <a:lnTo>
                    <a:pt x="243106" y="1952389"/>
                  </a:lnTo>
                  <a:lnTo>
                    <a:pt x="271835" y="1991046"/>
                  </a:lnTo>
                  <a:lnTo>
                    <a:pt x="301965" y="2028561"/>
                  </a:lnTo>
                  <a:lnTo>
                    <a:pt x="333459" y="2064896"/>
                  </a:lnTo>
                  <a:lnTo>
                    <a:pt x="366278" y="2100011"/>
                  </a:lnTo>
                  <a:lnTo>
                    <a:pt x="400383" y="2133868"/>
                  </a:lnTo>
                  <a:close/>
                </a:path>
                <a:path w="2566034" h="2496820">
                  <a:moveTo>
                    <a:pt x="1821290" y="48378"/>
                  </a:moveTo>
                  <a:lnTo>
                    <a:pt x="1816670" y="48378"/>
                  </a:lnTo>
                  <a:lnTo>
                    <a:pt x="1789171" y="35577"/>
                  </a:lnTo>
                  <a:lnTo>
                    <a:pt x="1761280" y="23413"/>
                  </a:lnTo>
                  <a:lnTo>
                    <a:pt x="1732982" y="11905"/>
                  </a:lnTo>
                  <a:lnTo>
                    <a:pt x="1704481" y="1155"/>
                  </a:lnTo>
                  <a:lnTo>
                    <a:pt x="1734237" y="11925"/>
                  </a:lnTo>
                  <a:lnTo>
                    <a:pt x="1763536" y="23359"/>
                  </a:lnTo>
                  <a:lnTo>
                    <a:pt x="1792562" y="35516"/>
                  </a:lnTo>
                  <a:lnTo>
                    <a:pt x="1821290" y="48378"/>
                  </a:lnTo>
                  <a:close/>
                </a:path>
                <a:path w="2566034" h="2496820">
                  <a:moveTo>
                    <a:pt x="749077" y="48378"/>
                  </a:moveTo>
                  <a:lnTo>
                    <a:pt x="744456" y="48378"/>
                  </a:lnTo>
                  <a:lnTo>
                    <a:pt x="773907" y="35194"/>
                  </a:lnTo>
                  <a:lnTo>
                    <a:pt x="803763" y="22727"/>
                  </a:lnTo>
                  <a:lnTo>
                    <a:pt x="833998" y="10991"/>
                  </a:lnTo>
                  <a:lnTo>
                    <a:pt x="864586" y="0"/>
                  </a:lnTo>
                  <a:lnTo>
                    <a:pt x="835187" y="10991"/>
                  </a:lnTo>
                  <a:lnTo>
                    <a:pt x="806127" y="22727"/>
                  </a:lnTo>
                  <a:lnTo>
                    <a:pt x="777419" y="35194"/>
                  </a:lnTo>
                  <a:lnTo>
                    <a:pt x="749077" y="48378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4471512" y="3282611"/>
              <a:ext cx="1787525" cy="2228215"/>
            </a:xfrm>
            <a:custGeom>
              <a:avLst/>
              <a:gdLst/>
              <a:ahLst/>
              <a:cxnLst/>
              <a:rect l="l" t="t" r="r" b="b"/>
              <a:pathLst>
                <a:path w="1787525" h="2228215">
                  <a:moveTo>
                    <a:pt x="1612363" y="2227593"/>
                  </a:moveTo>
                  <a:lnTo>
                    <a:pt x="1598358" y="2227593"/>
                  </a:lnTo>
                  <a:lnTo>
                    <a:pt x="1645261" y="2194951"/>
                  </a:lnTo>
                  <a:lnTo>
                    <a:pt x="1690422" y="2160441"/>
                  </a:lnTo>
                  <a:lnTo>
                    <a:pt x="1734181" y="2123818"/>
                  </a:lnTo>
                  <a:lnTo>
                    <a:pt x="1776097" y="2085489"/>
                  </a:lnTo>
                  <a:lnTo>
                    <a:pt x="1786926" y="2085489"/>
                  </a:lnTo>
                  <a:lnTo>
                    <a:pt x="1745606" y="2123899"/>
                  </a:lnTo>
                  <a:lnTo>
                    <a:pt x="1702839" y="2160332"/>
                  </a:lnTo>
                  <a:lnTo>
                    <a:pt x="1658265" y="2195032"/>
                  </a:lnTo>
                  <a:lnTo>
                    <a:pt x="1612363" y="2227593"/>
                  </a:lnTo>
                  <a:close/>
                </a:path>
                <a:path w="1787525" h="2228215">
                  <a:moveTo>
                    <a:pt x="188713" y="2227593"/>
                  </a:moveTo>
                  <a:lnTo>
                    <a:pt x="174418" y="2227593"/>
                  </a:lnTo>
                  <a:lnTo>
                    <a:pt x="128465" y="2194951"/>
                  </a:lnTo>
                  <a:lnTo>
                    <a:pt x="84014" y="2160332"/>
                  </a:lnTo>
                  <a:lnTo>
                    <a:pt x="41161" y="2123818"/>
                  </a:lnTo>
                  <a:lnTo>
                    <a:pt x="0" y="2085489"/>
                  </a:lnTo>
                  <a:lnTo>
                    <a:pt x="10973" y="2085489"/>
                  </a:lnTo>
                  <a:lnTo>
                    <a:pt x="52978" y="2123899"/>
                  </a:lnTo>
                  <a:lnTo>
                    <a:pt x="96648" y="2160441"/>
                  </a:lnTo>
                  <a:lnTo>
                    <a:pt x="141916" y="2195032"/>
                  </a:lnTo>
                  <a:lnTo>
                    <a:pt x="188713" y="2227593"/>
                  </a:lnTo>
                  <a:close/>
                </a:path>
                <a:path w="1787525" h="2228215">
                  <a:moveTo>
                    <a:pt x="1667663" y="141670"/>
                  </a:moveTo>
                  <a:lnTo>
                    <a:pt x="1662321" y="141670"/>
                  </a:lnTo>
                  <a:lnTo>
                    <a:pt x="1618416" y="109971"/>
                  </a:lnTo>
                  <a:lnTo>
                    <a:pt x="1573144" y="80113"/>
                  </a:lnTo>
                  <a:lnTo>
                    <a:pt x="1526546" y="52151"/>
                  </a:lnTo>
                  <a:lnTo>
                    <a:pt x="1478661" y="26139"/>
                  </a:lnTo>
                  <a:lnTo>
                    <a:pt x="1440225" y="6338"/>
                  </a:lnTo>
                  <a:lnTo>
                    <a:pt x="1427259" y="0"/>
                  </a:lnTo>
                  <a:lnTo>
                    <a:pt x="1431880" y="0"/>
                  </a:lnTo>
                  <a:lnTo>
                    <a:pt x="1481559" y="24355"/>
                  </a:lnTo>
                  <a:lnTo>
                    <a:pt x="1530053" y="50762"/>
                  </a:lnTo>
                  <a:lnTo>
                    <a:pt x="1577286" y="79158"/>
                  </a:lnTo>
                  <a:lnTo>
                    <a:pt x="1623182" y="109482"/>
                  </a:lnTo>
                  <a:lnTo>
                    <a:pt x="1667663" y="141670"/>
                  </a:lnTo>
                  <a:close/>
                </a:path>
                <a:path w="1787525" h="2228215">
                  <a:moveTo>
                    <a:pt x="124749" y="141670"/>
                  </a:moveTo>
                  <a:lnTo>
                    <a:pt x="119263" y="141670"/>
                  </a:lnTo>
                  <a:lnTo>
                    <a:pt x="163730" y="109482"/>
                  </a:lnTo>
                  <a:lnTo>
                    <a:pt x="209598" y="79158"/>
                  </a:lnTo>
                  <a:lnTo>
                    <a:pt x="256810" y="50762"/>
                  </a:lnTo>
                  <a:lnTo>
                    <a:pt x="305311" y="24355"/>
                  </a:lnTo>
                  <a:lnTo>
                    <a:pt x="355046" y="0"/>
                  </a:lnTo>
                  <a:lnTo>
                    <a:pt x="359666" y="0"/>
                  </a:lnTo>
                  <a:lnTo>
                    <a:pt x="346159" y="6602"/>
                  </a:lnTo>
                  <a:lnTo>
                    <a:pt x="332720" y="13394"/>
                  </a:lnTo>
                  <a:lnTo>
                    <a:pt x="258839" y="53207"/>
                  </a:lnTo>
                  <a:lnTo>
                    <a:pt x="212825" y="80872"/>
                  </a:lnTo>
                  <a:lnTo>
                    <a:pt x="168110" y="110377"/>
                  </a:lnTo>
                  <a:lnTo>
                    <a:pt x="124749" y="141670"/>
                  </a:lnTo>
                  <a:close/>
                </a:path>
              </a:pathLst>
            </a:custGeom>
            <a:solidFill>
              <a:srgbClr val="8FA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4087877" y="3424281"/>
              <a:ext cx="2554605" cy="2298065"/>
            </a:xfrm>
            <a:custGeom>
              <a:avLst/>
              <a:gdLst/>
              <a:ahLst/>
              <a:cxnLst/>
              <a:rect l="l" t="t" r="r" b="b"/>
              <a:pathLst>
                <a:path w="2554605" h="2298065">
                  <a:moveTo>
                    <a:pt x="1277098" y="2297923"/>
                  </a:moveTo>
                  <a:lnTo>
                    <a:pt x="1225252" y="2296888"/>
                  </a:lnTo>
                  <a:lnTo>
                    <a:pt x="1173931" y="2293809"/>
                  </a:lnTo>
                  <a:lnTo>
                    <a:pt x="1123174" y="2288727"/>
                  </a:lnTo>
                  <a:lnTo>
                    <a:pt x="1073019" y="2281680"/>
                  </a:lnTo>
                  <a:lnTo>
                    <a:pt x="1023507" y="2272709"/>
                  </a:lnTo>
                  <a:lnTo>
                    <a:pt x="974676" y="2261854"/>
                  </a:lnTo>
                  <a:lnTo>
                    <a:pt x="926566" y="2249154"/>
                  </a:lnTo>
                  <a:lnTo>
                    <a:pt x="879216" y="2234650"/>
                  </a:lnTo>
                  <a:lnTo>
                    <a:pt x="832666" y="2218380"/>
                  </a:lnTo>
                  <a:lnTo>
                    <a:pt x="786954" y="2200385"/>
                  </a:lnTo>
                  <a:lnTo>
                    <a:pt x="742120" y="2180704"/>
                  </a:lnTo>
                  <a:lnTo>
                    <a:pt x="698203" y="2159378"/>
                  </a:lnTo>
                  <a:lnTo>
                    <a:pt x="655242" y="2136446"/>
                  </a:lnTo>
                  <a:lnTo>
                    <a:pt x="613277" y="2111947"/>
                  </a:lnTo>
                  <a:lnTo>
                    <a:pt x="572348" y="2085923"/>
                  </a:lnTo>
                  <a:lnTo>
                    <a:pt x="587364" y="2085923"/>
                  </a:lnTo>
                  <a:lnTo>
                    <a:pt x="627601" y="2110931"/>
                  </a:lnTo>
                  <a:lnTo>
                    <a:pt x="668818" y="2134462"/>
                  </a:lnTo>
                  <a:lnTo>
                    <a:pt x="710978" y="2156480"/>
                  </a:lnTo>
                  <a:lnTo>
                    <a:pt x="754045" y="2176947"/>
                  </a:lnTo>
                  <a:lnTo>
                    <a:pt x="797981" y="2195827"/>
                  </a:lnTo>
                  <a:lnTo>
                    <a:pt x="842750" y="2213084"/>
                  </a:lnTo>
                  <a:lnTo>
                    <a:pt x="888315" y="2228679"/>
                  </a:lnTo>
                  <a:lnTo>
                    <a:pt x="934640" y="2242578"/>
                  </a:lnTo>
                  <a:lnTo>
                    <a:pt x="981688" y="2254742"/>
                  </a:lnTo>
                  <a:lnTo>
                    <a:pt x="1029422" y="2265136"/>
                  </a:lnTo>
                  <a:lnTo>
                    <a:pt x="1077805" y="2273722"/>
                  </a:lnTo>
                  <a:lnTo>
                    <a:pt x="1126801" y="2280464"/>
                  </a:lnTo>
                  <a:lnTo>
                    <a:pt x="1176373" y="2285325"/>
                  </a:lnTo>
                  <a:lnTo>
                    <a:pt x="1226484" y="2288269"/>
                  </a:lnTo>
                  <a:lnTo>
                    <a:pt x="1277098" y="2289258"/>
                  </a:lnTo>
                  <a:lnTo>
                    <a:pt x="1425729" y="2289258"/>
                  </a:lnTo>
                  <a:lnTo>
                    <a:pt x="1380271" y="2293809"/>
                  </a:lnTo>
                  <a:lnTo>
                    <a:pt x="1328945" y="2296888"/>
                  </a:lnTo>
                  <a:lnTo>
                    <a:pt x="1277098" y="2297923"/>
                  </a:lnTo>
                  <a:close/>
                </a:path>
                <a:path w="2554605" h="2298065">
                  <a:moveTo>
                    <a:pt x="1425729" y="2289258"/>
                  </a:moveTo>
                  <a:lnTo>
                    <a:pt x="1277098" y="2289258"/>
                  </a:lnTo>
                  <a:lnTo>
                    <a:pt x="1327711" y="2288269"/>
                  </a:lnTo>
                  <a:lnTo>
                    <a:pt x="1377823" y="2285325"/>
                  </a:lnTo>
                  <a:lnTo>
                    <a:pt x="1427395" y="2280464"/>
                  </a:lnTo>
                  <a:lnTo>
                    <a:pt x="1476391" y="2273722"/>
                  </a:lnTo>
                  <a:lnTo>
                    <a:pt x="1524774" y="2265136"/>
                  </a:lnTo>
                  <a:lnTo>
                    <a:pt x="1572508" y="2254742"/>
                  </a:lnTo>
                  <a:lnTo>
                    <a:pt x="1619555" y="2242578"/>
                  </a:lnTo>
                  <a:lnTo>
                    <a:pt x="1665880" y="2228679"/>
                  </a:lnTo>
                  <a:lnTo>
                    <a:pt x="1711446" y="2213084"/>
                  </a:lnTo>
                  <a:lnTo>
                    <a:pt x="1756215" y="2195827"/>
                  </a:lnTo>
                  <a:lnTo>
                    <a:pt x="1800151" y="2176947"/>
                  </a:lnTo>
                  <a:lnTo>
                    <a:pt x="1843217" y="2156480"/>
                  </a:lnTo>
                  <a:lnTo>
                    <a:pt x="1885377" y="2134462"/>
                  </a:lnTo>
                  <a:lnTo>
                    <a:pt x="1926594" y="2110931"/>
                  </a:lnTo>
                  <a:lnTo>
                    <a:pt x="1966832" y="2085923"/>
                  </a:lnTo>
                  <a:lnTo>
                    <a:pt x="1981992" y="2085923"/>
                  </a:lnTo>
                  <a:lnTo>
                    <a:pt x="1941061" y="2111947"/>
                  </a:lnTo>
                  <a:lnTo>
                    <a:pt x="1899091" y="2136446"/>
                  </a:lnTo>
                  <a:lnTo>
                    <a:pt x="1856122" y="2159378"/>
                  </a:lnTo>
                  <a:lnTo>
                    <a:pt x="1812195" y="2180704"/>
                  </a:lnTo>
                  <a:lnTo>
                    <a:pt x="1767349" y="2200385"/>
                  </a:lnTo>
                  <a:lnTo>
                    <a:pt x="1721623" y="2218380"/>
                  </a:lnTo>
                  <a:lnTo>
                    <a:pt x="1675058" y="2234650"/>
                  </a:lnTo>
                  <a:lnTo>
                    <a:pt x="1627694" y="2249154"/>
                  </a:lnTo>
                  <a:lnTo>
                    <a:pt x="1579570" y="2261854"/>
                  </a:lnTo>
                  <a:lnTo>
                    <a:pt x="1530726" y="2272709"/>
                  </a:lnTo>
                  <a:lnTo>
                    <a:pt x="1481201" y="2281680"/>
                  </a:lnTo>
                  <a:lnTo>
                    <a:pt x="1431037" y="2288727"/>
                  </a:lnTo>
                  <a:lnTo>
                    <a:pt x="1425729" y="2289258"/>
                  </a:lnTo>
                  <a:close/>
                </a:path>
                <a:path w="2554605" h="2298065">
                  <a:moveTo>
                    <a:pt x="2159732" y="1943819"/>
                  </a:moveTo>
                  <a:lnTo>
                    <a:pt x="2148037" y="1943819"/>
                  </a:lnTo>
                  <a:lnTo>
                    <a:pt x="2182676" y="1909962"/>
                  </a:lnTo>
                  <a:lnTo>
                    <a:pt x="2215983" y="1874846"/>
                  </a:lnTo>
                  <a:lnTo>
                    <a:pt x="2247926" y="1838512"/>
                  </a:lnTo>
                  <a:lnTo>
                    <a:pt x="2278472" y="1800996"/>
                  </a:lnTo>
                  <a:lnTo>
                    <a:pt x="2307586" y="1762339"/>
                  </a:lnTo>
                  <a:lnTo>
                    <a:pt x="2335232" y="1722579"/>
                  </a:lnTo>
                  <a:lnTo>
                    <a:pt x="2361418" y="1681680"/>
                  </a:lnTo>
                  <a:lnTo>
                    <a:pt x="2386074" y="1639725"/>
                  </a:lnTo>
                  <a:lnTo>
                    <a:pt x="2409152" y="1596764"/>
                  </a:lnTo>
                  <a:lnTo>
                    <a:pt x="2430614" y="1552836"/>
                  </a:lnTo>
                  <a:lnTo>
                    <a:pt x="2450419" y="1507982"/>
                  </a:lnTo>
                  <a:lnTo>
                    <a:pt x="2468527" y="1462241"/>
                  </a:lnTo>
                  <a:lnTo>
                    <a:pt x="2484899" y="1415652"/>
                  </a:lnTo>
                  <a:lnTo>
                    <a:pt x="2499495" y="1368257"/>
                  </a:lnTo>
                  <a:lnTo>
                    <a:pt x="2512274" y="1320095"/>
                  </a:lnTo>
                  <a:lnTo>
                    <a:pt x="2523196" y="1271207"/>
                  </a:lnTo>
                  <a:lnTo>
                    <a:pt x="2532222" y="1221631"/>
                  </a:lnTo>
                  <a:lnTo>
                    <a:pt x="2539312" y="1171407"/>
                  </a:lnTo>
                  <a:lnTo>
                    <a:pt x="2544426" y="1120577"/>
                  </a:lnTo>
                  <a:lnTo>
                    <a:pt x="2547523" y="1069180"/>
                  </a:lnTo>
                  <a:lnTo>
                    <a:pt x="2548565" y="1017255"/>
                  </a:lnTo>
                  <a:lnTo>
                    <a:pt x="2547531" y="965532"/>
                  </a:lnTo>
                  <a:lnTo>
                    <a:pt x="2544457" y="914331"/>
                  </a:lnTo>
                  <a:lnTo>
                    <a:pt x="2539382" y="863692"/>
                  </a:lnTo>
                  <a:lnTo>
                    <a:pt x="2532344" y="813655"/>
                  </a:lnTo>
                  <a:lnTo>
                    <a:pt x="2523384" y="764258"/>
                  </a:lnTo>
                  <a:lnTo>
                    <a:pt x="2512540" y="715542"/>
                  </a:lnTo>
                  <a:lnTo>
                    <a:pt x="2499853" y="667545"/>
                  </a:lnTo>
                  <a:lnTo>
                    <a:pt x="2485361" y="620308"/>
                  </a:lnTo>
                  <a:lnTo>
                    <a:pt x="2469104" y="573869"/>
                  </a:lnTo>
                  <a:lnTo>
                    <a:pt x="2451121" y="528269"/>
                  </a:lnTo>
                  <a:lnTo>
                    <a:pt x="2431451" y="483547"/>
                  </a:lnTo>
                  <a:lnTo>
                    <a:pt x="2410134" y="439742"/>
                  </a:lnTo>
                  <a:lnTo>
                    <a:pt x="2387210" y="396893"/>
                  </a:lnTo>
                  <a:lnTo>
                    <a:pt x="2362717" y="355041"/>
                  </a:lnTo>
                  <a:lnTo>
                    <a:pt x="2336695" y="314225"/>
                  </a:lnTo>
                  <a:lnTo>
                    <a:pt x="2309183" y="274483"/>
                  </a:lnTo>
                  <a:lnTo>
                    <a:pt x="2280221" y="235857"/>
                  </a:lnTo>
                  <a:lnTo>
                    <a:pt x="2249847" y="198384"/>
                  </a:lnTo>
                  <a:lnTo>
                    <a:pt x="2218102" y="162106"/>
                  </a:lnTo>
                  <a:lnTo>
                    <a:pt x="2185025" y="127060"/>
                  </a:lnTo>
                  <a:lnTo>
                    <a:pt x="2150655" y="93287"/>
                  </a:lnTo>
                  <a:lnTo>
                    <a:pt x="2115031" y="60827"/>
                  </a:lnTo>
                  <a:lnTo>
                    <a:pt x="2078193" y="29717"/>
                  </a:lnTo>
                  <a:lnTo>
                    <a:pt x="2040180" y="0"/>
                  </a:lnTo>
                  <a:lnTo>
                    <a:pt x="2045956" y="0"/>
                  </a:lnTo>
                  <a:lnTo>
                    <a:pt x="2083986" y="29860"/>
                  </a:lnTo>
                  <a:lnTo>
                    <a:pt x="2120840" y="61107"/>
                  </a:lnTo>
                  <a:lnTo>
                    <a:pt x="2156478" y="93702"/>
                  </a:lnTo>
                  <a:lnTo>
                    <a:pt x="2190861" y="127605"/>
                  </a:lnTo>
                  <a:lnTo>
                    <a:pt x="2223951" y="162778"/>
                  </a:lnTo>
                  <a:lnTo>
                    <a:pt x="2255706" y="199181"/>
                  </a:lnTo>
                  <a:lnTo>
                    <a:pt x="2286089" y="236775"/>
                  </a:lnTo>
                  <a:lnTo>
                    <a:pt x="2315060" y="275521"/>
                  </a:lnTo>
                  <a:lnTo>
                    <a:pt x="2342579" y="315380"/>
                  </a:lnTo>
                  <a:lnTo>
                    <a:pt x="2368608" y="356312"/>
                  </a:lnTo>
                  <a:lnTo>
                    <a:pt x="2393107" y="398278"/>
                  </a:lnTo>
                  <a:lnTo>
                    <a:pt x="2416036" y="441240"/>
                  </a:lnTo>
                  <a:lnTo>
                    <a:pt x="2437357" y="485158"/>
                  </a:lnTo>
                  <a:lnTo>
                    <a:pt x="2457030" y="529992"/>
                  </a:lnTo>
                  <a:lnTo>
                    <a:pt x="2475016" y="575704"/>
                  </a:lnTo>
                  <a:lnTo>
                    <a:pt x="2491275" y="622255"/>
                  </a:lnTo>
                  <a:lnTo>
                    <a:pt x="2505769" y="669605"/>
                  </a:lnTo>
                  <a:lnTo>
                    <a:pt x="2518458" y="717715"/>
                  </a:lnTo>
                  <a:lnTo>
                    <a:pt x="2529302" y="766546"/>
                  </a:lnTo>
                  <a:lnTo>
                    <a:pt x="2538263" y="816058"/>
                  </a:lnTo>
                  <a:lnTo>
                    <a:pt x="2545301" y="866214"/>
                  </a:lnTo>
                  <a:lnTo>
                    <a:pt x="2550377" y="916973"/>
                  </a:lnTo>
                  <a:lnTo>
                    <a:pt x="2553451" y="968296"/>
                  </a:lnTo>
                  <a:lnTo>
                    <a:pt x="2554485" y="1020144"/>
                  </a:lnTo>
                  <a:lnTo>
                    <a:pt x="2553461" y="1071802"/>
                  </a:lnTo>
                  <a:lnTo>
                    <a:pt x="2550415" y="1122939"/>
                  </a:lnTo>
                  <a:lnTo>
                    <a:pt x="2545385" y="1173514"/>
                  </a:lnTo>
                  <a:lnTo>
                    <a:pt x="2538411" y="1223490"/>
                  </a:lnTo>
                  <a:lnTo>
                    <a:pt x="2529531" y="1272828"/>
                  </a:lnTo>
                  <a:lnTo>
                    <a:pt x="2518783" y="1321489"/>
                  </a:lnTo>
                  <a:lnTo>
                    <a:pt x="2506206" y="1369434"/>
                  </a:lnTo>
                  <a:lnTo>
                    <a:pt x="2491839" y="1416625"/>
                  </a:lnTo>
                  <a:lnTo>
                    <a:pt x="2475720" y="1463022"/>
                  </a:lnTo>
                  <a:lnTo>
                    <a:pt x="2457889" y="1508587"/>
                  </a:lnTo>
                  <a:lnTo>
                    <a:pt x="2438383" y="1553282"/>
                  </a:lnTo>
                  <a:lnTo>
                    <a:pt x="2417241" y="1597067"/>
                  </a:lnTo>
                  <a:lnTo>
                    <a:pt x="2394502" y="1639904"/>
                  </a:lnTo>
                  <a:lnTo>
                    <a:pt x="2370205" y="1681755"/>
                  </a:lnTo>
                  <a:lnTo>
                    <a:pt x="2344382" y="1722588"/>
                  </a:lnTo>
                  <a:lnTo>
                    <a:pt x="2317038" y="1762409"/>
                  </a:lnTo>
                  <a:lnTo>
                    <a:pt x="2288262" y="1801104"/>
                  </a:lnTo>
                  <a:lnTo>
                    <a:pt x="2258099" y="1838632"/>
                  </a:lnTo>
                  <a:lnTo>
                    <a:pt x="2226593" y="1874954"/>
                  </a:lnTo>
                  <a:lnTo>
                    <a:pt x="2193788" y="1910030"/>
                  </a:lnTo>
                  <a:lnTo>
                    <a:pt x="2159732" y="1943819"/>
                  </a:lnTo>
                  <a:close/>
                </a:path>
                <a:path w="2554605" h="2298065">
                  <a:moveTo>
                    <a:pt x="406159" y="1943819"/>
                  </a:moveTo>
                  <a:lnTo>
                    <a:pt x="394608" y="1943819"/>
                  </a:lnTo>
                  <a:lnTo>
                    <a:pt x="360503" y="1909962"/>
                  </a:lnTo>
                  <a:lnTo>
                    <a:pt x="327684" y="1874846"/>
                  </a:lnTo>
                  <a:lnTo>
                    <a:pt x="296190" y="1838512"/>
                  </a:lnTo>
                  <a:lnTo>
                    <a:pt x="266059" y="1800996"/>
                  </a:lnTo>
                  <a:lnTo>
                    <a:pt x="237331" y="1762339"/>
                  </a:lnTo>
                  <a:lnTo>
                    <a:pt x="210044" y="1722579"/>
                  </a:lnTo>
                  <a:lnTo>
                    <a:pt x="184193" y="1681680"/>
                  </a:lnTo>
                  <a:lnTo>
                    <a:pt x="159853" y="1639725"/>
                  </a:lnTo>
                  <a:lnTo>
                    <a:pt x="137216" y="1597067"/>
                  </a:lnTo>
                  <a:lnTo>
                    <a:pt x="116081" y="1553282"/>
                  </a:lnTo>
                  <a:lnTo>
                    <a:pt x="96580" y="1508587"/>
                  </a:lnTo>
                  <a:lnTo>
                    <a:pt x="78752" y="1463022"/>
                  </a:lnTo>
                  <a:lnTo>
                    <a:pt x="62637" y="1416625"/>
                  </a:lnTo>
                  <a:lnTo>
                    <a:pt x="48273" y="1369434"/>
                  </a:lnTo>
                  <a:lnTo>
                    <a:pt x="35698" y="1321489"/>
                  </a:lnTo>
                  <a:lnTo>
                    <a:pt x="24951" y="1272828"/>
                  </a:lnTo>
                  <a:lnTo>
                    <a:pt x="16072" y="1223490"/>
                  </a:lnTo>
                  <a:lnTo>
                    <a:pt x="9098" y="1173514"/>
                  </a:lnTo>
                  <a:lnTo>
                    <a:pt x="4069" y="1122939"/>
                  </a:lnTo>
                  <a:lnTo>
                    <a:pt x="1023" y="1071802"/>
                  </a:lnTo>
                  <a:lnTo>
                    <a:pt x="0" y="1020144"/>
                  </a:lnTo>
                  <a:lnTo>
                    <a:pt x="1032" y="968296"/>
                  </a:lnTo>
                  <a:lnTo>
                    <a:pt x="4104" y="916973"/>
                  </a:lnTo>
                  <a:lnTo>
                    <a:pt x="9177" y="866214"/>
                  </a:lnTo>
                  <a:lnTo>
                    <a:pt x="16210" y="816058"/>
                  </a:lnTo>
                  <a:lnTo>
                    <a:pt x="25166" y="766546"/>
                  </a:lnTo>
                  <a:lnTo>
                    <a:pt x="36004" y="717715"/>
                  </a:lnTo>
                  <a:lnTo>
                    <a:pt x="48685" y="669605"/>
                  </a:lnTo>
                  <a:lnTo>
                    <a:pt x="63171" y="622255"/>
                  </a:lnTo>
                  <a:lnTo>
                    <a:pt x="79423" y="575704"/>
                  </a:lnTo>
                  <a:lnTo>
                    <a:pt x="97400" y="529992"/>
                  </a:lnTo>
                  <a:lnTo>
                    <a:pt x="117064" y="485158"/>
                  </a:lnTo>
                  <a:lnTo>
                    <a:pt x="138376" y="441240"/>
                  </a:lnTo>
                  <a:lnTo>
                    <a:pt x="161296" y="398278"/>
                  </a:lnTo>
                  <a:lnTo>
                    <a:pt x="185786" y="356312"/>
                  </a:lnTo>
                  <a:lnTo>
                    <a:pt x="211806" y="315380"/>
                  </a:lnTo>
                  <a:lnTo>
                    <a:pt x="239317" y="275521"/>
                  </a:lnTo>
                  <a:lnTo>
                    <a:pt x="268280" y="236775"/>
                  </a:lnTo>
                  <a:lnTo>
                    <a:pt x="298656" y="199181"/>
                  </a:lnTo>
                  <a:lnTo>
                    <a:pt x="330405" y="162778"/>
                  </a:lnTo>
                  <a:lnTo>
                    <a:pt x="363489" y="127605"/>
                  </a:lnTo>
                  <a:lnTo>
                    <a:pt x="397868" y="93702"/>
                  </a:lnTo>
                  <a:lnTo>
                    <a:pt x="433503" y="61107"/>
                  </a:lnTo>
                  <a:lnTo>
                    <a:pt x="470355" y="29860"/>
                  </a:lnTo>
                  <a:lnTo>
                    <a:pt x="508384" y="0"/>
                  </a:lnTo>
                  <a:lnTo>
                    <a:pt x="513871" y="0"/>
                  </a:lnTo>
                  <a:lnTo>
                    <a:pt x="475859" y="29717"/>
                  </a:lnTo>
                  <a:lnTo>
                    <a:pt x="439023" y="60827"/>
                  </a:lnTo>
                  <a:lnTo>
                    <a:pt x="403402" y="93287"/>
                  </a:lnTo>
                  <a:lnTo>
                    <a:pt x="369037" y="127060"/>
                  </a:lnTo>
                  <a:lnTo>
                    <a:pt x="335965" y="162106"/>
                  </a:lnTo>
                  <a:lnTo>
                    <a:pt x="304226" y="198384"/>
                  </a:lnTo>
                  <a:lnTo>
                    <a:pt x="273860" y="235857"/>
                  </a:lnTo>
                  <a:lnTo>
                    <a:pt x="244906" y="274483"/>
                  </a:lnTo>
                  <a:lnTo>
                    <a:pt x="217402" y="314225"/>
                  </a:lnTo>
                  <a:lnTo>
                    <a:pt x="191389" y="355041"/>
                  </a:lnTo>
                  <a:lnTo>
                    <a:pt x="166905" y="396893"/>
                  </a:lnTo>
                  <a:lnTo>
                    <a:pt x="143989" y="439742"/>
                  </a:lnTo>
                  <a:lnTo>
                    <a:pt x="122681" y="483547"/>
                  </a:lnTo>
                  <a:lnTo>
                    <a:pt x="103021" y="528269"/>
                  </a:lnTo>
                  <a:lnTo>
                    <a:pt x="85046" y="573869"/>
                  </a:lnTo>
                  <a:lnTo>
                    <a:pt x="68797" y="620308"/>
                  </a:lnTo>
                  <a:lnTo>
                    <a:pt x="54313" y="667545"/>
                  </a:lnTo>
                  <a:lnTo>
                    <a:pt x="41633" y="715542"/>
                  </a:lnTo>
                  <a:lnTo>
                    <a:pt x="30796" y="764258"/>
                  </a:lnTo>
                  <a:lnTo>
                    <a:pt x="21841" y="813655"/>
                  </a:lnTo>
                  <a:lnTo>
                    <a:pt x="14808" y="863692"/>
                  </a:lnTo>
                  <a:lnTo>
                    <a:pt x="9736" y="914331"/>
                  </a:lnTo>
                  <a:lnTo>
                    <a:pt x="6664" y="965532"/>
                  </a:lnTo>
                  <a:lnTo>
                    <a:pt x="5631" y="1017255"/>
                  </a:lnTo>
                  <a:lnTo>
                    <a:pt x="6671" y="1069180"/>
                  </a:lnTo>
                  <a:lnTo>
                    <a:pt x="9766" y="1120577"/>
                  </a:lnTo>
                  <a:lnTo>
                    <a:pt x="14876" y="1171407"/>
                  </a:lnTo>
                  <a:lnTo>
                    <a:pt x="21960" y="1221631"/>
                  </a:lnTo>
                  <a:lnTo>
                    <a:pt x="30981" y="1271207"/>
                  </a:lnTo>
                  <a:lnTo>
                    <a:pt x="41897" y="1320095"/>
                  </a:lnTo>
                  <a:lnTo>
                    <a:pt x="54669" y="1368257"/>
                  </a:lnTo>
                  <a:lnTo>
                    <a:pt x="69257" y="1415652"/>
                  </a:lnTo>
                  <a:lnTo>
                    <a:pt x="85623" y="1462241"/>
                  </a:lnTo>
                  <a:lnTo>
                    <a:pt x="103725" y="1507982"/>
                  </a:lnTo>
                  <a:lnTo>
                    <a:pt x="123525" y="1552836"/>
                  </a:lnTo>
                  <a:lnTo>
                    <a:pt x="144983" y="1596764"/>
                  </a:lnTo>
                  <a:lnTo>
                    <a:pt x="168164" y="1639904"/>
                  </a:lnTo>
                  <a:lnTo>
                    <a:pt x="192761" y="1681755"/>
                  </a:lnTo>
                  <a:lnTo>
                    <a:pt x="218906" y="1722588"/>
                  </a:lnTo>
                  <a:lnTo>
                    <a:pt x="246598" y="1762409"/>
                  </a:lnTo>
                  <a:lnTo>
                    <a:pt x="275750" y="1801104"/>
                  </a:lnTo>
                  <a:lnTo>
                    <a:pt x="306321" y="1838632"/>
                  </a:lnTo>
                  <a:lnTo>
                    <a:pt x="338273" y="1874954"/>
                  </a:lnTo>
                  <a:lnTo>
                    <a:pt x="371565" y="1910030"/>
                  </a:lnTo>
                  <a:lnTo>
                    <a:pt x="406159" y="194381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4482485" y="3308750"/>
              <a:ext cx="1765300" cy="2201545"/>
            </a:xfrm>
            <a:custGeom>
              <a:avLst/>
              <a:gdLst/>
              <a:ahLst/>
              <a:cxnLst/>
              <a:rect l="l" t="t" r="r" b="b"/>
              <a:pathLst>
                <a:path w="1765300" h="2201545">
                  <a:moveTo>
                    <a:pt x="1587384" y="2201454"/>
                  </a:moveTo>
                  <a:lnTo>
                    <a:pt x="1572224" y="2201454"/>
                  </a:lnTo>
                  <a:lnTo>
                    <a:pt x="1610544" y="2175654"/>
                  </a:lnTo>
                  <a:lnTo>
                    <a:pt x="1647859" y="2148522"/>
                  </a:lnTo>
                  <a:lnTo>
                    <a:pt x="1684135" y="2120081"/>
                  </a:lnTo>
                  <a:lnTo>
                    <a:pt x="1719336" y="2090350"/>
                  </a:lnTo>
                  <a:lnTo>
                    <a:pt x="1753429" y="2059350"/>
                  </a:lnTo>
                  <a:lnTo>
                    <a:pt x="1765124" y="2059350"/>
                  </a:lnTo>
                  <a:lnTo>
                    <a:pt x="1723119" y="2097760"/>
                  </a:lnTo>
                  <a:lnTo>
                    <a:pt x="1679449" y="2134302"/>
                  </a:lnTo>
                  <a:lnTo>
                    <a:pt x="1634181" y="2168893"/>
                  </a:lnTo>
                  <a:lnTo>
                    <a:pt x="1587384" y="2201454"/>
                  </a:lnTo>
                  <a:close/>
                </a:path>
                <a:path w="1765300" h="2201545">
                  <a:moveTo>
                    <a:pt x="192756" y="2201454"/>
                  </a:moveTo>
                  <a:lnTo>
                    <a:pt x="177739" y="2201454"/>
                  </a:lnTo>
                  <a:lnTo>
                    <a:pt x="130942" y="2168893"/>
                  </a:lnTo>
                  <a:lnTo>
                    <a:pt x="85675" y="2134302"/>
                  </a:lnTo>
                  <a:lnTo>
                    <a:pt x="42005" y="2097760"/>
                  </a:lnTo>
                  <a:lnTo>
                    <a:pt x="0" y="2059350"/>
                  </a:lnTo>
                  <a:lnTo>
                    <a:pt x="11550" y="2059350"/>
                  </a:lnTo>
                  <a:lnTo>
                    <a:pt x="45643" y="2090350"/>
                  </a:lnTo>
                  <a:lnTo>
                    <a:pt x="80844" y="2120081"/>
                  </a:lnTo>
                  <a:lnTo>
                    <a:pt x="117120" y="2148522"/>
                  </a:lnTo>
                  <a:lnTo>
                    <a:pt x="154435" y="2175654"/>
                  </a:lnTo>
                  <a:lnTo>
                    <a:pt x="192756" y="2201454"/>
                  </a:lnTo>
                  <a:close/>
                </a:path>
                <a:path w="1765300" h="2201545">
                  <a:moveTo>
                    <a:pt x="1651348" y="115531"/>
                  </a:moveTo>
                  <a:lnTo>
                    <a:pt x="1645572" y="115531"/>
                  </a:lnTo>
                  <a:lnTo>
                    <a:pt x="1636076" y="108495"/>
                  </a:lnTo>
                  <a:lnTo>
                    <a:pt x="1626459" y="101487"/>
                  </a:lnTo>
                  <a:lnTo>
                    <a:pt x="1573372" y="64052"/>
                  </a:lnTo>
                  <a:lnTo>
                    <a:pt x="1538925" y="41555"/>
                  </a:lnTo>
                  <a:lnTo>
                    <a:pt x="1503692" y="20195"/>
                  </a:lnTo>
                  <a:lnTo>
                    <a:pt x="1467688" y="0"/>
                  </a:lnTo>
                  <a:lnTo>
                    <a:pt x="1515572" y="26012"/>
                  </a:lnTo>
                  <a:lnTo>
                    <a:pt x="1562171" y="53974"/>
                  </a:lnTo>
                  <a:lnTo>
                    <a:pt x="1607443" y="83832"/>
                  </a:lnTo>
                  <a:lnTo>
                    <a:pt x="1651348" y="115531"/>
                  </a:lnTo>
                  <a:close/>
                </a:path>
                <a:path w="1765300" h="2201545">
                  <a:moveTo>
                    <a:pt x="119263" y="115531"/>
                  </a:moveTo>
                  <a:lnTo>
                    <a:pt x="113776" y="115531"/>
                  </a:lnTo>
                  <a:lnTo>
                    <a:pt x="157137" y="84238"/>
                  </a:lnTo>
                  <a:lnTo>
                    <a:pt x="201852" y="54733"/>
                  </a:lnTo>
                  <a:lnTo>
                    <a:pt x="247866" y="27068"/>
                  </a:lnTo>
                  <a:lnTo>
                    <a:pt x="295126" y="1299"/>
                  </a:lnTo>
                  <a:lnTo>
                    <a:pt x="260608" y="20707"/>
                  </a:lnTo>
                  <a:lnTo>
                    <a:pt x="226795" y="41212"/>
                  </a:lnTo>
                  <a:lnTo>
                    <a:pt x="193685" y="62772"/>
                  </a:lnTo>
                  <a:lnTo>
                    <a:pt x="150694" y="92765"/>
                  </a:lnTo>
                  <a:lnTo>
                    <a:pt x="140163" y="100277"/>
                  </a:lnTo>
                  <a:lnTo>
                    <a:pt x="129686" y="107870"/>
                  </a:lnTo>
                  <a:lnTo>
                    <a:pt x="119263" y="115531"/>
                  </a:lnTo>
                  <a:close/>
                </a:path>
              </a:pathLst>
            </a:custGeom>
            <a:solidFill>
              <a:srgbClr val="8FA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4093509" y="3424281"/>
              <a:ext cx="2543175" cy="2289810"/>
            </a:xfrm>
            <a:custGeom>
              <a:avLst/>
              <a:gdLst/>
              <a:ahLst/>
              <a:cxnLst/>
              <a:rect l="l" t="t" r="r" b="b"/>
              <a:pathLst>
                <a:path w="2543175" h="2289810">
                  <a:moveTo>
                    <a:pt x="1271466" y="2289258"/>
                  </a:moveTo>
                  <a:lnTo>
                    <a:pt x="1220852" y="2288269"/>
                  </a:lnTo>
                  <a:lnTo>
                    <a:pt x="1170741" y="2285325"/>
                  </a:lnTo>
                  <a:lnTo>
                    <a:pt x="1121169" y="2280464"/>
                  </a:lnTo>
                  <a:lnTo>
                    <a:pt x="1072173" y="2273722"/>
                  </a:lnTo>
                  <a:lnTo>
                    <a:pt x="1023790" y="2265136"/>
                  </a:lnTo>
                  <a:lnTo>
                    <a:pt x="976056" y="2254742"/>
                  </a:lnTo>
                  <a:lnTo>
                    <a:pt x="929009" y="2242578"/>
                  </a:lnTo>
                  <a:lnTo>
                    <a:pt x="882684" y="2228679"/>
                  </a:lnTo>
                  <a:lnTo>
                    <a:pt x="837119" y="2213084"/>
                  </a:lnTo>
                  <a:lnTo>
                    <a:pt x="792349" y="2195827"/>
                  </a:lnTo>
                  <a:lnTo>
                    <a:pt x="748413" y="2176947"/>
                  </a:lnTo>
                  <a:lnTo>
                    <a:pt x="705347" y="2156480"/>
                  </a:lnTo>
                  <a:lnTo>
                    <a:pt x="663187" y="2134462"/>
                  </a:lnTo>
                  <a:lnTo>
                    <a:pt x="621970" y="2110931"/>
                  </a:lnTo>
                  <a:lnTo>
                    <a:pt x="581732" y="2085923"/>
                  </a:lnTo>
                  <a:lnTo>
                    <a:pt x="596749" y="2085923"/>
                  </a:lnTo>
                  <a:lnTo>
                    <a:pt x="639127" y="2111548"/>
                  </a:lnTo>
                  <a:lnTo>
                    <a:pt x="682572" y="2135539"/>
                  </a:lnTo>
                  <a:lnTo>
                    <a:pt x="727040" y="2157854"/>
                  </a:lnTo>
                  <a:lnTo>
                    <a:pt x="772489" y="2178451"/>
                  </a:lnTo>
                  <a:lnTo>
                    <a:pt x="818876" y="2197287"/>
                  </a:lnTo>
                  <a:lnTo>
                    <a:pt x="866157" y="2214319"/>
                  </a:lnTo>
                  <a:lnTo>
                    <a:pt x="914291" y="2229507"/>
                  </a:lnTo>
                  <a:lnTo>
                    <a:pt x="963233" y="2242807"/>
                  </a:lnTo>
                  <a:lnTo>
                    <a:pt x="1012941" y="2254176"/>
                  </a:lnTo>
                  <a:lnTo>
                    <a:pt x="1063371" y="2263574"/>
                  </a:lnTo>
                  <a:lnTo>
                    <a:pt x="1114482" y="2270956"/>
                  </a:lnTo>
                  <a:lnTo>
                    <a:pt x="1166231" y="2276282"/>
                  </a:lnTo>
                  <a:lnTo>
                    <a:pt x="1218573" y="2279509"/>
                  </a:lnTo>
                  <a:lnTo>
                    <a:pt x="1271466" y="2280593"/>
                  </a:lnTo>
                  <a:lnTo>
                    <a:pt x="1420444" y="2280593"/>
                  </a:lnTo>
                  <a:lnTo>
                    <a:pt x="1372191" y="2285325"/>
                  </a:lnTo>
                  <a:lnTo>
                    <a:pt x="1322080" y="2288269"/>
                  </a:lnTo>
                  <a:lnTo>
                    <a:pt x="1271466" y="2289258"/>
                  </a:lnTo>
                  <a:close/>
                </a:path>
                <a:path w="2543175" h="2289810">
                  <a:moveTo>
                    <a:pt x="1420444" y="2280593"/>
                  </a:moveTo>
                  <a:lnTo>
                    <a:pt x="1271466" y="2280593"/>
                  </a:lnTo>
                  <a:lnTo>
                    <a:pt x="1324358" y="2279509"/>
                  </a:lnTo>
                  <a:lnTo>
                    <a:pt x="1376695" y="2276282"/>
                  </a:lnTo>
                  <a:lnTo>
                    <a:pt x="1428435" y="2270956"/>
                  </a:lnTo>
                  <a:lnTo>
                    <a:pt x="1479536" y="2263574"/>
                  </a:lnTo>
                  <a:lnTo>
                    <a:pt x="1529957" y="2254176"/>
                  </a:lnTo>
                  <a:lnTo>
                    <a:pt x="1579655" y="2242807"/>
                  </a:lnTo>
                  <a:lnTo>
                    <a:pt x="1628588" y="2229507"/>
                  </a:lnTo>
                  <a:lnTo>
                    <a:pt x="1676715" y="2214319"/>
                  </a:lnTo>
                  <a:lnTo>
                    <a:pt x="1723993" y="2197287"/>
                  </a:lnTo>
                  <a:lnTo>
                    <a:pt x="1770380" y="2178451"/>
                  </a:lnTo>
                  <a:lnTo>
                    <a:pt x="1815835" y="2157854"/>
                  </a:lnTo>
                  <a:lnTo>
                    <a:pt x="1860316" y="2135539"/>
                  </a:lnTo>
                  <a:lnTo>
                    <a:pt x="1903779" y="2111548"/>
                  </a:lnTo>
                  <a:lnTo>
                    <a:pt x="1946184" y="2085923"/>
                  </a:lnTo>
                  <a:lnTo>
                    <a:pt x="1961200" y="2085923"/>
                  </a:lnTo>
                  <a:lnTo>
                    <a:pt x="1920963" y="2110931"/>
                  </a:lnTo>
                  <a:lnTo>
                    <a:pt x="1879746" y="2134462"/>
                  </a:lnTo>
                  <a:lnTo>
                    <a:pt x="1837586" y="2156480"/>
                  </a:lnTo>
                  <a:lnTo>
                    <a:pt x="1794520" y="2176947"/>
                  </a:lnTo>
                  <a:lnTo>
                    <a:pt x="1750583" y="2195827"/>
                  </a:lnTo>
                  <a:lnTo>
                    <a:pt x="1705814" y="2213084"/>
                  </a:lnTo>
                  <a:lnTo>
                    <a:pt x="1660249" y="2228679"/>
                  </a:lnTo>
                  <a:lnTo>
                    <a:pt x="1613924" y="2242578"/>
                  </a:lnTo>
                  <a:lnTo>
                    <a:pt x="1566876" y="2254742"/>
                  </a:lnTo>
                  <a:lnTo>
                    <a:pt x="1519143" y="2265136"/>
                  </a:lnTo>
                  <a:lnTo>
                    <a:pt x="1470759" y="2273722"/>
                  </a:lnTo>
                  <a:lnTo>
                    <a:pt x="1421763" y="2280464"/>
                  </a:lnTo>
                  <a:lnTo>
                    <a:pt x="1420444" y="2280593"/>
                  </a:lnTo>
                  <a:close/>
                </a:path>
                <a:path w="2543175" h="2289810">
                  <a:moveTo>
                    <a:pt x="2142405" y="1943819"/>
                  </a:moveTo>
                  <a:lnTo>
                    <a:pt x="2131143" y="1943819"/>
                  </a:lnTo>
                  <a:lnTo>
                    <a:pt x="2166291" y="1910030"/>
                  </a:lnTo>
                  <a:lnTo>
                    <a:pt x="2199956" y="1875103"/>
                  </a:lnTo>
                  <a:lnTo>
                    <a:pt x="2232354" y="1838813"/>
                  </a:lnTo>
                  <a:lnTo>
                    <a:pt x="2263358" y="1801291"/>
                  </a:lnTo>
                  <a:lnTo>
                    <a:pt x="2293047" y="1762409"/>
                  </a:lnTo>
                  <a:lnTo>
                    <a:pt x="2321104" y="1722588"/>
                  </a:lnTo>
                  <a:lnTo>
                    <a:pt x="2347635" y="1681680"/>
                  </a:lnTo>
                  <a:lnTo>
                    <a:pt x="2372621" y="1639695"/>
                  </a:lnTo>
                  <a:lnTo>
                    <a:pt x="2396044" y="1596624"/>
                  </a:lnTo>
                  <a:lnTo>
                    <a:pt x="2417828" y="1552566"/>
                  </a:lnTo>
                  <a:lnTo>
                    <a:pt x="2437932" y="1507562"/>
                  </a:lnTo>
                  <a:lnTo>
                    <a:pt x="2456315" y="1461653"/>
                  </a:lnTo>
                  <a:lnTo>
                    <a:pt x="2472937" y="1414880"/>
                  </a:lnTo>
                  <a:lnTo>
                    <a:pt x="2487756" y="1367284"/>
                  </a:lnTo>
                  <a:lnTo>
                    <a:pt x="2500733" y="1318906"/>
                  </a:lnTo>
                  <a:lnTo>
                    <a:pt x="2511825" y="1269787"/>
                  </a:lnTo>
                  <a:lnTo>
                    <a:pt x="2520992" y="1219968"/>
                  </a:lnTo>
                  <a:lnTo>
                    <a:pt x="2528193" y="1169490"/>
                  </a:lnTo>
                  <a:lnTo>
                    <a:pt x="2533387" y="1118394"/>
                  </a:lnTo>
                  <a:lnTo>
                    <a:pt x="2536533" y="1066721"/>
                  </a:lnTo>
                  <a:lnTo>
                    <a:pt x="2537591" y="1014511"/>
                  </a:lnTo>
                  <a:lnTo>
                    <a:pt x="2536569" y="963163"/>
                  </a:lnTo>
                  <a:lnTo>
                    <a:pt x="2533530" y="912335"/>
                  </a:lnTo>
                  <a:lnTo>
                    <a:pt x="2528511" y="862066"/>
                  </a:lnTo>
                  <a:lnTo>
                    <a:pt x="2521551" y="812395"/>
                  </a:lnTo>
                  <a:lnTo>
                    <a:pt x="2512690" y="763360"/>
                  </a:lnTo>
                  <a:lnTo>
                    <a:pt x="2501966" y="714999"/>
                  </a:lnTo>
                  <a:lnTo>
                    <a:pt x="2489418" y="667352"/>
                  </a:lnTo>
                  <a:lnTo>
                    <a:pt x="2475032" y="620308"/>
                  </a:lnTo>
                  <a:lnTo>
                    <a:pt x="2459004" y="574354"/>
                  </a:lnTo>
                  <a:lnTo>
                    <a:pt x="2441215" y="529079"/>
                  </a:lnTo>
                  <a:lnTo>
                    <a:pt x="2421757" y="484673"/>
                  </a:lnTo>
                  <a:lnTo>
                    <a:pt x="2400669" y="441173"/>
                  </a:lnTo>
                  <a:lnTo>
                    <a:pt x="2377988" y="398619"/>
                  </a:lnTo>
                  <a:lnTo>
                    <a:pt x="2353754" y="357049"/>
                  </a:lnTo>
                  <a:lnTo>
                    <a:pt x="2328006" y="316501"/>
                  </a:lnTo>
                  <a:lnTo>
                    <a:pt x="2300783" y="277015"/>
                  </a:lnTo>
                  <a:lnTo>
                    <a:pt x="2272122" y="238629"/>
                  </a:lnTo>
                  <a:lnTo>
                    <a:pt x="2242063" y="201382"/>
                  </a:lnTo>
                  <a:lnTo>
                    <a:pt x="2210644" y="165312"/>
                  </a:lnTo>
                  <a:lnTo>
                    <a:pt x="2177905" y="130458"/>
                  </a:lnTo>
                  <a:lnTo>
                    <a:pt x="2143884" y="96859"/>
                  </a:lnTo>
                  <a:lnTo>
                    <a:pt x="2090239" y="47846"/>
                  </a:lnTo>
                  <a:lnTo>
                    <a:pt x="2052396" y="15569"/>
                  </a:lnTo>
                  <a:lnTo>
                    <a:pt x="2032961" y="0"/>
                  </a:lnTo>
                  <a:lnTo>
                    <a:pt x="2034549" y="0"/>
                  </a:lnTo>
                  <a:lnTo>
                    <a:pt x="2072562" y="29717"/>
                  </a:lnTo>
                  <a:lnTo>
                    <a:pt x="2109400" y="60827"/>
                  </a:lnTo>
                  <a:lnTo>
                    <a:pt x="2145024" y="93287"/>
                  </a:lnTo>
                  <a:lnTo>
                    <a:pt x="2179394" y="127060"/>
                  </a:lnTo>
                  <a:lnTo>
                    <a:pt x="2212471" y="162106"/>
                  </a:lnTo>
                  <a:lnTo>
                    <a:pt x="2244216" y="198384"/>
                  </a:lnTo>
                  <a:lnTo>
                    <a:pt x="2274589" y="235857"/>
                  </a:lnTo>
                  <a:lnTo>
                    <a:pt x="2303552" y="274483"/>
                  </a:lnTo>
                  <a:lnTo>
                    <a:pt x="2331063" y="314225"/>
                  </a:lnTo>
                  <a:lnTo>
                    <a:pt x="2357085" y="355041"/>
                  </a:lnTo>
                  <a:lnTo>
                    <a:pt x="2381578" y="396893"/>
                  </a:lnTo>
                  <a:lnTo>
                    <a:pt x="2404503" y="439742"/>
                  </a:lnTo>
                  <a:lnTo>
                    <a:pt x="2425820" y="483547"/>
                  </a:lnTo>
                  <a:lnTo>
                    <a:pt x="2445489" y="528269"/>
                  </a:lnTo>
                  <a:lnTo>
                    <a:pt x="2463472" y="573869"/>
                  </a:lnTo>
                  <a:lnTo>
                    <a:pt x="2479775" y="620458"/>
                  </a:lnTo>
                  <a:lnTo>
                    <a:pt x="2494222" y="667545"/>
                  </a:lnTo>
                  <a:lnTo>
                    <a:pt x="2506909" y="715542"/>
                  </a:lnTo>
                  <a:lnTo>
                    <a:pt x="2517752" y="764258"/>
                  </a:lnTo>
                  <a:lnTo>
                    <a:pt x="2526713" y="813655"/>
                  </a:lnTo>
                  <a:lnTo>
                    <a:pt x="2533750" y="863692"/>
                  </a:lnTo>
                  <a:lnTo>
                    <a:pt x="2538826" y="914331"/>
                  </a:lnTo>
                  <a:lnTo>
                    <a:pt x="2541900" y="965532"/>
                  </a:lnTo>
                  <a:lnTo>
                    <a:pt x="2542933" y="1017255"/>
                  </a:lnTo>
                  <a:lnTo>
                    <a:pt x="2541892" y="1069180"/>
                  </a:lnTo>
                  <a:lnTo>
                    <a:pt x="2538795" y="1120577"/>
                  </a:lnTo>
                  <a:lnTo>
                    <a:pt x="2533681" y="1171407"/>
                  </a:lnTo>
                  <a:lnTo>
                    <a:pt x="2526591" y="1221631"/>
                  </a:lnTo>
                  <a:lnTo>
                    <a:pt x="2517565" y="1271207"/>
                  </a:lnTo>
                  <a:lnTo>
                    <a:pt x="2506642" y="1320095"/>
                  </a:lnTo>
                  <a:lnTo>
                    <a:pt x="2493863" y="1368257"/>
                  </a:lnTo>
                  <a:lnTo>
                    <a:pt x="2479268" y="1415652"/>
                  </a:lnTo>
                  <a:lnTo>
                    <a:pt x="2462896" y="1462241"/>
                  </a:lnTo>
                  <a:lnTo>
                    <a:pt x="2444788" y="1507982"/>
                  </a:lnTo>
                  <a:lnTo>
                    <a:pt x="2424983" y="1552836"/>
                  </a:lnTo>
                  <a:lnTo>
                    <a:pt x="2403521" y="1596764"/>
                  </a:lnTo>
                  <a:lnTo>
                    <a:pt x="2380442" y="1639725"/>
                  </a:lnTo>
                  <a:lnTo>
                    <a:pt x="2355749" y="1681739"/>
                  </a:lnTo>
                  <a:lnTo>
                    <a:pt x="2329508" y="1722713"/>
                  </a:lnTo>
                  <a:lnTo>
                    <a:pt x="2301906" y="1762409"/>
                  </a:lnTo>
                  <a:lnTo>
                    <a:pt x="2272760" y="1801104"/>
                  </a:lnTo>
                  <a:lnTo>
                    <a:pt x="2242197" y="1838632"/>
                  </a:lnTo>
                  <a:lnTo>
                    <a:pt x="2210257" y="1874954"/>
                  </a:lnTo>
                  <a:lnTo>
                    <a:pt x="2176889" y="1910118"/>
                  </a:lnTo>
                  <a:lnTo>
                    <a:pt x="2142405" y="1943819"/>
                  </a:lnTo>
                  <a:close/>
                </a:path>
                <a:path w="2543175" h="2289810">
                  <a:moveTo>
                    <a:pt x="411789" y="1943819"/>
                  </a:moveTo>
                  <a:lnTo>
                    <a:pt x="400527" y="1943819"/>
                  </a:lnTo>
                  <a:lnTo>
                    <a:pt x="365934" y="1910030"/>
                  </a:lnTo>
                  <a:lnTo>
                    <a:pt x="332642" y="1874954"/>
                  </a:lnTo>
                  <a:lnTo>
                    <a:pt x="300690" y="1838632"/>
                  </a:lnTo>
                  <a:lnTo>
                    <a:pt x="270119" y="1801104"/>
                  </a:lnTo>
                  <a:lnTo>
                    <a:pt x="240967" y="1762409"/>
                  </a:lnTo>
                  <a:lnTo>
                    <a:pt x="213275" y="1722588"/>
                  </a:lnTo>
                  <a:lnTo>
                    <a:pt x="187081" y="1681680"/>
                  </a:lnTo>
                  <a:lnTo>
                    <a:pt x="162411" y="1639695"/>
                  </a:lnTo>
                  <a:lnTo>
                    <a:pt x="139283" y="1596624"/>
                  </a:lnTo>
                  <a:lnTo>
                    <a:pt x="117774" y="1552566"/>
                  </a:lnTo>
                  <a:lnTo>
                    <a:pt x="98094" y="1507982"/>
                  </a:lnTo>
                  <a:lnTo>
                    <a:pt x="79991" y="1462241"/>
                  </a:lnTo>
                  <a:lnTo>
                    <a:pt x="63626" y="1415652"/>
                  </a:lnTo>
                  <a:lnTo>
                    <a:pt x="49037" y="1368257"/>
                  </a:lnTo>
                  <a:lnTo>
                    <a:pt x="36265" y="1320095"/>
                  </a:lnTo>
                  <a:lnTo>
                    <a:pt x="25349" y="1271207"/>
                  </a:lnTo>
                  <a:lnTo>
                    <a:pt x="16329" y="1221631"/>
                  </a:lnTo>
                  <a:lnTo>
                    <a:pt x="9244" y="1171407"/>
                  </a:lnTo>
                  <a:lnTo>
                    <a:pt x="4135" y="1120577"/>
                  </a:lnTo>
                  <a:lnTo>
                    <a:pt x="1040" y="1069180"/>
                  </a:lnTo>
                  <a:lnTo>
                    <a:pt x="0" y="1017255"/>
                  </a:lnTo>
                  <a:lnTo>
                    <a:pt x="1032" y="965532"/>
                  </a:lnTo>
                  <a:lnTo>
                    <a:pt x="4104" y="914331"/>
                  </a:lnTo>
                  <a:lnTo>
                    <a:pt x="9176" y="863692"/>
                  </a:lnTo>
                  <a:lnTo>
                    <a:pt x="16210" y="813655"/>
                  </a:lnTo>
                  <a:lnTo>
                    <a:pt x="25164" y="764258"/>
                  </a:lnTo>
                  <a:lnTo>
                    <a:pt x="36001" y="715542"/>
                  </a:lnTo>
                  <a:lnTo>
                    <a:pt x="48700" y="667485"/>
                  </a:lnTo>
                  <a:lnTo>
                    <a:pt x="63166" y="620308"/>
                  </a:lnTo>
                  <a:lnTo>
                    <a:pt x="79415" y="573869"/>
                  </a:lnTo>
                  <a:lnTo>
                    <a:pt x="97389" y="528269"/>
                  </a:lnTo>
                  <a:lnTo>
                    <a:pt x="117050" y="483547"/>
                  </a:lnTo>
                  <a:lnTo>
                    <a:pt x="138358" y="439742"/>
                  </a:lnTo>
                  <a:lnTo>
                    <a:pt x="161273" y="396893"/>
                  </a:lnTo>
                  <a:lnTo>
                    <a:pt x="185757" y="355041"/>
                  </a:lnTo>
                  <a:lnTo>
                    <a:pt x="211771" y="314225"/>
                  </a:lnTo>
                  <a:lnTo>
                    <a:pt x="239274" y="274483"/>
                  </a:lnTo>
                  <a:lnTo>
                    <a:pt x="268229" y="235857"/>
                  </a:lnTo>
                  <a:lnTo>
                    <a:pt x="298595" y="198384"/>
                  </a:lnTo>
                  <a:lnTo>
                    <a:pt x="330334" y="162106"/>
                  </a:lnTo>
                  <a:lnTo>
                    <a:pt x="363405" y="127060"/>
                  </a:lnTo>
                  <a:lnTo>
                    <a:pt x="397771" y="93287"/>
                  </a:lnTo>
                  <a:lnTo>
                    <a:pt x="433392" y="60827"/>
                  </a:lnTo>
                  <a:lnTo>
                    <a:pt x="470228" y="29717"/>
                  </a:lnTo>
                  <a:lnTo>
                    <a:pt x="508240" y="0"/>
                  </a:lnTo>
                  <a:lnTo>
                    <a:pt x="509972" y="0"/>
                  </a:lnTo>
                  <a:lnTo>
                    <a:pt x="490512" y="15655"/>
                  </a:lnTo>
                  <a:lnTo>
                    <a:pt x="471349" y="31662"/>
                  </a:lnTo>
                  <a:lnTo>
                    <a:pt x="398800" y="97147"/>
                  </a:lnTo>
                  <a:lnTo>
                    <a:pt x="364817" y="130743"/>
                  </a:lnTo>
                  <a:lnTo>
                    <a:pt x="332117" y="165593"/>
                  </a:lnTo>
                  <a:lnTo>
                    <a:pt x="300737" y="201657"/>
                  </a:lnTo>
                  <a:lnTo>
                    <a:pt x="270716" y="238897"/>
                  </a:lnTo>
                  <a:lnTo>
                    <a:pt x="242092" y="277275"/>
                  </a:lnTo>
                  <a:lnTo>
                    <a:pt x="214904" y="316751"/>
                  </a:lnTo>
                  <a:lnTo>
                    <a:pt x="189191" y="357287"/>
                  </a:lnTo>
                  <a:lnTo>
                    <a:pt x="164991" y="398845"/>
                  </a:lnTo>
                  <a:lnTo>
                    <a:pt x="142342" y="441386"/>
                  </a:lnTo>
                  <a:lnTo>
                    <a:pt x="121284" y="484871"/>
                  </a:lnTo>
                  <a:lnTo>
                    <a:pt x="101855" y="529262"/>
                  </a:lnTo>
                  <a:lnTo>
                    <a:pt x="84093" y="574521"/>
                  </a:lnTo>
                  <a:lnTo>
                    <a:pt x="68037" y="620608"/>
                  </a:lnTo>
                  <a:lnTo>
                    <a:pt x="53709" y="667545"/>
                  </a:lnTo>
                  <a:lnTo>
                    <a:pt x="41197" y="715114"/>
                  </a:lnTo>
                  <a:lnTo>
                    <a:pt x="30490" y="763456"/>
                  </a:lnTo>
                  <a:lnTo>
                    <a:pt x="21643" y="812473"/>
                  </a:lnTo>
                  <a:lnTo>
                    <a:pt x="14696" y="862125"/>
                  </a:lnTo>
                  <a:lnTo>
                    <a:pt x="9685" y="912375"/>
                  </a:lnTo>
                  <a:lnTo>
                    <a:pt x="6651" y="963183"/>
                  </a:lnTo>
                  <a:lnTo>
                    <a:pt x="5630" y="1014511"/>
                  </a:lnTo>
                  <a:lnTo>
                    <a:pt x="6687" y="1066721"/>
                  </a:lnTo>
                  <a:lnTo>
                    <a:pt x="9831" y="1118394"/>
                  </a:lnTo>
                  <a:lnTo>
                    <a:pt x="15021" y="1169490"/>
                  </a:lnTo>
                  <a:lnTo>
                    <a:pt x="22215" y="1219968"/>
                  </a:lnTo>
                  <a:lnTo>
                    <a:pt x="31374" y="1269787"/>
                  </a:lnTo>
                  <a:lnTo>
                    <a:pt x="42457" y="1318906"/>
                  </a:lnTo>
                  <a:lnTo>
                    <a:pt x="55422" y="1367284"/>
                  </a:lnTo>
                  <a:lnTo>
                    <a:pt x="70230" y="1414880"/>
                  </a:lnTo>
                  <a:lnTo>
                    <a:pt x="86838" y="1461653"/>
                  </a:lnTo>
                  <a:lnTo>
                    <a:pt x="105207" y="1507562"/>
                  </a:lnTo>
                  <a:lnTo>
                    <a:pt x="125296" y="1552566"/>
                  </a:lnTo>
                  <a:lnTo>
                    <a:pt x="147140" y="1596764"/>
                  </a:lnTo>
                  <a:lnTo>
                    <a:pt x="170487" y="1639725"/>
                  </a:lnTo>
                  <a:lnTo>
                    <a:pt x="195472" y="1681739"/>
                  </a:lnTo>
                  <a:lnTo>
                    <a:pt x="222031" y="1722713"/>
                  </a:lnTo>
                  <a:lnTo>
                    <a:pt x="250106" y="1762578"/>
                  </a:lnTo>
                  <a:lnTo>
                    <a:pt x="279656" y="1801291"/>
                  </a:lnTo>
                  <a:lnTo>
                    <a:pt x="310640" y="1838813"/>
                  </a:lnTo>
                  <a:lnTo>
                    <a:pt x="343018" y="1875103"/>
                  </a:lnTo>
                  <a:lnTo>
                    <a:pt x="376748" y="1910118"/>
                  </a:lnTo>
                  <a:lnTo>
                    <a:pt x="411789" y="194381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4494036" y="3394099"/>
              <a:ext cx="1742439" cy="2116455"/>
            </a:xfrm>
            <a:custGeom>
              <a:avLst/>
              <a:gdLst/>
              <a:ahLst/>
              <a:cxnLst/>
              <a:rect l="l" t="t" r="r" b="b"/>
              <a:pathLst>
                <a:path w="1742440" h="2116454">
                  <a:moveTo>
                    <a:pt x="1560673" y="2116105"/>
                  </a:moveTo>
                  <a:lnTo>
                    <a:pt x="1545657" y="2116105"/>
                  </a:lnTo>
                  <a:lnTo>
                    <a:pt x="1584755" y="2090430"/>
                  </a:lnTo>
                  <a:lnTo>
                    <a:pt x="1622842" y="2063340"/>
                  </a:lnTo>
                  <a:lnTo>
                    <a:pt x="1659876" y="2034877"/>
                  </a:lnTo>
                  <a:lnTo>
                    <a:pt x="1695907" y="2005001"/>
                  </a:lnTo>
                  <a:lnTo>
                    <a:pt x="1730616" y="1974001"/>
                  </a:lnTo>
                  <a:lnTo>
                    <a:pt x="1741878" y="1974001"/>
                  </a:lnTo>
                  <a:lnTo>
                    <a:pt x="1707687" y="2005084"/>
                  </a:lnTo>
                  <a:lnTo>
                    <a:pt x="1672584" y="2034732"/>
                  </a:lnTo>
                  <a:lnTo>
                    <a:pt x="1636308" y="2063173"/>
                  </a:lnTo>
                  <a:lnTo>
                    <a:pt x="1598993" y="2090305"/>
                  </a:lnTo>
                  <a:lnTo>
                    <a:pt x="1560673" y="2116105"/>
                  </a:lnTo>
                  <a:close/>
                </a:path>
                <a:path w="1742440" h="2116454">
                  <a:moveTo>
                    <a:pt x="196221" y="2116105"/>
                  </a:moveTo>
                  <a:lnTo>
                    <a:pt x="181205" y="2116105"/>
                  </a:lnTo>
                  <a:lnTo>
                    <a:pt x="142885" y="2090305"/>
                  </a:lnTo>
                  <a:lnTo>
                    <a:pt x="105569" y="2063173"/>
                  </a:lnTo>
                  <a:lnTo>
                    <a:pt x="69294" y="2034732"/>
                  </a:lnTo>
                  <a:lnTo>
                    <a:pt x="34092" y="2005001"/>
                  </a:lnTo>
                  <a:lnTo>
                    <a:pt x="0" y="1974001"/>
                  </a:lnTo>
                  <a:lnTo>
                    <a:pt x="11262" y="1974001"/>
                  </a:lnTo>
                  <a:lnTo>
                    <a:pt x="46064" y="2005084"/>
                  </a:lnTo>
                  <a:lnTo>
                    <a:pt x="82002" y="2034877"/>
                  </a:lnTo>
                  <a:lnTo>
                    <a:pt x="119035" y="2063340"/>
                  </a:lnTo>
                  <a:lnTo>
                    <a:pt x="157122" y="2090430"/>
                  </a:lnTo>
                  <a:lnTo>
                    <a:pt x="196221" y="2116105"/>
                  </a:lnTo>
                  <a:close/>
                </a:path>
                <a:path w="1742440" h="2116454">
                  <a:moveTo>
                    <a:pt x="1634021" y="30182"/>
                  </a:moveTo>
                  <a:lnTo>
                    <a:pt x="1632433" y="30182"/>
                  </a:lnTo>
                  <a:lnTo>
                    <a:pt x="1614060" y="16138"/>
                  </a:lnTo>
                  <a:lnTo>
                    <a:pt x="1604778" y="9183"/>
                  </a:lnTo>
                  <a:lnTo>
                    <a:pt x="1595470" y="2310"/>
                  </a:lnTo>
                  <a:lnTo>
                    <a:pt x="1605209" y="9183"/>
                  </a:lnTo>
                  <a:lnTo>
                    <a:pt x="1614908" y="16138"/>
                  </a:lnTo>
                  <a:lnTo>
                    <a:pt x="1624525" y="23146"/>
                  </a:lnTo>
                  <a:lnTo>
                    <a:pt x="1634021" y="30182"/>
                  </a:lnTo>
                  <a:close/>
                </a:path>
                <a:path w="1742440" h="2116454">
                  <a:moveTo>
                    <a:pt x="109445" y="30182"/>
                  </a:moveTo>
                  <a:lnTo>
                    <a:pt x="107712" y="30182"/>
                  </a:lnTo>
                  <a:lnTo>
                    <a:pt x="118135" y="22521"/>
                  </a:lnTo>
                  <a:lnTo>
                    <a:pt x="128612" y="14928"/>
                  </a:lnTo>
                  <a:lnTo>
                    <a:pt x="139143" y="7417"/>
                  </a:lnTo>
                  <a:lnTo>
                    <a:pt x="149729" y="0"/>
                  </a:lnTo>
                  <a:lnTo>
                    <a:pt x="139576" y="7417"/>
                  </a:lnTo>
                  <a:lnTo>
                    <a:pt x="129478" y="14928"/>
                  </a:lnTo>
                  <a:lnTo>
                    <a:pt x="119434" y="22521"/>
                  </a:lnTo>
                  <a:lnTo>
                    <a:pt x="109445" y="30182"/>
                  </a:lnTo>
                  <a:close/>
                </a:path>
              </a:pathLst>
            </a:custGeom>
            <a:solidFill>
              <a:srgbClr val="8EAB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9139" y="3161447"/>
              <a:ext cx="2531960" cy="254342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49964" y="3381019"/>
              <a:ext cx="2030166" cy="2030579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13121932" y="3687405"/>
              <a:ext cx="663575" cy="1448435"/>
            </a:xfrm>
            <a:custGeom>
              <a:avLst/>
              <a:gdLst/>
              <a:ahLst/>
              <a:cxnLst/>
              <a:rect l="l" t="t" r="r" b="b"/>
              <a:pathLst>
                <a:path w="663575" h="1448435">
                  <a:moveTo>
                    <a:pt x="331511" y="1448044"/>
                  </a:moveTo>
                  <a:lnTo>
                    <a:pt x="279127" y="1445367"/>
                  </a:lnTo>
                  <a:lnTo>
                    <a:pt x="231152" y="1437410"/>
                  </a:lnTo>
                  <a:lnTo>
                    <a:pt x="187612" y="1424285"/>
                  </a:lnTo>
                  <a:lnTo>
                    <a:pt x="148536" y="1406105"/>
                  </a:lnTo>
                  <a:lnTo>
                    <a:pt x="113952" y="1382980"/>
                  </a:lnTo>
                  <a:lnTo>
                    <a:pt x="83888" y="1355023"/>
                  </a:lnTo>
                  <a:lnTo>
                    <a:pt x="58372" y="1322345"/>
                  </a:lnTo>
                  <a:lnTo>
                    <a:pt x="37433" y="1285059"/>
                  </a:lnTo>
                  <a:lnTo>
                    <a:pt x="21098" y="1243275"/>
                  </a:lnTo>
                  <a:lnTo>
                    <a:pt x="9395" y="1197107"/>
                  </a:lnTo>
                  <a:lnTo>
                    <a:pt x="2353" y="1146665"/>
                  </a:lnTo>
                  <a:lnTo>
                    <a:pt x="0" y="1092062"/>
                  </a:lnTo>
                  <a:lnTo>
                    <a:pt x="0" y="974797"/>
                  </a:lnTo>
                  <a:lnTo>
                    <a:pt x="210226" y="974797"/>
                  </a:lnTo>
                  <a:lnTo>
                    <a:pt x="210226" y="1106215"/>
                  </a:lnTo>
                  <a:lnTo>
                    <a:pt x="215417" y="1159612"/>
                  </a:lnTo>
                  <a:lnTo>
                    <a:pt x="230408" y="1199104"/>
                  </a:lnTo>
                  <a:lnTo>
                    <a:pt x="254325" y="1225863"/>
                  </a:lnTo>
                  <a:lnTo>
                    <a:pt x="286296" y="1241059"/>
                  </a:lnTo>
                  <a:lnTo>
                    <a:pt x="325447" y="1245863"/>
                  </a:lnTo>
                  <a:lnTo>
                    <a:pt x="364612" y="1241285"/>
                  </a:lnTo>
                  <a:lnTo>
                    <a:pt x="396619" y="1225733"/>
                  </a:lnTo>
                  <a:lnTo>
                    <a:pt x="420579" y="1196484"/>
                  </a:lnTo>
                  <a:lnTo>
                    <a:pt x="435605" y="1150813"/>
                  </a:lnTo>
                  <a:lnTo>
                    <a:pt x="440811" y="1085997"/>
                  </a:lnTo>
                  <a:lnTo>
                    <a:pt x="440811" y="974797"/>
                  </a:lnTo>
                  <a:lnTo>
                    <a:pt x="437039" y="915838"/>
                  </a:lnTo>
                  <a:lnTo>
                    <a:pt x="425506" y="869739"/>
                  </a:lnTo>
                  <a:lnTo>
                    <a:pt x="405888" y="835546"/>
                  </a:lnTo>
                  <a:lnTo>
                    <a:pt x="341094" y="799060"/>
                  </a:lnTo>
                  <a:lnTo>
                    <a:pt x="295270" y="794857"/>
                  </a:lnTo>
                  <a:lnTo>
                    <a:pt x="220333" y="794857"/>
                  </a:lnTo>
                  <a:lnTo>
                    <a:pt x="220333" y="592532"/>
                  </a:lnTo>
                  <a:lnTo>
                    <a:pt x="307398" y="592532"/>
                  </a:lnTo>
                  <a:lnTo>
                    <a:pt x="353043" y="587842"/>
                  </a:lnTo>
                  <a:lnTo>
                    <a:pt x="390101" y="572476"/>
                  </a:lnTo>
                  <a:lnTo>
                    <a:pt x="417677" y="544494"/>
                  </a:lnTo>
                  <a:lnTo>
                    <a:pt x="434879" y="501955"/>
                  </a:lnTo>
                  <a:lnTo>
                    <a:pt x="440811" y="442919"/>
                  </a:lnTo>
                  <a:lnTo>
                    <a:pt x="440811" y="364069"/>
                  </a:lnTo>
                  <a:lnTo>
                    <a:pt x="435605" y="298265"/>
                  </a:lnTo>
                  <a:lnTo>
                    <a:pt x="420579" y="251996"/>
                  </a:lnTo>
                  <a:lnTo>
                    <a:pt x="364612" y="206774"/>
                  </a:lnTo>
                  <a:lnTo>
                    <a:pt x="325447" y="202180"/>
                  </a:lnTo>
                  <a:lnTo>
                    <a:pt x="286296" y="206999"/>
                  </a:lnTo>
                  <a:lnTo>
                    <a:pt x="254325" y="222222"/>
                  </a:lnTo>
                  <a:lnTo>
                    <a:pt x="230408" y="249001"/>
                  </a:lnTo>
                  <a:lnTo>
                    <a:pt x="215417" y="288487"/>
                  </a:lnTo>
                  <a:lnTo>
                    <a:pt x="210226" y="341829"/>
                  </a:lnTo>
                  <a:lnTo>
                    <a:pt x="210226" y="432810"/>
                  </a:lnTo>
                  <a:lnTo>
                    <a:pt x="0" y="432810"/>
                  </a:lnTo>
                  <a:lnTo>
                    <a:pt x="0" y="355981"/>
                  </a:lnTo>
                  <a:lnTo>
                    <a:pt x="2353" y="301378"/>
                  </a:lnTo>
                  <a:lnTo>
                    <a:pt x="9395" y="250936"/>
                  </a:lnTo>
                  <a:lnTo>
                    <a:pt x="21098" y="204768"/>
                  </a:lnTo>
                  <a:lnTo>
                    <a:pt x="37433" y="162985"/>
                  </a:lnTo>
                  <a:lnTo>
                    <a:pt x="58372" y="125698"/>
                  </a:lnTo>
                  <a:lnTo>
                    <a:pt x="83888" y="93020"/>
                  </a:lnTo>
                  <a:lnTo>
                    <a:pt x="113952" y="65063"/>
                  </a:lnTo>
                  <a:lnTo>
                    <a:pt x="148536" y="41939"/>
                  </a:lnTo>
                  <a:lnTo>
                    <a:pt x="187612" y="23758"/>
                  </a:lnTo>
                  <a:lnTo>
                    <a:pt x="231152" y="10633"/>
                  </a:lnTo>
                  <a:lnTo>
                    <a:pt x="279127" y="2677"/>
                  </a:lnTo>
                  <a:lnTo>
                    <a:pt x="331511" y="0"/>
                  </a:lnTo>
                  <a:lnTo>
                    <a:pt x="383928" y="2677"/>
                  </a:lnTo>
                  <a:lnTo>
                    <a:pt x="431931" y="10633"/>
                  </a:lnTo>
                  <a:lnTo>
                    <a:pt x="475493" y="23758"/>
                  </a:lnTo>
                  <a:lnTo>
                    <a:pt x="514588" y="41939"/>
                  </a:lnTo>
                  <a:lnTo>
                    <a:pt x="549186" y="65063"/>
                  </a:lnTo>
                  <a:lnTo>
                    <a:pt x="579260" y="93020"/>
                  </a:lnTo>
                  <a:lnTo>
                    <a:pt x="604783" y="125698"/>
                  </a:lnTo>
                  <a:lnTo>
                    <a:pt x="625728" y="162985"/>
                  </a:lnTo>
                  <a:lnTo>
                    <a:pt x="642066" y="204768"/>
                  </a:lnTo>
                  <a:lnTo>
                    <a:pt x="653770" y="250936"/>
                  </a:lnTo>
                  <a:lnTo>
                    <a:pt x="660813" y="301378"/>
                  </a:lnTo>
                  <a:lnTo>
                    <a:pt x="663167" y="355981"/>
                  </a:lnTo>
                  <a:lnTo>
                    <a:pt x="663167" y="392374"/>
                  </a:lnTo>
                  <a:lnTo>
                    <a:pt x="660167" y="453912"/>
                  </a:lnTo>
                  <a:lnTo>
                    <a:pt x="651050" y="508624"/>
                  </a:lnTo>
                  <a:lnTo>
                    <a:pt x="635639" y="556617"/>
                  </a:lnTo>
                  <a:lnTo>
                    <a:pt x="613757" y="597996"/>
                  </a:lnTo>
                  <a:lnTo>
                    <a:pt x="585227" y="632868"/>
                  </a:lnTo>
                  <a:lnTo>
                    <a:pt x="549873" y="661338"/>
                  </a:lnTo>
                  <a:lnTo>
                    <a:pt x="507518" y="683513"/>
                  </a:lnTo>
                  <a:lnTo>
                    <a:pt x="551146" y="707775"/>
                  </a:lnTo>
                  <a:lnTo>
                    <a:pt x="586995" y="738636"/>
                  </a:lnTo>
                  <a:lnTo>
                    <a:pt x="615454" y="775779"/>
                  </a:lnTo>
                  <a:lnTo>
                    <a:pt x="636912" y="818889"/>
                  </a:lnTo>
                  <a:lnTo>
                    <a:pt x="651757" y="867650"/>
                  </a:lnTo>
                  <a:lnTo>
                    <a:pt x="660379" y="921747"/>
                  </a:lnTo>
                  <a:lnTo>
                    <a:pt x="663167" y="980863"/>
                  </a:lnTo>
                  <a:lnTo>
                    <a:pt x="663167" y="1092062"/>
                  </a:lnTo>
                  <a:lnTo>
                    <a:pt x="660813" y="1146665"/>
                  </a:lnTo>
                  <a:lnTo>
                    <a:pt x="653770" y="1197107"/>
                  </a:lnTo>
                  <a:lnTo>
                    <a:pt x="642066" y="1243275"/>
                  </a:lnTo>
                  <a:lnTo>
                    <a:pt x="625728" y="1285059"/>
                  </a:lnTo>
                  <a:lnTo>
                    <a:pt x="604783" y="1322345"/>
                  </a:lnTo>
                  <a:lnTo>
                    <a:pt x="579260" y="1355023"/>
                  </a:lnTo>
                  <a:lnTo>
                    <a:pt x="549186" y="1382980"/>
                  </a:lnTo>
                  <a:lnTo>
                    <a:pt x="514588" y="1406105"/>
                  </a:lnTo>
                  <a:lnTo>
                    <a:pt x="475493" y="1424285"/>
                  </a:lnTo>
                  <a:lnTo>
                    <a:pt x="431931" y="1437410"/>
                  </a:lnTo>
                  <a:lnTo>
                    <a:pt x="383928" y="1445367"/>
                  </a:lnTo>
                  <a:lnTo>
                    <a:pt x="331511" y="1448044"/>
                  </a:lnTo>
                  <a:close/>
                </a:path>
              </a:pathLst>
            </a:custGeom>
            <a:solidFill>
              <a:srgbClr val="9EC1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 txBox="1"/>
          <p:nvPr/>
        </p:nvSpPr>
        <p:spPr>
          <a:xfrm>
            <a:off x="12762201" y="6608864"/>
            <a:ext cx="3921760" cy="1219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2490" marR="5080" indent="-860425">
              <a:lnSpc>
                <a:spcPct val="111900"/>
              </a:lnSpc>
              <a:spcBef>
                <a:spcPts val="100"/>
              </a:spcBef>
            </a:pPr>
            <a:r>
              <a:rPr dirty="0" sz="3500" spc="490" b="1">
                <a:latin typeface="Calibri"/>
                <a:cs typeface="Calibri"/>
              </a:rPr>
              <a:t>PERSEVERANCIA </a:t>
            </a:r>
            <a:r>
              <a:rPr dirty="0" sz="3500" spc="475" b="1">
                <a:latin typeface="Calibri"/>
                <a:cs typeface="Calibri"/>
              </a:rPr>
              <a:t>(Ap</a:t>
            </a:r>
            <a:r>
              <a:rPr dirty="0" sz="3500" spc="165" b="1">
                <a:latin typeface="Calibri"/>
                <a:cs typeface="Calibri"/>
              </a:rPr>
              <a:t> </a:t>
            </a:r>
            <a:r>
              <a:rPr dirty="0" sz="3500" spc="50" b="1">
                <a:latin typeface="Calibri"/>
                <a:cs typeface="Calibri"/>
              </a:rPr>
              <a:t>12:11)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96" name="object 96" descr=""/>
          <p:cNvGrpSpPr/>
          <p:nvPr/>
        </p:nvGrpSpPr>
        <p:grpSpPr>
          <a:xfrm>
            <a:off x="14591613" y="3544069"/>
            <a:ext cx="3176270" cy="3085465"/>
            <a:chOff x="14591613" y="3544069"/>
            <a:chExt cx="3176270" cy="3085465"/>
          </a:xfrm>
        </p:grpSpPr>
        <p:sp>
          <p:nvSpPr>
            <p:cNvPr id="97" name="object 97" descr=""/>
            <p:cNvSpPr/>
            <p:nvPr/>
          </p:nvSpPr>
          <p:spPr>
            <a:xfrm>
              <a:off x="16817523" y="5691708"/>
              <a:ext cx="949960" cy="937894"/>
            </a:xfrm>
            <a:custGeom>
              <a:avLst/>
              <a:gdLst/>
              <a:ahLst/>
              <a:cxnLst/>
              <a:rect l="l" t="t" r="r" b="b"/>
              <a:pathLst>
                <a:path w="949959" h="937895">
                  <a:moveTo>
                    <a:pt x="547837" y="13025"/>
                  </a:moveTo>
                  <a:lnTo>
                    <a:pt x="562882" y="7738"/>
                  </a:lnTo>
                  <a:lnTo>
                    <a:pt x="597405" y="634"/>
                  </a:lnTo>
                  <a:lnTo>
                    <a:pt x="631322" y="0"/>
                  </a:lnTo>
                  <a:lnTo>
                    <a:pt x="664569" y="7107"/>
                  </a:lnTo>
                  <a:lnTo>
                    <a:pt x="786923" y="81011"/>
                  </a:lnTo>
                  <a:lnTo>
                    <a:pt x="831069" y="110939"/>
                  </a:lnTo>
                  <a:lnTo>
                    <a:pt x="873739" y="142923"/>
                  </a:lnTo>
                  <a:lnTo>
                    <a:pt x="914214" y="177985"/>
                  </a:lnTo>
                  <a:lnTo>
                    <a:pt x="949904" y="216483"/>
                  </a:lnTo>
                  <a:lnTo>
                    <a:pt x="921883" y="222099"/>
                  </a:lnTo>
                  <a:lnTo>
                    <a:pt x="896416" y="225808"/>
                  </a:lnTo>
                  <a:lnTo>
                    <a:pt x="872628" y="224040"/>
                  </a:lnTo>
                  <a:lnTo>
                    <a:pt x="849643" y="213223"/>
                  </a:lnTo>
                  <a:lnTo>
                    <a:pt x="786444" y="168140"/>
                  </a:lnTo>
                  <a:lnTo>
                    <a:pt x="796640" y="218911"/>
                  </a:lnTo>
                  <a:lnTo>
                    <a:pt x="799321" y="233174"/>
                  </a:lnTo>
                  <a:lnTo>
                    <a:pt x="807249" y="286356"/>
                  </a:lnTo>
                  <a:lnTo>
                    <a:pt x="811683" y="339243"/>
                  </a:lnTo>
                  <a:lnTo>
                    <a:pt x="812350" y="391730"/>
                  </a:lnTo>
                  <a:lnTo>
                    <a:pt x="808978" y="443711"/>
                  </a:lnTo>
                  <a:lnTo>
                    <a:pt x="801292" y="495081"/>
                  </a:lnTo>
                  <a:lnTo>
                    <a:pt x="789020" y="545733"/>
                  </a:lnTo>
                  <a:lnTo>
                    <a:pt x="771887" y="595563"/>
                  </a:lnTo>
                  <a:lnTo>
                    <a:pt x="749622" y="644464"/>
                  </a:lnTo>
                  <a:lnTo>
                    <a:pt x="725733" y="687553"/>
                  </a:lnTo>
                  <a:lnTo>
                    <a:pt x="699247" y="728459"/>
                  </a:lnTo>
                  <a:lnTo>
                    <a:pt x="669969" y="766851"/>
                  </a:lnTo>
                  <a:lnTo>
                    <a:pt x="637703" y="802399"/>
                  </a:lnTo>
                  <a:lnTo>
                    <a:pt x="602252" y="834772"/>
                  </a:lnTo>
                  <a:lnTo>
                    <a:pt x="563422" y="863637"/>
                  </a:lnTo>
                  <a:lnTo>
                    <a:pt x="521017" y="888665"/>
                  </a:lnTo>
                  <a:lnTo>
                    <a:pt x="474841" y="909523"/>
                  </a:lnTo>
                  <a:lnTo>
                    <a:pt x="428577" y="924439"/>
                  </a:lnTo>
                  <a:lnTo>
                    <a:pt x="382247" y="933648"/>
                  </a:lnTo>
                  <a:lnTo>
                    <a:pt x="335905" y="937487"/>
                  </a:lnTo>
                  <a:lnTo>
                    <a:pt x="289605" y="936292"/>
                  </a:lnTo>
                  <a:lnTo>
                    <a:pt x="243400" y="930401"/>
                  </a:lnTo>
                  <a:lnTo>
                    <a:pt x="197344" y="920150"/>
                  </a:lnTo>
                  <a:lnTo>
                    <a:pt x="151491" y="905877"/>
                  </a:lnTo>
                  <a:lnTo>
                    <a:pt x="89031" y="878470"/>
                  </a:lnTo>
                  <a:lnTo>
                    <a:pt x="28132" y="846959"/>
                  </a:lnTo>
                  <a:lnTo>
                    <a:pt x="0" y="824320"/>
                  </a:lnTo>
                  <a:lnTo>
                    <a:pt x="4213" y="815560"/>
                  </a:lnTo>
                  <a:lnTo>
                    <a:pt x="53239" y="825794"/>
                  </a:lnTo>
                  <a:lnTo>
                    <a:pt x="81713" y="839587"/>
                  </a:lnTo>
                  <a:lnTo>
                    <a:pt x="126432" y="859832"/>
                  </a:lnTo>
                  <a:lnTo>
                    <a:pt x="170773" y="873018"/>
                  </a:lnTo>
                  <a:lnTo>
                    <a:pt x="214723" y="879396"/>
                  </a:lnTo>
                  <a:lnTo>
                    <a:pt x="258269" y="879216"/>
                  </a:lnTo>
                  <a:lnTo>
                    <a:pt x="301397" y="872730"/>
                  </a:lnTo>
                  <a:lnTo>
                    <a:pt x="344095" y="860188"/>
                  </a:lnTo>
                  <a:lnTo>
                    <a:pt x="386349" y="841840"/>
                  </a:lnTo>
                  <a:lnTo>
                    <a:pt x="428147" y="817938"/>
                  </a:lnTo>
                  <a:lnTo>
                    <a:pt x="468258" y="788929"/>
                  </a:lnTo>
                  <a:lnTo>
                    <a:pt x="504075" y="756232"/>
                  </a:lnTo>
                  <a:lnTo>
                    <a:pt x="535825" y="720127"/>
                  </a:lnTo>
                  <a:lnTo>
                    <a:pt x="563733" y="680890"/>
                  </a:lnTo>
                  <a:lnTo>
                    <a:pt x="588026" y="638798"/>
                  </a:lnTo>
                  <a:lnTo>
                    <a:pt x="608931" y="594130"/>
                  </a:lnTo>
                  <a:lnTo>
                    <a:pt x="627150" y="545364"/>
                  </a:lnTo>
                  <a:lnTo>
                    <a:pt x="641079" y="495873"/>
                  </a:lnTo>
                  <a:lnTo>
                    <a:pt x="650836" y="445694"/>
                  </a:lnTo>
                  <a:lnTo>
                    <a:pt x="656544" y="394864"/>
                  </a:lnTo>
                  <a:lnTo>
                    <a:pt x="658323" y="343421"/>
                  </a:lnTo>
                  <a:lnTo>
                    <a:pt x="656292" y="291403"/>
                  </a:lnTo>
                  <a:lnTo>
                    <a:pt x="652115" y="273802"/>
                  </a:lnTo>
                  <a:lnTo>
                    <a:pt x="648958" y="268945"/>
                  </a:lnTo>
                  <a:lnTo>
                    <a:pt x="612482" y="353472"/>
                  </a:lnTo>
                  <a:lnTo>
                    <a:pt x="587124" y="403473"/>
                  </a:lnTo>
                  <a:lnTo>
                    <a:pt x="543165" y="436376"/>
                  </a:lnTo>
                  <a:lnTo>
                    <a:pt x="514860" y="437883"/>
                  </a:lnTo>
                  <a:lnTo>
                    <a:pt x="478709" y="427026"/>
                  </a:lnTo>
                  <a:lnTo>
                    <a:pt x="470304" y="426341"/>
                  </a:lnTo>
                  <a:lnTo>
                    <a:pt x="461320" y="426322"/>
                  </a:lnTo>
                  <a:lnTo>
                    <a:pt x="452080" y="426048"/>
                  </a:lnTo>
                  <a:lnTo>
                    <a:pt x="448479" y="418975"/>
                  </a:lnTo>
                  <a:lnTo>
                    <a:pt x="449418" y="412084"/>
                  </a:lnTo>
                  <a:lnTo>
                    <a:pt x="452804" y="405338"/>
                  </a:lnTo>
                  <a:lnTo>
                    <a:pt x="456547" y="398702"/>
                  </a:lnTo>
                  <a:lnTo>
                    <a:pt x="477938" y="350205"/>
                  </a:lnTo>
                  <a:lnTo>
                    <a:pt x="495627" y="300603"/>
                  </a:lnTo>
                  <a:lnTo>
                    <a:pt x="510074" y="250065"/>
                  </a:lnTo>
                  <a:lnTo>
                    <a:pt x="521737" y="198760"/>
                  </a:lnTo>
                  <a:lnTo>
                    <a:pt x="531075" y="146856"/>
                  </a:lnTo>
                  <a:lnTo>
                    <a:pt x="535383" y="96383"/>
                  </a:lnTo>
                  <a:lnTo>
                    <a:pt x="536284" y="45460"/>
                  </a:lnTo>
                  <a:lnTo>
                    <a:pt x="537045" y="29395"/>
                  </a:lnTo>
                  <a:lnTo>
                    <a:pt x="540061" y="19414"/>
                  </a:lnTo>
                  <a:lnTo>
                    <a:pt x="547837" y="13025"/>
                  </a:lnTo>
                  <a:close/>
                </a:path>
              </a:pathLst>
            </a:custGeom>
            <a:solidFill>
              <a:srgbClr val="86CB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91613" y="3544069"/>
              <a:ext cx="1575409" cy="1575409"/>
            </a:xfrm>
            <a:prstGeom prst="rect">
              <a:avLst/>
            </a:prstGeom>
          </p:spPr>
        </p:pic>
      </p:grpSp>
      <p:sp>
        <p:nvSpPr>
          <p:cNvPr id="99" name="object 99" descr=""/>
          <p:cNvSpPr txBox="1"/>
          <p:nvPr/>
        </p:nvSpPr>
        <p:spPr>
          <a:xfrm>
            <a:off x="16979974" y="3559830"/>
            <a:ext cx="1067435" cy="1388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89865">
              <a:lnSpc>
                <a:spcPts val="3570"/>
              </a:lnSpc>
            </a:pPr>
            <a:r>
              <a:rPr dirty="0" sz="3150" spc="340" b="1">
                <a:latin typeface="Calibri"/>
                <a:cs typeface="Calibri"/>
              </a:rPr>
              <a:t>en</a:t>
            </a:r>
            <a:r>
              <a:rPr dirty="0" sz="3150" spc="150" b="1">
                <a:latin typeface="Calibri"/>
                <a:cs typeface="Calibri"/>
              </a:rPr>
              <a:t> </a:t>
            </a:r>
            <a:r>
              <a:rPr dirty="0" sz="3150" spc="345" b="1">
                <a:latin typeface="Calibri"/>
                <a:cs typeface="Calibri"/>
              </a:rPr>
              <a:t>la</a:t>
            </a: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3150" spc="310" b="1">
                <a:latin typeface="Calibri"/>
                <a:cs typeface="Calibri"/>
              </a:rPr>
              <a:t>misión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437894" y="6371838"/>
            <a:ext cx="3340735" cy="126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72745">
              <a:lnSpc>
                <a:spcPct val="112799"/>
              </a:lnSpc>
              <a:spcBef>
                <a:spcPts val="100"/>
              </a:spcBef>
            </a:pPr>
            <a:r>
              <a:rPr dirty="0" sz="3600" spc="350" b="1">
                <a:latin typeface="Calibri"/>
                <a:cs typeface="Calibri"/>
              </a:rPr>
              <a:t>FIDELIDAD </a:t>
            </a:r>
            <a:r>
              <a:rPr dirty="0" sz="3600" spc="484" b="1">
                <a:latin typeface="Calibri"/>
                <a:cs typeface="Calibri"/>
              </a:rPr>
              <a:t>(Ap</a:t>
            </a:r>
            <a:r>
              <a:rPr dirty="0" sz="3600" spc="185" b="1">
                <a:latin typeface="Calibri"/>
                <a:cs typeface="Calibri"/>
              </a:rPr>
              <a:t> </a:t>
            </a:r>
            <a:r>
              <a:rPr dirty="0" sz="3600" spc="440" b="1">
                <a:latin typeface="Calibri"/>
                <a:cs typeface="Calibri"/>
              </a:rPr>
              <a:t>22:18,</a:t>
            </a:r>
            <a:r>
              <a:rPr dirty="0" sz="3600" spc="185" b="1">
                <a:latin typeface="Calibri"/>
                <a:cs typeface="Calibri"/>
              </a:rPr>
              <a:t> </a:t>
            </a:r>
            <a:r>
              <a:rPr dirty="0" sz="3600" spc="180" b="1">
                <a:latin typeface="Calibri"/>
                <a:cs typeface="Calibri"/>
              </a:rPr>
              <a:t>19)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6672052" y="3136024"/>
            <a:ext cx="5358765" cy="5034915"/>
            <a:chOff x="6672052" y="3136024"/>
            <a:chExt cx="5358765" cy="5034915"/>
          </a:xfrm>
        </p:grpSpPr>
        <p:sp>
          <p:nvSpPr>
            <p:cNvPr id="102" name="object 102" descr=""/>
            <p:cNvSpPr/>
            <p:nvPr/>
          </p:nvSpPr>
          <p:spPr>
            <a:xfrm>
              <a:off x="6672052" y="3292178"/>
              <a:ext cx="4477385" cy="4879340"/>
            </a:xfrm>
            <a:custGeom>
              <a:avLst/>
              <a:gdLst/>
              <a:ahLst/>
              <a:cxnLst/>
              <a:rect l="l" t="t" r="r" b="b"/>
              <a:pathLst>
                <a:path w="4477384" h="4879340">
                  <a:moveTo>
                    <a:pt x="4144376" y="4878760"/>
                  </a:moveTo>
                  <a:lnTo>
                    <a:pt x="332404" y="4878760"/>
                  </a:lnTo>
                  <a:lnTo>
                    <a:pt x="283335" y="4875150"/>
                  </a:lnTo>
                  <a:lnTo>
                    <a:pt x="236497" y="4864668"/>
                  </a:lnTo>
                  <a:lnTo>
                    <a:pt x="192403" y="4847831"/>
                  </a:lnTo>
                  <a:lnTo>
                    <a:pt x="151566" y="4825158"/>
                  </a:lnTo>
                  <a:lnTo>
                    <a:pt x="114500" y="4797170"/>
                  </a:lnTo>
                  <a:lnTo>
                    <a:pt x="81716" y="4764384"/>
                  </a:lnTo>
                  <a:lnTo>
                    <a:pt x="53729" y="4727320"/>
                  </a:lnTo>
                  <a:lnTo>
                    <a:pt x="31051" y="4686497"/>
                  </a:lnTo>
                  <a:lnTo>
                    <a:pt x="14195" y="4642434"/>
                  </a:lnTo>
                  <a:lnTo>
                    <a:pt x="3673" y="4595649"/>
                  </a:lnTo>
                  <a:lnTo>
                    <a:pt x="0" y="4546662"/>
                  </a:lnTo>
                  <a:lnTo>
                    <a:pt x="0" y="2591633"/>
                  </a:lnTo>
                  <a:lnTo>
                    <a:pt x="5599" y="2563930"/>
                  </a:lnTo>
                  <a:lnTo>
                    <a:pt x="20865" y="2541291"/>
                  </a:lnTo>
                  <a:lnTo>
                    <a:pt x="43495" y="2526020"/>
                  </a:lnTo>
                  <a:lnTo>
                    <a:pt x="71188" y="2520418"/>
                  </a:lnTo>
                  <a:lnTo>
                    <a:pt x="98714" y="2526020"/>
                  </a:lnTo>
                  <a:lnTo>
                    <a:pt x="121258" y="2541291"/>
                  </a:lnTo>
                  <a:lnTo>
                    <a:pt x="136492" y="2563930"/>
                  </a:lnTo>
                  <a:lnTo>
                    <a:pt x="142087" y="2591633"/>
                  </a:lnTo>
                  <a:lnTo>
                    <a:pt x="142087" y="4546662"/>
                  </a:lnTo>
                  <a:lnTo>
                    <a:pt x="145946" y="4584820"/>
                  </a:lnTo>
                  <a:lnTo>
                    <a:pt x="174618" y="4652740"/>
                  </a:lnTo>
                  <a:lnTo>
                    <a:pt x="226366" y="4704448"/>
                  </a:lnTo>
                  <a:lnTo>
                    <a:pt x="294261" y="4733171"/>
                  </a:lnTo>
                  <a:lnTo>
                    <a:pt x="332404" y="4737051"/>
                  </a:lnTo>
                  <a:lnTo>
                    <a:pt x="4144376" y="4737051"/>
                  </a:lnTo>
                  <a:lnTo>
                    <a:pt x="4182682" y="4733171"/>
                  </a:lnTo>
                  <a:lnTo>
                    <a:pt x="4250576" y="4704448"/>
                  </a:lnTo>
                  <a:lnTo>
                    <a:pt x="4302329" y="4652740"/>
                  </a:lnTo>
                  <a:lnTo>
                    <a:pt x="4331119" y="4584820"/>
                  </a:lnTo>
                  <a:lnTo>
                    <a:pt x="4334981" y="4546662"/>
                  </a:lnTo>
                  <a:lnTo>
                    <a:pt x="4334981" y="332097"/>
                  </a:lnTo>
                  <a:lnTo>
                    <a:pt x="4331119" y="294000"/>
                  </a:lnTo>
                  <a:lnTo>
                    <a:pt x="4302329" y="226039"/>
                  </a:lnTo>
                  <a:lnTo>
                    <a:pt x="4250576" y="174312"/>
                  </a:lnTo>
                  <a:lnTo>
                    <a:pt x="4182682" y="145588"/>
                  </a:lnTo>
                  <a:lnTo>
                    <a:pt x="4144376" y="141708"/>
                  </a:lnTo>
                  <a:lnTo>
                    <a:pt x="332404" y="141708"/>
                  </a:lnTo>
                  <a:lnTo>
                    <a:pt x="294261" y="145588"/>
                  </a:lnTo>
                  <a:lnTo>
                    <a:pt x="226366" y="174312"/>
                  </a:lnTo>
                  <a:lnTo>
                    <a:pt x="174618" y="226039"/>
                  </a:lnTo>
                  <a:lnTo>
                    <a:pt x="145946" y="294000"/>
                  </a:lnTo>
                  <a:lnTo>
                    <a:pt x="142087" y="332097"/>
                  </a:lnTo>
                  <a:lnTo>
                    <a:pt x="142087" y="1895658"/>
                  </a:lnTo>
                  <a:lnTo>
                    <a:pt x="145946" y="1933816"/>
                  </a:lnTo>
                  <a:lnTo>
                    <a:pt x="174618" y="2001736"/>
                  </a:lnTo>
                  <a:lnTo>
                    <a:pt x="226366" y="2053505"/>
                  </a:lnTo>
                  <a:lnTo>
                    <a:pt x="294261" y="2082188"/>
                  </a:lnTo>
                  <a:lnTo>
                    <a:pt x="332404" y="2086047"/>
                  </a:lnTo>
                  <a:lnTo>
                    <a:pt x="710728" y="2086047"/>
                  </a:lnTo>
                  <a:lnTo>
                    <a:pt x="726835" y="2087937"/>
                  </a:lnTo>
                  <a:lnTo>
                    <a:pt x="741900" y="2093360"/>
                  </a:lnTo>
                  <a:lnTo>
                    <a:pt x="755422" y="2101953"/>
                  </a:lnTo>
                  <a:lnTo>
                    <a:pt x="766899" y="2113349"/>
                  </a:lnTo>
                  <a:lnTo>
                    <a:pt x="933246" y="2327717"/>
                  </a:lnTo>
                  <a:lnTo>
                    <a:pt x="1099593" y="2113782"/>
                  </a:lnTo>
                  <a:lnTo>
                    <a:pt x="1110887" y="2102136"/>
                  </a:lnTo>
                  <a:lnTo>
                    <a:pt x="1124429" y="2093414"/>
                  </a:lnTo>
                  <a:lnTo>
                    <a:pt x="1139596" y="2087943"/>
                  </a:lnTo>
                  <a:lnTo>
                    <a:pt x="1155764" y="2086047"/>
                  </a:lnTo>
                  <a:lnTo>
                    <a:pt x="3940052" y="2086047"/>
                  </a:lnTo>
                  <a:lnTo>
                    <a:pt x="3967767" y="2091665"/>
                  </a:lnTo>
                  <a:lnTo>
                    <a:pt x="3990447" y="2106939"/>
                  </a:lnTo>
                  <a:lnTo>
                    <a:pt x="4005762" y="2129498"/>
                  </a:lnTo>
                  <a:lnTo>
                    <a:pt x="4011385" y="2156974"/>
                  </a:lnTo>
                  <a:lnTo>
                    <a:pt x="4005762" y="2184677"/>
                  </a:lnTo>
                  <a:lnTo>
                    <a:pt x="3990447" y="2207316"/>
                  </a:lnTo>
                  <a:lnTo>
                    <a:pt x="3967767" y="2222587"/>
                  </a:lnTo>
                  <a:lnTo>
                    <a:pt x="3940052" y="2228189"/>
                  </a:lnTo>
                  <a:lnTo>
                    <a:pt x="1190419" y="2228189"/>
                  </a:lnTo>
                  <a:lnTo>
                    <a:pt x="1021762" y="2444869"/>
                  </a:lnTo>
                  <a:lnTo>
                    <a:pt x="1004479" y="2462980"/>
                  </a:lnTo>
                  <a:lnTo>
                    <a:pt x="983244" y="2477190"/>
                  </a:lnTo>
                  <a:lnTo>
                    <a:pt x="959138" y="2486471"/>
                  </a:lnTo>
                  <a:lnTo>
                    <a:pt x="933246" y="2489794"/>
                  </a:lnTo>
                  <a:lnTo>
                    <a:pt x="907353" y="2486471"/>
                  </a:lnTo>
                  <a:lnTo>
                    <a:pt x="883248" y="2477190"/>
                  </a:lnTo>
                  <a:lnTo>
                    <a:pt x="862012" y="2462980"/>
                  </a:lnTo>
                  <a:lnTo>
                    <a:pt x="844730" y="2444869"/>
                  </a:lnTo>
                  <a:lnTo>
                    <a:pt x="676072" y="2228189"/>
                  </a:lnTo>
                  <a:lnTo>
                    <a:pt x="332404" y="2228189"/>
                  </a:lnTo>
                  <a:lnTo>
                    <a:pt x="283335" y="2224514"/>
                  </a:lnTo>
                  <a:lnTo>
                    <a:pt x="236497" y="2213989"/>
                  </a:lnTo>
                  <a:lnTo>
                    <a:pt x="192403" y="2197126"/>
                  </a:lnTo>
                  <a:lnTo>
                    <a:pt x="151566" y="2174439"/>
                  </a:lnTo>
                  <a:lnTo>
                    <a:pt x="114500" y="2146441"/>
                  </a:lnTo>
                  <a:lnTo>
                    <a:pt x="81716" y="2113646"/>
                  </a:lnTo>
                  <a:lnTo>
                    <a:pt x="53729" y="2076565"/>
                  </a:lnTo>
                  <a:lnTo>
                    <a:pt x="31051" y="2035713"/>
                  </a:lnTo>
                  <a:lnTo>
                    <a:pt x="14195" y="1991602"/>
                  </a:lnTo>
                  <a:lnTo>
                    <a:pt x="3673" y="1944746"/>
                  </a:lnTo>
                  <a:lnTo>
                    <a:pt x="0" y="1895658"/>
                  </a:lnTo>
                  <a:lnTo>
                    <a:pt x="0" y="332097"/>
                  </a:lnTo>
                  <a:lnTo>
                    <a:pt x="3673" y="283117"/>
                  </a:lnTo>
                  <a:lnTo>
                    <a:pt x="14195" y="236349"/>
                  </a:lnTo>
                  <a:lnTo>
                    <a:pt x="31051" y="192309"/>
                  </a:lnTo>
                  <a:lnTo>
                    <a:pt x="53729" y="151512"/>
                  </a:lnTo>
                  <a:lnTo>
                    <a:pt x="81716" y="114473"/>
                  </a:lnTo>
                  <a:lnTo>
                    <a:pt x="114500" y="81707"/>
                  </a:lnTo>
                  <a:lnTo>
                    <a:pt x="151566" y="53729"/>
                  </a:lnTo>
                  <a:lnTo>
                    <a:pt x="192403" y="31054"/>
                  </a:lnTo>
                  <a:lnTo>
                    <a:pt x="236497" y="14197"/>
                  </a:lnTo>
                  <a:lnTo>
                    <a:pt x="283335" y="3674"/>
                  </a:lnTo>
                  <a:lnTo>
                    <a:pt x="332404" y="0"/>
                  </a:lnTo>
                  <a:lnTo>
                    <a:pt x="4144376" y="0"/>
                  </a:lnTo>
                  <a:lnTo>
                    <a:pt x="4193442" y="3674"/>
                  </a:lnTo>
                  <a:lnTo>
                    <a:pt x="4240272" y="14197"/>
                  </a:lnTo>
                  <a:lnTo>
                    <a:pt x="4284354" y="31054"/>
                  </a:lnTo>
                  <a:lnTo>
                    <a:pt x="4325177" y="53729"/>
                  </a:lnTo>
                  <a:lnTo>
                    <a:pt x="4362232" y="81707"/>
                  </a:lnTo>
                  <a:lnTo>
                    <a:pt x="4395005" y="114473"/>
                  </a:lnTo>
                  <a:lnTo>
                    <a:pt x="4422987" y="151512"/>
                  </a:lnTo>
                  <a:lnTo>
                    <a:pt x="4445667" y="192309"/>
                  </a:lnTo>
                  <a:lnTo>
                    <a:pt x="4462533" y="236349"/>
                  </a:lnTo>
                  <a:lnTo>
                    <a:pt x="4473074" y="283117"/>
                  </a:lnTo>
                  <a:lnTo>
                    <a:pt x="4476781" y="332097"/>
                  </a:lnTo>
                  <a:lnTo>
                    <a:pt x="4476781" y="4546662"/>
                  </a:lnTo>
                  <a:lnTo>
                    <a:pt x="4473074" y="4595649"/>
                  </a:lnTo>
                  <a:lnTo>
                    <a:pt x="4462533" y="4642434"/>
                  </a:lnTo>
                  <a:lnTo>
                    <a:pt x="4445667" y="4686497"/>
                  </a:lnTo>
                  <a:lnTo>
                    <a:pt x="4422987" y="4727320"/>
                  </a:lnTo>
                  <a:lnTo>
                    <a:pt x="4395005" y="4764384"/>
                  </a:lnTo>
                  <a:lnTo>
                    <a:pt x="4362232" y="4797170"/>
                  </a:lnTo>
                  <a:lnTo>
                    <a:pt x="4325177" y="4825158"/>
                  </a:lnTo>
                  <a:lnTo>
                    <a:pt x="4284354" y="4847831"/>
                  </a:lnTo>
                  <a:lnTo>
                    <a:pt x="4240272" y="4864668"/>
                  </a:lnTo>
                  <a:lnTo>
                    <a:pt x="4193442" y="4875150"/>
                  </a:lnTo>
                  <a:lnTo>
                    <a:pt x="4144376" y="4878760"/>
                  </a:lnTo>
                  <a:close/>
                </a:path>
              </a:pathLst>
            </a:custGeom>
            <a:solidFill>
              <a:srgbClr val="48A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8160510" y="3136024"/>
              <a:ext cx="2723515" cy="2725420"/>
            </a:xfrm>
            <a:custGeom>
              <a:avLst/>
              <a:gdLst/>
              <a:ahLst/>
              <a:cxnLst/>
              <a:rect l="l" t="t" r="r" b="b"/>
              <a:pathLst>
                <a:path w="2723515" h="2725420">
                  <a:moveTo>
                    <a:pt x="1361820" y="2724819"/>
                  </a:moveTo>
                  <a:lnTo>
                    <a:pt x="1310242" y="2723861"/>
                  </a:lnTo>
                  <a:lnTo>
                    <a:pt x="1259150" y="2721007"/>
                  </a:lnTo>
                  <a:lnTo>
                    <a:pt x="1208579" y="2716294"/>
                  </a:lnTo>
                  <a:lnTo>
                    <a:pt x="1158561" y="2709753"/>
                  </a:lnTo>
                  <a:lnTo>
                    <a:pt x="1109132" y="2701420"/>
                  </a:lnTo>
                  <a:lnTo>
                    <a:pt x="1060324" y="2691328"/>
                  </a:lnTo>
                  <a:lnTo>
                    <a:pt x="1012172" y="2679511"/>
                  </a:lnTo>
                  <a:lnTo>
                    <a:pt x="964708" y="2666002"/>
                  </a:lnTo>
                  <a:lnTo>
                    <a:pt x="917968" y="2650837"/>
                  </a:lnTo>
                  <a:lnTo>
                    <a:pt x="871985" y="2634048"/>
                  </a:lnTo>
                  <a:lnTo>
                    <a:pt x="826792" y="2615670"/>
                  </a:lnTo>
                  <a:lnTo>
                    <a:pt x="782423" y="2595737"/>
                  </a:lnTo>
                  <a:lnTo>
                    <a:pt x="738913" y="2574282"/>
                  </a:lnTo>
                  <a:lnTo>
                    <a:pt x="696295" y="2551339"/>
                  </a:lnTo>
                  <a:lnTo>
                    <a:pt x="654602" y="2526943"/>
                  </a:lnTo>
                  <a:lnTo>
                    <a:pt x="613869" y="2501127"/>
                  </a:lnTo>
                  <a:lnTo>
                    <a:pt x="574129" y="2473925"/>
                  </a:lnTo>
                  <a:lnTo>
                    <a:pt x="535417" y="2445371"/>
                  </a:lnTo>
                  <a:lnTo>
                    <a:pt x="497765" y="2415499"/>
                  </a:lnTo>
                  <a:lnTo>
                    <a:pt x="461208" y="2384343"/>
                  </a:lnTo>
                  <a:lnTo>
                    <a:pt x="472904" y="2384343"/>
                  </a:lnTo>
                  <a:lnTo>
                    <a:pt x="511098" y="2416297"/>
                  </a:lnTo>
                  <a:lnTo>
                    <a:pt x="550461" y="2446857"/>
                  </a:lnTo>
                  <a:lnTo>
                    <a:pt x="590956" y="2475984"/>
                  </a:lnTo>
                  <a:lnTo>
                    <a:pt x="632544" y="2503641"/>
                  </a:lnTo>
                  <a:lnTo>
                    <a:pt x="675188" y="2529789"/>
                  </a:lnTo>
                  <a:lnTo>
                    <a:pt x="718850" y="2554390"/>
                  </a:lnTo>
                  <a:lnTo>
                    <a:pt x="763491" y="2577406"/>
                  </a:lnTo>
                  <a:lnTo>
                    <a:pt x="809074" y="2598800"/>
                  </a:lnTo>
                  <a:lnTo>
                    <a:pt x="855562" y="2618533"/>
                  </a:lnTo>
                  <a:lnTo>
                    <a:pt x="902915" y="2636567"/>
                  </a:lnTo>
                  <a:lnTo>
                    <a:pt x="951097" y="2652864"/>
                  </a:lnTo>
                  <a:lnTo>
                    <a:pt x="1000069" y="2667387"/>
                  </a:lnTo>
                  <a:lnTo>
                    <a:pt x="1049793" y="2680096"/>
                  </a:lnTo>
                  <a:lnTo>
                    <a:pt x="1100232" y="2690955"/>
                  </a:lnTo>
                  <a:lnTo>
                    <a:pt x="1151348" y="2699924"/>
                  </a:lnTo>
                  <a:lnTo>
                    <a:pt x="1203103" y="2706967"/>
                  </a:lnTo>
                  <a:lnTo>
                    <a:pt x="1255458" y="2712044"/>
                  </a:lnTo>
                  <a:lnTo>
                    <a:pt x="1308376" y="2715119"/>
                  </a:lnTo>
                  <a:lnTo>
                    <a:pt x="1361820" y="2716152"/>
                  </a:lnTo>
                  <a:lnTo>
                    <a:pt x="1516033" y="2716152"/>
                  </a:lnTo>
                  <a:lnTo>
                    <a:pt x="1514950" y="2716294"/>
                  </a:lnTo>
                  <a:lnTo>
                    <a:pt x="1464412" y="2721007"/>
                  </a:lnTo>
                  <a:lnTo>
                    <a:pt x="1413357" y="2723861"/>
                  </a:lnTo>
                  <a:lnTo>
                    <a:pt x="1361820" y="2724819"/>
                  </a:lnTo>
                  <a:close/>
                </a:path>
                <a:path w="2723515" h="2725420">
                  <a:moveTo>
                    <a:pt x="1516033" y="2716152"/>
                  </a:moveTo>
                  <a:lnTo>
                    <a:pt x="1361820" y="2716152"/>
                  </a:lnTo>
                  <a:lnTo>
                    <a:pt x="1415220" y="2715119"/>
                  </a:lnTo>
                  <a:lnTo>
                    <a:pt x="1468100" y="2712044"/>
                  </a:lnTo>
                  <a:lnTo>
                    <a:pt x="1520420" y="2706967"/>
                  </a:lnTo>
                  <a:lnTo>
                    <a:pt x="1572144" y="2699924"/>
                  </a:lnTo>
                  <a:lnTo>
                    <a:pt x="1623232" y="2690955"/>
                  </a:lnTo>
                  <a:lnTo>
                    <a:pt x="1673646" y="2680096"/>
                  </a:lnTo>
                  <a:lnTo>
                    <a:pt x="1723348" y="2667387"/>
                  </a:lnTo>
                  <a:lnTo>
                    <a:pt x="1772300" y="2652864"/>
                  </a:lnTo>
                  <a:lnTo>
                    <a:pt x="1820463" y="2636567"/>
                  </a:lnTo>
                  <a:lnTo>
                    <a:pt x="1867799" y="2618533"/>
                  </a:lnTo>
                  <a:lnTo>
                    <a:pt x="1914270" y="2598800"/>
                  </a:lnTo>
                  <a:lnTo>
                    <a:pt x="1959838" y="2577406"/>
                  </a:lnTo>
                  <a:lnTo>
                    <a:pt x="2004464" y="2554390"/>
                  </a:lnTo>
                  <a:lnTo>
                    <a:pt x="2048111" y="2529789"/>
                  </a:lnTo>
                  <a:lnTo>
                    <a:pt x="2090739" y="2503641"/>
                  </a:lnTo>
                  <a:lnTo>
                    <a:pt x="2132310" y="2475984"/>
                  </a:lnTo>
                  <a:lnTo>
                    <a:pt x="2172787" y="2446857"/>
                  </a:lnTo>
                  <a:lnTo>
                    <a:pt x="2212131" y="2416297"/>
                  </a:lnTo>
                  <a:lnTo>
                    <a:pt x="2250303" y="2384343"/>
                  </a:lnTo>
                  <a:lnTo>
                    <a:pt x="2262144" y="2384343"/>
                  </a:lnTo>
                  <a:lnTo>
                    <a:pt x="2225586" y="2415499"/>
                  </a:lnTo>
                  <a:lnTo>
                    <a:pt x="2187935" y="2445371"/>
                  </a:lnTo>
                  <a:lnTo>
                    <a:pt x="2149223" y="2473925"/>
                  </a:lnTo>
                  <a:lnTo>
                    <a:pt x="2109484" y="2501127"/>
                  </a:lnTo>
                  <a:lnTo>
                    <a:pt x="2068754" y="2526943"/>
                  </a:lnTo>
                  <a:lnTo>
                    <a:pt x="2027064" y="2551339"/>
                  </a:lnTo>
                  <a:lnTo>
                    <a:pt x="1984450" y="2574282"/>
                  </a:lnTo>
                  <a:lnTo>
                    <a:pt x="1940946" y="2595737"/>
                  </a:lnTo>
                  <a:lnTo>
                    <a:pt x="1896586" y="2615670"/>
                  </a:lnTo>
                  <a:lnTo>
                    <a:pt x="1851402" y="2634048"/>
                  </a:lnTo>
                  <a:lnTo>
                    <a:pt x="1805431" y="2650837"/>
                  </a:lnTo>
                  <a:lnTo>
                    <a:pt x="1758705" y="2666002"/>
                  </a:lnTo>
                  <a:lnTo>
                    <a:pt x="1711259" y="2679511"/>
                  </a:lnTo>
                  <a:lnTo>
                    <a:pt x="1663126" y="2691328"/>
                  </a:lnTo>
                  <a:lnTo>
                    <a:pt x="1614341" y="2701420"/>
                  </a:lnTo>
                  <a:lnTo>
                    <a:pt x="1564938" y="2709753"/>
                  </a:lnTo>
                  <a:lnTo>
                    <a:pt x="1516033" y="2716152"/>
                  </a:lnTo>
                  <a:close/>
                </a:path>
                <a:path w="2723515" h="2725420">
                  <a:moveTo>
                    <a:pt x="2401344" y="2242201"/>
                  </a:moveTo>
                  <a:lnTo>
                    <a:pt x="2391380" y="2242201"/>
                  </a:lnTo>
                  <a:lnTo>
                    <a:pt x="2422830" y="2204143"/>
                  </a:lnTo>
                  <a:lnTo>
                    <a:pt x="2452906" y="2164940"/>
                  </a:lnTo>
                  <a:lnTo>
                    <a:pt x="2481571" y="2124630"/>
                  </a:lnTo>
                  <a:lnTo>
                    <a:pt x="2508788" y="2083250"/>
                  </a:lnTo>
                  <a:lnTo>
                    <a:pt x="2534518" y="2040836"/>
                  </a:lnTo>
                  <a:lnTo>
                    <a:pt x="2558725" y="1997427"/>
                  </a:lnTo>
                  <a:lnTo>
                    <a:pt x="2581372" y="1953058"/>
                  </a:lnTo>
                  <a:lnTo>
                    <a:pt x="2602422" y="1907768"/>
                  </a:lnTo>
                  <a:lnTo>
                    <a:pt x="2621836" y="1861592"/>
                  </a:lnTo>
                  <a:lnTo>
                    <a:pt x="2639579" y="1814568"/>
                  </a:lnTo>
                  <a:lnTo>
                    <a:pt x="2655612" y="1766734"/>
                  </a:lnTo>
                  <a:lnTo>
                    <a:pt x="2669898" y="1718125"/>
                  </a:lnTo>
                  <a:lnTo>
                    <a:pt x="2682400" y="1668779"/>
                  </a:lnTo>
                  <a:lnTo>
                    <a:pt x="2693081" y="1618734"/>
                  </a:lnTo>
                  <a:lnTo>
                    <a:pt x="2701904" y="1568026"/>
                  </a:lnTo>
                  <a:lnTo>
                    <a:pt x="2708831" y="1516691"/>
                  </a:lnTo>
                  <a:lnTo>
                    <a:pt x="2713825" y="1464768"/>
                  </a:lnTo>
                  <a:lnTo>
                    <a:pt x="2716849" y="1412293"/>
                  </a:lnTo>
                  <a:lnTo>
                    <a:pt x="2717865" y="1359304"/>
                  </a:lnTo>
                  <a:lnTo>
                    <a:pt x="2716911" y="1307963"/>
                  </a:lnTo>
                  <a:lnTo>
                    <a:pt x="2714073" y="1257105"/>
                  </a:lnTo>
                  <a:lnTo>
                    <a:pt x="2709383" y="1206762"/>
                  </a:lnTo>
                  <a:lnTo>
                    <a:pt x="2702877" y="1156968"/>
                  </a:lnTo>
                  <a:lnTo>
                    <a:pt x="2694587" y="1107756"/>
                  </a:lnTo>
                  <a:lnTo>
                    <a:pt x="2684547" y="1059162"/>
                  </a:lnTo>
                  <a:lnTo>
                    <a:pt x="2672791" y="1011217"/>
                  </a:lnTo>
                  <a:lnTo>
                    <a:pt x="2659353" y="963957"/>
                  </a:lnTo>
                  <a:lnTo>
                    <a:pt x="2644267" y="917414"/>
                  </a:lnTo>
                  <a:lnTo>
                    <a:pt x="2627566" y="871623"/>
                  </a:lnTo>
                  <a:lnTo>
                    <a:pt x="2609284" y="826617"/>
                  </a:lnTo>
                  <a:lnTo>
                    <a:pt x="2589456" y="782430"/>
                  </a:lnTo>
                  <a:lnTo>
                    <a:pt x="2568114" y="739095"/>
                  </a:lnTo>
                  <a:lnTo>
                    <a:pt x="2545292" y="696647"/>
                  </a:lnTo>
                  <a:lnTo>
                    <a:pt x="2521024" y="655119"/>
                  </a:lnTo>
                  <a:lnTo>
                    <a:pt x="2495345" y="614544"/>
                  </a:lnTo>
                  <a:lnTo>
                    <a:pt x="2468287" y="574958"/>
                  </a:lnTo>
                  <a:lnTo>
                    <a:pt x="2439885" y="536392"/>
                  </a:lnTo>
                  <a:lnTo>
                    <a:pt x="2410172" y="498882"/>
                  </a:lnTo>
                  <a:lnTo>
                    <a:pt x="2379182" y="462460"/>
                  </a:lnTo>
                  <a:lnTo>
                    <a:pt x="2346950" y="427161"/>
                  </a:lnTo>
                  <a:lnTo>
                    <a:pt x="2313507" y="393017"/>
                  </a:lnTo>
                  <a:lnTo>
                    <a:pt x="2278889" y="360064"/>
                  </a:lnTo>
                  <a:lnTo>
                    <a:pt x="2243129" y="328334"/>
                  </a:lnTo>
                  <a:lnTo>
                    <a:pt x="2206261" y="297862"/>
                  </a:lnTo>
                  <a:lnTo>
                    <a:pt x="2211460" y="297862"/>
                  </a:lnTo>
                  <a:lnTo>
                    <a:pt x="2248378" y="328472"/>
                  </a:lnTo>
                  <a:lnTo>
                    <a:pt x="2284183" y="360336"/>
                  </a:lnTo>
                  <a:lnTo>
                    <a:pt x="2318844" y="393422"/>
                  </a:lnTo>
                  <a:lnTo>
                    <a:pt x="2352324" y="427695"/>
                  </a:lnTo>
                  <a:lnTo>
                    <a:pt x="2384592" y="463122"/>
                  </a:lnTo>
                  <a:lnTo>
                    <a:pt x="2415614" y="499670"/>
                  </a:lnTo>
                  <a:lnTo>
                    <a:pt x="2445355" y="537305"/>
                  </a:lnTo>
                  <a:lnTo>
                    <a:pt x="2473783" y="575993"/>
                  </a:lnTo>
                  <a:lnTo>
                    <a:pt x="2500863" y="615700"/>
                  </a:lnTo>
                  <a:lnTo>
                    <a:pt x="2526562" y="656395"/>
                  </a:lnTo>
                  <a:lnTo>
                    <a:pt x="2550847" y="698041"/>
                  </a:lnTo>
                  <a:lnTo>
                    <a:pt x="2573684" y="740607"/>
                  </a:lnTo>
                  <a:lnTo>
                    <a:pt x="2595039" y="784059"/>
                  </a:lnTo>
                  <a:lnTo>
                    <a:pt x="2614879" y="828363"/>
                  </a:lnTo>
                  <a:lnTo>
                    <a:pt x="2633170" y="873485"/>
                  </a:lnTo>
                  <a:lnTo>
                    <a:pt x="2649878" y="919391"/>
                  </a:lnTo>
                  <a:lnTo>
                    <a:pt x="2664971" y="966050"/>
                  </a:lnTo>
                  <a:lnTo>
                    <a:pt x="2678413" y="1013426"/>
                  </a:lnTo>
                  <a:lnTo>
                    <a:pt x="2690172" y="1061486"/>
                  </a:lnTo>
                  <a:lnTo>
                    <a:pt x="2700215" y="1110197"/>
                  </a:lnTo>
                  <a:lnTo>
                    <a:pt x="2708506" y="1159525"/>
                  </a:lnTo>
                  <a:lnTo>
                    <a:pt x="2715014" y="1209437"/>
                  </a:lnTo>
                  <a:lnTo>
                    <a:pt x="2719704" y="1259898"/>
                  </a:lnTo>
                  <a:lnTo>
                    <a:pt x="2722543" y="1310876"/>
                  </a:lnTo>
                  <a:lnTo>
                    <a:pt x="2723496" y="1362337"/>
                  </a:lnTo>
                  <a:lnTo>
                    <a:pt x="2722494" y="1415057"/>
                  </a:lnTo>
                  <a:lnTo>
                    <a:pt x="2719513" y="1467270"/>
                  </a:lnTo>
                  <a:lnTo>
                    <a:pt x="2714589" y="1518940"/>
                  </a:lnTo>
                  <a:lnTo>
                    <a:pt x="2707758" y="1570030"/>
                  </a:lnTo>
                  <a:lnTo>
                    <a:pt x="2699057" y="1620505"/>
                  </a:lnTo>
                  <a:lnTo>
                    <a:pt x="2688523" y="1670328"/>
                  </a:lnTo>
                  <a:lnTo>
                    <a:pt x="2676192" y="1719462"/>
                  </a:lnTo>
                  <a:lnTo>
                    <a:pt x="2662100" y="1767873"/>
                  </a:lnTo>
                  <a:lnTo>
                    <a:pt x="2646285" y="1815522"/>
                  </a:lnTo>
                  <a:lnTo>
                    <a:pt x="2628782" y="1862375"/>
                  </a:lnTo>
                  <a:lnTo>
                    <a:pt x="2609628" y="1908394"/>
                  </a:lnTo>
                  <a:lnTo>
                    <a:pt x="2588859" y="1953544"/>
                  </a:lnTo>
                  <a:lnTo>
                    <a:pt x="2566513" y="1997788"/>
                  </a:lnTo>
                  <a:lnTo>
                    <a:pt x="2542625" y="2041090"/>
                  </a:lnTo>
                  <a:lnTo>
                    <a:pt x="2517233" y="2083414"/>
                  </a:lnTo>
                  <a:lnTo>
                    <a:pt x="2490372" y="2124724"/>
                  </a:lnTo>
                  <a:lnTo>
                    <a:pt x="2462079" y="2164982"/>
                  </a:lnTo>
                  <a:lnTo>
                    <a:pt x="2432391" y="2204153"/>
                  </a:lnTo>
                  <a:lnTo>
                    <a:pt x="2401344" y="2242201"/>
                  </a:lnTo>
                  <a:close/>
                </a:path>
                <a:path w="2723515" h="2725420">
                  <a:moveTo>
                    <a:pt x="331682" y="2242201"/>
                  </a:moveTo>
                  <a:lnTo>
                    <a:pt x="322008" y="2242201"/>
                  </a:lnTo>
                  <a:lnTo>
                    <a:pt x="290954" y="2204143"/>
                  </a:lnTo>
                  <a:lnTo>
                    <a:pt x="261247" y="2164940"/>
                  </a:lnTo>
                  <a:lnTo>
                    <a:pt x="232928" y="2124630"/>
                  </a:lnTo>
                  <a:lnTo>
                    <a:pt x="206036" y="2083250"/>
                  </a:lnTo>
                  <a:lnTo>
                    <a:pt x="180751" y="2041090"/>
                  </a:lnTo>
                  <a:lnTo>
                    <a:pt x="156872" y="1997788"/>
                  </a:lnTo>
                  <a:lnTo>
                    <a:pt x="134536" y="1953544"/>
                  </a:lnTo>
                  <a:lnTo>
                    <a:pt x="113779" y="1908394"/>
                  </a:lnTo>
                  <a:lnTo>
                    <a:pt x="94636" y="1862375"/>
                  </a:lnTo>
                  <a:lnTo>
                    <a:pt x="77145" y="1815522"/>
                  </a:lnTo>
                  <a:lnTo>
                    <a:pt x="61340" y="1767873"/>
                  </a:lnTo>
                  <a:lnTo>
                    <a:pt x="47260" y="1719462"/>
                  </a:lnTo>
                  <a:lnTo>
                    <a:pt x="34939" y="1670328"/>
                  </a:lnTo>
                  <a:lnTo>
                    <a:pt x="24414" y="1620505"/>
                  </a:lnTo>
                  <a:lnTo>
                    <a:pt x="15721" y="1570030"/>
                  </a:lnTo>
                  <a:lnTo>
                    <a:pt x="8897" y="1518940"/>
                  </a:lnTo>
                  <a:lnTo>
                    <a:pt x="3978" y="1467270"/>
                  </a:lnTo>
                  <a:lnTo>
                    <a:pt x="1000" y="1415057"/>
                  </a:lnTo>
                  <a:lnTo>
                    <a:pt x="0" y="1362337"/>
                  </a:lnTo>
                  <a:lnTo>
                    <a:pt x="953" y="1310876"/>
                  </a:lnTo>
                  <a:lnTo>
                    <a:pt x="3792" y="1259898"/>
                  </a:lnTo>
                  <a:lnTo>
                    <a:pt x="8481" y="1209437"/>
                  </a:lnTo>
                  <a:lnTo>
                    <a:pt x="14989" y="1159525"/>
                  </a:lnTo>
                  <a:lnTo>
                    <a:pt x="23280" y="1110197"/>
                  </a:lnTo>
                  <a:lnTo>
                    <a:pt x="33321" y="1061486"/>
                  </a:lnTo>
                  <a:lnTo>
                    <a:pt x="45079" y="1013426"/>
                  </a:lnTo>
                  <a:lnTo>
                    <a:pt x="58520" y="966050"/>
                  </a:lnTo>
                  <a:lnTo>
                    <a:pt x="73611" y="919391"/>
                  </a:lnTo>
                  <a:lnTo>
                    <a:pt x="90317" y="873485"/>
                  </a:lnTo>
                  <a:lnTo>
                    <a:pt x="108604" y="828363"/>
                  </a:lnTo>
                  <a:lnTo>
                    <a:pt x="128441" y="784059"/>
                  </a:lnTo>
                  <a:lnTo>
                    <a:pt x="149791" y="740607"/>
                  </a:lnTo>
                  <a:lnTo>
                    <a:pt x="172623" y="698041"/>
                  </a:lnTo>
                  <a:lnTo>
                    <a:pt x="196902" y="656395"/>
                  </a:lnTo>
                  <a:lnTo>
                    <a:pt x="222595" y="615700"/>
                  </a:lnTo>
                  <a:lnTo>
                    <a:pt x="249668" y="575993"/>
                  </a:lnTo>
                  <a:lnTo>
                    <a:pt x="278087" y="537305"/>
                  </a:lnTo>
                  <a:lnTo>
                    <a:pt x="307819" y="499670"/>
                  </a:lnTo>
                  <a:lnTo>
                    <a:pt x="338829" y="463122"/>
                  </a:lnTo>
                  <a:lnTo>
                    <a:pt x="371086" y="427695"/>
                  </a:lnTo>
                  <a:lnTo>
                    <a:pt x="404554" y="393422"/>
                  </a:lnTo>
                  <a:lnTo>
                    <a:pt x="439200" y="360336"/>
                  </a:lnTo>
                  <a:lnTo>
                    <a:pt x="474990" y="328472"/>
                  </a:lnTo>
                  <a:lnTo>
                    <a:pt x="511891" y="297862"/>
                  </a:lnTo>
                  <a:lnTo>
                    <a:pt x="516945" y="297862"/>
                  </a:lnTo>
                  <a:lnTo>
                    <a:pt x="480077" y="328334"/>
                  </a:lnTo>
                  <a:lnTo>
                    <a:pt x="444318" y="360064"/>
                  </a:lnTo>
                  <a:lnTo>
                    <a:pt x="409700" y="393017"/>
                  </a:lnTo>
                  <a:lnTo>
                    <a:pt x="376257" y="427161"/>
                  </a:lnTo>
                  <a:lnTo>
                    <a:pt x="344024" y="462460"/>
                  </a:lnTo>
                  <a:lnTo>
                    <a:pt x="313035" y="498882"/>
                  </a:lnTo>
                  <a:lnTo>
                    <a:pt x="283322" y="536392"/>
                  </a:lnTo>
                  <a:lnTo>
                    <a:pt x="254920" y="574958"/>
                  </a:lnTo>
                  <a:lnTo>
                    <a:pt x="227862" y="614544"/>
                  </a:lnTo>
                  <a:lnTo>
                    <a:pt x="202182" y="655119"/>
                  </a:lnTo>
                  <a:lnTo>
                    <a:pt x="177915" y="696647"/>
                  </a:lnTo>
                  <a:lnTo>
                    <a:pt x="155093" y="739095"/>
                  </a:lnTo>
                  <a:lnTo>
                    <a:pt x="133751" y="782430"/>
                  </a:lnTo>
                  <a:lnTo>
                    <a:pt x="113923" y="826617"/>
                  </a:lnTo>
                  <a:lnTo>
                    <a:pt x="95641" y="871623"/>
                  </a:lnTo>
                  <a:lnTo>
                    <a:pt x="78940" y="917414"/>
                  </a:lnTo>
                  <a:lnTo>
                    <a:pt x="63854" y="963957"/>
                  </a:lnTo>
                  <a:lnTo>
                    <a:pt x="50416" y="1011217"/>
                  </a:lnTo>
                  <a:lnTo>
                    <a:pt x="38660" y="1059162"/>
                  </a:lnTo>
                  <a:lnTo>
                    <a:pt x="28620" y="1107756"/>
                  </a:lnTo>
                  <a:lnTo>
                    <a:pt x="20330" y="1156968"/>
                  </a:lnTo>
                  <a:lnTo>
                    <a:pt x="13824" y="1206762"/>
                  </a:lnTo>
                  <a:lnTo>
                    <a:pt x="9134" y="1257105"/>
                  </a:lnTo>
                  <a:lnTo>
                    <a:pt x="6296" y="1307963"/>
                  </a:lnTo>
                  <a:lnTo>
                    <a:pt x="5342" y="1359304"/>
                  </a:lnTo>
                  <a:lnTo>
                    <a:pt x="6357" y="1412293"/>
                  </a:lnTo>
                  <a:lnTo>
                    <a:pt x="9378" y="1464768"/>
                  </a:lnTo>
                  <a:lnTo>
                    <a:pt x="14366" y="1516691"/>
                  </a:lnTo>
                  <a:lnTo>
                    <a:pt x="21286" y="1568026"/>
                  </a:lnTo>
                  <a:lnTo>
                    <a:pt x="30101" y="1618734"/>
                  </a:lnTo>
                  <a:lnTo>
                    <a:pt x="40773" y="1668779"/>
                  </a:lnTo>
                  <a:lnTo>
                    <a:pt x="53265" y="1718125"/>
                  </a:lnTo>
                  <a:lnTo>
                    <a:pt x="67540" y="1766734"/>
                  </a:lnTo>
                  <a:lnTo>
                    <a:pt x="83562" y="1814568"/>
                  </a:lnTo>
                  <a:lnTo>
                    <a:pt x="101293" y="1861592"/>
                  </a:lnTo>
                  <a:lnTo>
                    <a:pt x="120696" y="1907768"/>
                  </a:lnTo>
                  <a:lnTo>
                    <a:pt x="141734" y="1953058"/>
                  </a:lnTo>
                  <a:lnTo>
                    <a:pt x="164371" y="1997427"/>
                  </a:lnTo>
                  <a:lnTo>
                    <a:pt x="188569" y="2040836"/>
                  </a:lnTo>
                  <a:lnTo>
                    <a:pt x="214400" y="2083414"/>
                  </a:lnTo>
                  <a:lnTo>
                    <a:pt x="241567" y="2124724"/>
                  </a:lnTo>
                  <a:lnTo>
                    <a:pt x="270193" y="2164982"/>
                  </a:lnTo>
                  <a:lnTo>
                    <a:pt x="300242" y="2204153"/>
                  </a:lnTo>
                  <a:lnTo>
                    <a:pt x="331682" y="2242201"/>
                  </a:lnTo>
                  <a:close/>
                </a:path>
                <a:path w="2723515" h="2725420">
                  <a:moveTo>
                    <a:pt x="734554" y="156153"/>
                  </a:moveTo>
                  <a:lnTo>
                    <a:pt x="728200" y="156153"/>
                  </a:lnTo>
                  <a:lnTo>
                    <a:pt x="772344" y="133925"/>
                  </a:lnTo>
                  <a:lnTo>
                    <a:pt x="817382" y="113266"/>
                  </a:lnTo>
                  <a:lnTo>
                    <a:pt x="863278" y="94213"/>
                  </a:lnTo>
                  <a:lnTo>
                    <a:pt x="909998" y="76802"/>
                  </a:lnTo>
                  <a:lnTo>
                    <a:pt x="957506" y="61070"/>
                  </a:lnTo>
                  <a:lnTo>
                    <a:pt x="1005770" y="47053"/>
                  </a:lnTo>
                  <a:lnTo>
                    <a:pt x="1054752" y="34787"/>
                  </a:lnTo>
                  <a:lnTo>
                    <a:pt x="1104420" y="24309"/>
                  </a:lnTo>
                  <a:lnTo>
                    <a:pt x="1154739" y="15654"/>
                  </a:lnTo>
                  <a:lnTo>
                    <a:pt x="1205672" y="8860"/>
                  </a:lnTo>
                  <a:lnTo>
                    <a:pt x="1257187" y="3962"/>
                  </a:lnTo>
                  <a:lnTo>
                    <a:pt x="1309248" y="996"/>
                  </a:lnTo>
                  <a:lnTo>
                    <a:pt x="1361820" y="0"/>
                  </a:lnTo>
                  <a:lnTo>
                    <a:pt x="1414331" y="996"/>
                  </a:lnTo>
                  <a:lnTo>
                    <a:pt x="1444987" y="2744"/>
                  </a:lnTo>
                  <a:lnTo>
                    <a:pt x="1361820" y="2744"/>
                  </a:lnTo>
                  <a:lnTo>
                    <a:pt x="1309809" y="3721"/>
                  </a:lnTo>
                  <a:lnTo>
                    <a:pt x="1258299" y="6627"/>
                  </a:lnTo>
                  <a:lnTo>
                    <a:pt x="1207324" y="11429"/>
                  </a:lnTo>
                  <a:lnTo>
                    <a:pt x="1156918" y="18092"/>
                  </a:lnTo>
                  <a:lnTo>
                    <a:pt x="1107116" y="26582"/>
                  </a:lnTo>
                  <a:lnTo>
                    <a:pt x="1057953" y="36865"/>
                  </a:lnTo>
                  <a:lnTo>
                    <a:pt x="1009461" y="48905"/>
                  </a:lnTo>
                  <a:lnTo>
                    <a:pt x="961676" y="62670"/>
                  </a:lnTo>
                  <a:lnTo>
                    <a:pt x="914633" y="78125"/>
                  </a:lnTo>
                  <a:lnTo>
                    <a:pt x="868364" y="95235"/>
                  </a:lnTo>
                  <a:lnTo>
                    <a:pt x="822905" y="113966"/>
                  </a:lnTo>
                  <a:lnTo>
                    <a:pt x="778290" y="134283"/>
                  </a:lnTo>
                  <a:lnTo>
                    <a:pt x="734554" y="156153"/>
                  </a:lnTo>
                  <a:close/>
                </a:path>
                <a:path w="2723515" h="2725420">
                  <a:moveTo>
                    <a:pt x="1995151" y="156153"/>
                  </a:moveTo>
                  <a:lnTo>
                    <a:pt x="1988798" y="156153"/>
                  </a:lnTo>
                  <a:lnTo>
                    <a:pt x="1945061" y="134283"/>
                  </a:lnTo>
                  <a:lnTo>
                    <a:pt x="1900447" y="113966"/>
                  </a:lnTo>
                  <a:lnTo>
                    <a:pt x="1854991" y="95235"/>
                  </a:lnTo>
                  <a:lnTo>
                    <a:pt x="1808727" y="78125"/>
                  </a:lnTo>
                  <a:lnTo>
                    <a:pt x="1761691" y="62670"/>
                  </a:lnTo>
                  <a:lnTo>
                    <a:pt x="1713918" y="48905"/>
                  </a:lnTo>
                  <a:lnTo>
                    <a:pt x="1665444" y="36865"/>
                  </a:lnTo>
                  <a:lnTo>
                    <a:pt x="1616302" y="26582"/>
                  </a:lnTo>
                  <a:lnTo>
                    <a:pt x="1566529" y="18092"/>
                  </a:lnTo>
                  <a:lnTo>
                    <a:pt x="1516159" y="11429"/>
                  </a:lnTo>
                  <a:lnTo>
                    <a:pt x="1465227" y="6627"/>
                  </a:lnTo>
                  <a:lnTo>
                    <a:pt x="1413769" y="3721"/>
                  </a:lnTo>
                  <a:lnTo>
                    <a:pt x="1361820" y="2744"/>
                  </a:lnTo>
                  <a:lnTo>
                    <a:pt x="1444987" y="2744"/>
                  </a:lnTo>
                  <a:lnTo>
                    <a:pt x="1517810" y="8860"/>
                  </a:lnTo>
                  <a:lnTo>
                    <a:pt x="1568709" y="15654"/>
                  </a:lnTo>
                  <a:lnTo>
                    <a:pt x="1618998" y="24309"/>
                  </a:lnTo>
                  <a:lnTo>
                    <a:pt x="1668644" y="34787"/>
                  </a:lnTo>
                  <a:lnTo>
                    <a:pt x="1717610" y="47053"/>
                  </a:lnTo>
                  <a:lnTo>
                    <a:pt x="1765861" y="61070"/>
                  </a:lnTo>
                  <a:lnTo>
                    <a:pt x="1813362" y="76802"/>
                  </a:lnTo>
                  <a:lnTo>
                    <a:pt x="1860077" y="94213"/>
                  </a:lnTo>
                  <a:lnTo>
                    <a:pt x="1905970" y="113266"/>
                  </a:lnTo>
                  <a:lnTo>
                    <a:pt x="1951007" y="133925"/>
                  </a:lnTo>
                  <a:lnTo>
                    <a:pt x="1995151" y="15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482518" y="3292178"/>
              <a:ext cx="2079625" cy="2228215"/>
            </a:xfrm>
            <a:custGeom>
              <a:avLst/>
              <a:gdLst/>
              <a:ahLst/>
              <a:cxnLst/>
              <a:rect l="l" t="t" r="r" b="b"/>
              <a:pathLst>
                <a:path w="2079625" h="2228215">
                  <a:moveTo>
                    <a:pt x="1940135" y="2228189"/>
                  </a:moveTo>
                  <a:lnTo>
                    <a:pt x="1928295" y="2228189"/>
                  </a:lnTo>
                  <a:lnTo>
                    <a:pt x="1965570" y="2194584"/>
                  </a:lnTo>
                  <a:lnTo>
                    <a:pt x="2001536" y="2159664"/>
                  </a:lnTo>
                  <a:lnTo>
                    <a:pt x="2036151" y="2123472"/>
                  </a:lnTo>
                  <a:lnTo>
                    <a:pt x="2069372" y="2086047"/>
                  </a:lnTo>
                  <a:lnTo>
                    <a:pt x="2079335" y="2086047"/>
                  </a:lnTo>
                  <a:lnTo>
                    <a:pt x="2046422" y="2123553"/>
                  </a:lnTo>
                  <a:lnTo>
                    <a:pt x="2012224" y="2159773"/>
                  </a:lnTo>
                  <a:lnTo>
                    <a:pt x="1976782" y="2194665"/>
                  </a:lnTo>
                  <a:lnTo>
                    <a:pt x="1940135" y="2228189"/>
                  </a:lnTo>
                  <a:close/>
                </a:path>
                <a:path w="2079625" h="2228215">
                  <a:moveTo>
                    <a:pt x="150896" y="2228189"/>
                  </a:moveTo>
                  <a:lnTo>
                    <a:pt x="139199" y="2228189"/>
                  </a:lnTo>
                  <a:lnTo>
                    <a:pt x="102463" y="2194584"/>
                  </a:lnTo>
                  <a:lnTo>
                    <a:pt x="67000" y="2159664"/>
                  </a:lnTo>
                  <a:lnTo>
                    <a:pt x="32836" y="2123472"/>
                  </a:lnTo>
                  <a:lnTo>
                    <a:pt x="0" y="2086047"/>
                  </a:lnTo>
                  <a:lnTo>
                    <a:pt x="9674" y="2086047"/>
                  </a:lnTo>
                  <a:lnTo>
                    <a:pt x="43050" y="2123553"/>
                  </a:lnTo>
                  <a:lnTo>
                    <a:pt x="77740" y="2159773"/>
                  </a:lnTo>
                  <a:lnTo>
                    <a:pt x="113702" y="2194665"/>
                  </a:lnTo>
                  <a:lnTo>
                    <a:pt x="150896" y="2228189"/>
                  </a:lnTo>
                  <a:close/>
                </a:path>
                <a:path w="2079625" h="2228215">
                  <a:moveTo>
                    <a:pt x="1889452" y="141708"/>
                  </a:moveTo>
                  <a:lnTo>
                    <a:pt x="1884253" y="141708"/>
                  </a:lnTo>
                  <a:lnTo>
                    <a:pt x="1843089" y="110149"/>
                  </a:lnTo>
                  <a:lnTo>
                    <a:pt x="1800719" y="80157"/>
                  </a:lnTo>
                  <a:lnTo>
                    <a:pt x="1757185" y="51774"/>
                  </a:lnTo>
                  <a:lnTo>
                    <a:pt x="1712528" y="25041"/>
                  </a:lnTo>
                  <a:lnTo>
                    <a:pt x="1666789" y="0"/>
                  </a:lnTo>
                  <a:lnTo>
                    <a:pt x="1673143" y="0"/>
                  </a:lnTo>
                  <a:lnTo>
                    <a:pt x="1718636" y="25110"/>
                  </a:lnTo>
                  <a:lnTo>
                    <a:pt x="1763069" y="51878"/>
                  </a:lnTo>
                  <a:lnTo>
                    <a:pt x="1806387" y="80261"/>
                  </a:lnTo>
                  <a:lnTo>
                    <a:pt x="1848532" y="110218"/>
                  </a:lnTo>
                  <a:lnTo>
                    <a:pt x="1889452" y="141708"/>
                  </a:lnTo>
                  <a:close/>
                </a:path>
                <a:path w="2079625" h="2228215">
                  <a:moveTo>
                    <a:pt x="194937" y="141708"/>
                  </a:moveTo>
                  <a:lnTo>
                    <a:pt x="189883" y="141708"/>
                  </a:lnTo>
                  <a:lnTo>
                    <a:pt x="230900" y="110149"/>
                  </a:lnTo>
                  <a:lnTo>
                    <a:pt x="272948" y="80261"/>
                  </a:lnTo>
                  <a:lnTo>
                    <a:pt x="316265" y="51878"/>
                  </a:lnTo>
                  <a:lnTo>
                    <a:pt x="360824" y="25041"/>
                  </a:lnTo>
                  <a:lnTo>
                    <a:pt x="406192" y="0"/>
                  </a:lnTo>
                  <a:lnTo>
                    <a:pt x="412545" y="0"/>
                  </a:lnTo>
                  <a:lnTo>
                    <a:pt x="366620" y="25110"/>
                  </a:lnTo>
                  <a:lnTo>
                    <a:pt x="322037" y="51774"/>
                  </a:lnTo>
                  <a:lnTo>
                    <a:pt x="278480" y="80157"/>
                  </a:lnTo>
                  <a:lnTo>
                    <a:pt x="236012" y="110218"/>
                  </a:lnTo>
                  <a:lnTo>
                    <a:pt x="194937" y="141708"/>
                  </a:lnTo>
                  <a:close/>
                </a:path>
              </a:pathLst>
            </a:custGeom>
            <a:solidFill>
              <a:srgbClr val="48A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165853" y="3138769"/>
              <a:ext cx="2712720" cy="2713990"/>
            </a:xfrm>
            <a:custGeom>
              <a:avLst/>
              <a:gdLst/>
              <a:ahLst/>
              <a:cxnLst/>
              <a:rect l="l" t="t" r="r" b="b"/>
              <a:pathLst>
                <a:path w="2712720" h="2713990">
                  <a:moveTo>
                    <a:pt x="1356477" y="2713407"/>
                  </a:moveTo>
                  <a:lnTo>
                    <a:pt x="1303034" y="2712374"/>
                  </a:lnTo>
                  <a:lnTo>
                    <a:pt x="1250115" y="2709300"/>
                  </a:lnTo>
                  <a:lnTo>
                    <a:pt x="1197760" y="2704222"/>
                  </a:lnTo>
                  <a:lnTo>
                    <a:pt x="1146005" y="2697180"/>
                  </a:lnTo>
                  <a:lnTo>
                    <a:pt x="1094890" y="2688210"/>
                  </a:lnTo>
                  <a:lnTo>
                    <a:pt x="1044451" y="2677352"/>
                  </a:lnTo>
                  <a:lnTo>
                    <a:pt x="994726" y="2664642"/>
                  </a:lnTo>
                  <a:lnTo>
                    <a:pt x="945754" y="2650120"/>
                  </a:lnTo>
                  <a:lnTo>
                    <a:pt x="897572" y="2633822"/>
                  </a:lnTo>
                  <a:lnTo>
                    <a:pt x="850219" y="2615788"/>
                  </a:lnTo>
                  <a:lnTo>
                    <a:pt x="803732" y="2596055"/>
                  </a:lnTo>
                  <a:lnTo>
                    <a:pt x="758148" y="2574662"/>
                  </a:lnTo>
                  <a:lnTo>
                    <a:pt x="713507" y="2551645"/>
                  </a:lnTo>
                  <a:lnTo>
                    <a:pt x="669845" y="2527044"/>
                  </a:lnTo>
                  <a:lnTo>
                    <a:pt x="627202" y="2500896"/>
                  </a:lnTo>
                  <a:lnTo>
                    <a:pt x="585613" y="2473240"/>
                  </a:lnTo>
                  <a:lnTo>
                    <a:pt x="545119" y="2444112"/>
                  </a:lnTo>
                  <a:lnTo>
                    <a:pt x="505755" y="2413553"/>
                  </a:lnTo>
                  <a:lnTo>
                    <a:pt x="467561" y="2381599"/>
                  </a:lnTo>
                  <a:lnTo>
                    <a:pt x="479979" y="2381599"/>
                  </a:lnTo>
                  <a:lnTo>
                    <a:pt x="517790" y="2412746"/>
                  </a:lnTo>
                  <a:lnTo>
                    <a:pt x="556732" y="2442530"/>
                  </a:lnTo>
                  <a:lnTo>
                    <a:pt x="596770" y="2470913"/>
                  </a:lnTo>
                  <a:lnTo>
                    <a:pt x="637867" y="2497858"/>
                  </a:lnTo>
                  <a:lnTo>
                    <a:pt x="679986" y="2523330"/>
                  </a:lnTo>
                  <a:lnTo>
                    <a:pt x="723091" y="2547292"/>
                  </a:lnTo>
                  <a:lnTo>
                    <a:pt x="767144" y="2569706"/>
                  </a:lnTo>
                  <a:lnTo>
                    <a:pt x="812110" y="2590538"/>
                  </a:lnTo>
                  <a:lnTo>
                    <a:pt x="857952" y="2609749"/>
                  </a:lnTo>
                  <a:lnTo>
                    <a:pt x="904633" y="2627305"/>
                  </a:lnTo>
                  <a:lnTo>
                    <a:pt x="952117" y="2643167"/>
                  </a:lnTo>
                  <a:lnTo>
                    <a:pt x="1000366" y="2657300"/>
                  </a:lnTo>
                  <a:lnTo>
                    <a:pt x="1049344" y="2669667"/>
                  </a:lnTo>
                  <a:lnTo>
                    <a:pt x="1099015" y="2680232"/>
                  </a:lnTo>
                  <a:lnTo>
                    <a:pt x="1149342" y="2688957"/>
                  </a:lnTo>
                  <a:lnTo>
                    <a:pt x="1200289" y="2695808"/>
                  </a:lnTo>
                  <a:lnTo>
                    <a:pt x="1251818" y="2700746"/>
                  </a:lnTo>
                  <a:lnTo>
                    <a:pt x="1303893" y="2703735"/>
                  </a:lnTo>
                  <a:lnTo>
                    <a:pt x="1356477" y="2704740"/>
                  </a:lnTo>
                  <a:lnTo>
                    <a:pt x="1509741" y="2704740"/>
                  </a:lnTo>
                  <a:lnTo>
                    <a:pt x="1462757" y="2709300"/>
                  </a:lnTo>
                  <a:lnTo>
                    <a:pt x="1409877" y="2712374"/>
                  </a:lnTo>
                  <a:lnTo>
                    <a:pt x="1356477" y="2713407"/>
                  </a:lnTo>
                  <a:close/>
                </a:path>
                <a:path w="2712720" h="2713990">
                  <a:moveTo>
                    <a:pt x="1509741" y="2704740"/>
                  </a:moveTo>
                  <a:lnTo>
                    <a:pt x="1356477" y="2704740"/>
                  </a:lnTo>
                  <a:lnTo>
                    <a:pt x="1409039" y="2703735"/>
                  </a:lnTo>
                  <a:lnTo>
                    <a:pt x="1461092" y="2700746"/>
                  </a:lnTo>
                  <a:lnTo>
                    <a:pt x="1512599" y="2695808"/>
                  </a:lnTo>
                  <a:lnTo>
                    <a:pt x="1563524" y="2688957"/>
                  </a:lnTo>
                  <a:lnTo>
                    <a:pt x="1613830" y="2680232"/>
                  </a:lnTo>
                  <a:lnTo>
                    <a:pt x="1663483" y="2669667"/>
                  </a:lnTo>
                  <a:lnTo>
                    <a:pt x="1712444" y="2657300"/>
                  </a:lnTo>
                  <a:lnTo>
                    <a:pt x="1760677" y="2643167"/>
                  </a:lnTo>
                  <a:lnTo>
                    <a:pt x="1808147" y="2627305"/>
                  </a:lnTo>
                  <a:lnTo>
                    <a:pt x="1854816" y="2609749"/>
                  </a:lnTo>
                  <a:lnTo>
                    <a:pt x="1900649" y="2590538"/>
                  </a:lnTo>
                  <a:lnTo>
                    <a:pt x="1945609" y="2569706"/>
                  </a:lnTo>
                  <a:lnTo>
                    <a:pt x="1989660" y="2547292"/>
                  </a:lnTo>
                  <a:lnTo>
                    <a:pt x="2032765" y="2523330"/>
                  </a:lnTo>
                  <a:lnTo>
                    <a:pt x="2074888" y="2497858"/>
                  </a:lnTo>
                  <a:lnTo>
                    <a:pt x="2115992" y="2470913"/>
                  </a:lnTo>
                  <a:lnTo>
                    <a:pt x="2156042" y="2442530"/>
                  </a:lnTo>
                  <a:lnTo>
                    <a:pt x="2195000" y="2412746"/>
                  </a:lnTo>
                  <a:lnTo>
                    <a:pt x="2232831" y="2381599"/>
                  </a:lnTo>
                  <a:lnTo>
                    <a:pt x="2244960" y="2381599"/>
                  </a:lnTo>
                  <a:lnTo>
                    <a:pt x="2206788" y="2413553"/>
                  </a:lnTo>
                  <a:lnTo>
                    <a:pt x="2167444" y="2444112"/>
                  </a:lnTo>
                  <a:lnTo>
                    <a:pt x="2126967" y="2473240"/>
                  </a:lnTo>
                  <a:lnTo>
                    <a:pt x="2085396" y="2500896"/>
                  </a:lnTo>
                  <a:lnTo>
                    <a:pt x="2042768" y="2527044"/>
                  </a:lnTo>
                  <a:lnTo>
                    <a:pt x="1999122" y="2551645"/>
                  </a:lnTo>
                  <a:lnTo>
                    <a:pt x="1954496" y="2574662"/>
                  </a:lnTo>
                  <a:lnTo>
                    <a:pt x="1908928" y="2596055"/>
                  </a:lnTo>
                  <a:lnTo>
                    <a:pt x="1862457" y="2615788"/>
                  </a:lnTo>
                  <a:lnTo>
                    <a:pt x="1815120" y="2633822"/>
                  </a:lnTo>
                  <a:lnTo>
                    <a:pt x="1766957" y="2650120"/>
                  </a:lnTo>
                  <a:lnTo>
                    <a:pt x="1718005" y="2664642"/>
                  </a:lnTo>
                  <a:lnTo>
                    <a:pt x="1668303" y="2677352"/>
                  </a:lnTo>
                  <a:lnTo>
                    <a:pt x="1617889" y="2688210"/>
                  </a:lnTo>
                  <a:lnTo>
                    <a:pt x="1566801" y="2697180"/>
                  </a:lnTo>
                  <a:lnTo>
                    <a:pt x="1515078" y="2704222"/>
                  </a:lnTo>
                  <a:lnTo>
                    <a:pt x="1509741" y="2704740"/>
                  </a:lnTo>
                  <a:close/>
                </a:path>
                <a:path w="2712720" h="2713990">
                  <a:moveTo>
                    <a:pt x="2386037" y="2239457"/>
                  </a:moveTo>
                  <a:lnTo>
                    <a:pt x="2376074" y="2239457"/>
                  </a:lnTo>
                  <a:lnTo>
                    <a:pt x="2407934" y="2201398"/>
                  </a:lnTo>
                  <a:lnTo>
                    <a:pt x="2438387" y="2162194"/>
                  </a:lnTo>
                  <a:lnTo>
                    <a:pt x="2467418" y="2121850"/>
                  </a:lnTo>
                  <a:lnTo>
                    <a:pt x="2494983" y="2080415"/>
                  </a:lnTo>
                  <a:lnTo>
                    <a:pt x="2521043" y="2037927"/>
                  </a:lnTo>
                  <a:lnTo>
                    <a:pt x="2545561" y="1994423"/>
                  </a:lnTo>
                  <a:lnTo>
                    <a:pt x="2568499" y="1949943"/>
                  </a:lnTo>
                  <a:lnTo>
                    <a:pt x="2589818" y="1904523"/>
                  </a:lnTo>
                  <a:lnTo>
                    <a:pt x="2609482" y="1858203"/>
                  </a:lnTo>
                  <a:lnTo>
                    <a:pt x="2627452" y="1811020"/>
                  </a:lnTo>
                  <a:lnTo>
                    <a:pt x="2643691" y="1763012"/>
                  </a:lnTo>
                  <a:lnTo>
                    <a:pt x="2658161" y="1714217"/>
                  </a:lnTo>
                  <a:lnTo>
                    <a:pt x="2670825" y="1664673"/>
                  </a:lnTo>
                  <a:lnTo>
                    <a:pt x="2681643" y="1614418"/>
                  </a:lnTo>
                  <a:lnTo>
                    <a:pt x="2690580" y="1563491"/>
                  </a:lnTo>
                  <a:lnTo>
                    <a:pt x="2697596" y="1511929"/>
                  </a:lnTo>
                  <a:lnTo>
                    <a:pt x="2702654" y="1459770"/>
                  </a:lnTo>
                  <a:lnTo>
                    <a:pt x="2705717" y="1407052"/>
                  </a:lnTo>
                  <a:lnTo>
                    <a:pt x="2706746" y="1353814"/>
                  </a:lnTo>
                  <a:lnTo>
                    <a:pt x="2705793" y="1302578"/>
                  </a:lnTo>
                  <a:lnTo>
                    <a:pt x="2702957" y="1251824"/>
                  </a:lnTo>
                  <a:lnTo>
                    <a:pt x="2698271" y="1201585"/>
                  </a:lnTo>
                  <a:lnTo>
                    <a:pt x="2691769" y="1151895"/>
                  </a:lnTo>
                  <a:lnTo>
                    <a:pt x="2683485" y="1102788"/>
                  </a:lnTo>
                  <a:lnTo>
                    <a:pt x="2673453" y="1054298"/>
                  </a:lnTo>
                  <a:lnTo>
                    <a:pt x="2661706" y="1006459"/>
                  </a:lnTo>
                  <a:lnTo>
                    <a:pt x="2648279" y="959304"/>
                  </a:lnTo>
                  <a:lnTo>
                    <a:pt x="2633205" y="912868"/>
                  </a:lnTo>
                  <a:lnTo>
                    <a:pt x="2616517" y="867183"/>
                  </a:lnTo>
                  <a:lnTo>
                    <a:pt x="2598250" y="822284"/>
                  </a:lnTo>
                  <a:lnTo>
                    <a:pt x="2578437" y="778204"/>
                  </a:lnTo>
                  <a:lnTo>
                    <a:pt x="2557112" y="734978"/>
                  </a:lnTo>
                  <a:lnTo>
                    <a:pt x="2534309" y="692639"/>
                  </a:lnTo>
                  <a:lnTo>
                    <a:pt x="2510062" y="651221"/>
                  </a:lnTo>
                  <a:lnTo>
                    <a:pt x="2484404" y="610757"/>
                  </a:lnTo>
                  <a:lnTo>
                    <a:pt x="2457369" y="571282"/>
                  </a:lnTo>
                  <a:lnTo>
                    <a:pt x="2428991" y="532829"/>
                  </a:lnTo>
                  <a:lnTo>
                    <a:pt x="2399304" y="495432"/>
                  </a:lnTo>
                  <a:lnTo>
                    <a:pt x="2368341" y="459125"/>
                  </a:lnTo>
                  <a:lnTo>
                    <a:pt x="2336137" y="423941"/>
                  </a:lnTo>
                  <a:lnTo>
                    <a:pt x="2302724" y="389915"/>
                  </a:lnTo>
                  <a:lnTo>
                    <a:pt x="2268137" y="357079"/>
                  </a:lnTo>
                  <a:lnTo>
                    <a:pt x="2232410" y="325469"/>
                  </a:lnTo>
                  <a:lnTo>
                    <a:pt x="2195576" y="295117"/>
                  </a:lnTo>
                  <a:lnTo>
                    <a:pt x="2200919" y="295117"/>
                  </a:lnTo>
                  <a:lnTo>
                    <a:pt x="2237787" y="325590"/>
                  </a:lnTo>
                  <a:lnTo>
                    <a:pt x="2273546" y="357319"/>
                  </a:lnTo>
                  <a:lnTo>
                    <a:pt x="2308164" y="390273"/>
                  </a:lnTo>
                  <a:lnTo>
                    <a:pt x="2341607" y="424416"/>
                  </a:lnTo>
                  <a:lnTo>
                    <a:pt x="2373840" y="459715"/>
                  </a:lnTo>
                  <a:lnTo>
                    <a:pt x="2404830" y="496137"/>
                  </a:lnTo>
                  <a:lnTo>
                    <a:pt x="2434542" y="533648"/>
                  </a:lnTo>
                  <a:lnTo>
                    <a:pt x="2462945" y="572213"/>
                  </a:lnTo>
                  <a:lnTo>
                    <a:pt x="2490002" y="611800"/>
                  </a:lnTo>
                  <a:lnTo>
                    <a:pt x="2515682" y="652374"/>
                  </a:lnTo>
                  <a:lnTo>
                    <a:pt x="2539949" y="693902"/>
                  </a:lnTo>
                  <a:lnTo>
                    <a:pt x="2562771" y="736350"/>
                  </a:lnTo>
                  <a:lnTo>
                    <a:pt x="2584113" y="779685"/>
                  </a:lnTo>
                  <a:lnTo>
                    <a:pt x="2603942" y="823872"/>
                  </a:lnTo>
                  <a:lnTo>
                    <a:pt x="2622223" y="868878"/>
                  </a:lnTo>
                  <a:lnTo>
                    <a:pt x="2638924" y="914669"/>
                  </a:lnTo>
                  <a:lnTo>
                    <a:pt x="2654011" y="961212"/>
                  </a:lnTo>
                  <a:lnTo>
                    <a:pt x="2667448" y="1008473"/>
                  </a:lnTo>
                  <a:lnTo>
                    <a:pt x="2679204" y="1056417"/>
                  </a:lnTo>
                  <a:lnTo>
                    <a:pt x="2689244" y="1105012"/>
                  </a:lnTo>
                  <a:lnTo>
                    <a:pt x="2697534" y="1154223"/>
                  </a:lnTo>
                  <a:lnTo>
                    <a:pt x="2704041" y="1204017"/>
                  </a:lnTo>
                  <a:lnTo>
                    <a:pt x="2708730" y="1254360"/>
                  </a:lnTo>
                  <a:lnTo>
                    <a:pt x="2711568" y="1305219"/>
                  </a:lnTo>
                  <a:lnTo>
                    <a:pt x="2712522" y="1356559"/>
                  </a:lnTo>
                  <a:lnTo>
                    <a:pt x="2711506" y="1409549"/>
                  </a:lnTo>
                  <a:lnTo>
                    <a:pt x="2708482" y="1462024"/>
                  </a:lnTo>
                  <a:lnTo>
                    <a:pt x="2703488" y="1513947"/>
                  </a:lnTo>
                  <a:lnTo>
                    <a:pt x="2696561" y="1565281"/>
                  </a:lnTo>
                  <a:lnTo>
                    <a:pt x="2687739" y="1615989"/>
                  </a:lnTo>
                  <a:lnTo>
                    <a:pt x="2677058" y="1666035"/>
                  </a:lnTo>
                  <a:lnTo>
                    <a:pt x="2664555" y="1715380"/>
                  </a:lnTo>
                  <a:lnTo>
                    <a:pt x="2650269" y="1763989"/>
                  </a:lnTo>
                  <a:lnTo>
                    <a:pt x="2634236" y="1811824"/>
                  </a:lnTo>
                  <a:lnTo>
                    <a:pt x="2616494" y="1858847"/>
                  </a:lnTo>
                  <a:lnTo>
                    <a:pt x="2597079" y="1905023"/>
                  </a:lnTo>
                  <a:lnTo>
                    <a:pt x="2576030" y="1950314"/>
                  </a:lnTo>
                  <a:lnTo>
                    <a:pt x="2553383" y="1994682"/>
                  </a:lnTo>
                  <a:lnTo>
                    <a:pt x="2529175" y="2038092"/>
                  </a:lnTo>
                  <a:lnTo>
                    <a:pt x="2503445" y="2080505"/>
                  </a:lnTo>
                  <a:lnTo>
                    <a:pt x="2476229" y="2121885"/>
                  </a:lnTo>
                  <a:lnTo>
                    <a:pt x="2447564" y="2162195"/>
                  </a:lnTo>
                  <a:lnTo>
                    <a:pt x="2417478" y="2201409"/>
                  </a:lnTo>
                  <a:lnTo>
                    <a:pt x="2386037" y="2239457"/>
                  </a:lnTo>
                  <a:close/>
                </a:path>
                <a:path w="2712720" h="2713990">
                  <a:moveTo>
                    <a:pt x="336592" y="2239457"/>
                  </a:moveTo>
                  <a:lnTo>
                    <a:pt x="326340" y="2239457"/>
                  </a:lnTo>
                  <a:lnTo>
                    <a:pt x="294890" y="2201398"/>
                  </a:lnTo>
                  <a:lnTo>
                    <a:pt x="264817" y="2162194"/>
                  </a:lnTo>
                  <a:lnTo>
                    <a:pt x="236135" y="2121850"/>
                  </a:lnTo>
                  <a:lnTo>
                    <a:pt x="208894" y="2080415"/>
                  </a:lnTo>
                  <a:lnTo>
                    <a:pt x="183134" y="2037927"/>
                  </a:lnTo>
                  <a:lnTo>
                    <a:pt x="159028" y="1994682"/>
                  </a:lnTo>
                  <a:lnTo>
                    <a:pt x="136392" y="1950314"/>
                  </a:lnTo>
                  <a:lnTo>
                    <a:pt x="115353" y="1905023"/>
                  </a:lnTo>
                  <a:lnTo>
                    <a:pt x="95950" y="1858847"/>
                  </a:lnTo>
                  <a:lnTo>
                    <a:pt x="78219" y="1811824"/>
                  </a:lnTo>
                  <a:lnTo>
                    <a:pt x="62197" y="1763989"/>
                  </a:lnTo>
                  <a:lnTo>
                    <a:pt x="47922" y="1715380"/>
                  </a:lnTo>
                  <a:lnTo>
                    <a:pt x="35430" y="1666035"/>
                  </a:lnTo>
                  <a:lnTo>
                    <a:pt x="24758" y="1615989"/>
                  </a:lnTo>
                  <a:lnTo>
                    <a:pt x="15944" y="1565281"/>
                  </a:lnTo>
                  <a:lnTo>
                    <a:pt x="9024" y="1513947"/>
                  </a:lnTo>
                  <a:lnTo>
                    <a:pt x="4035" y="1462024"/>
                  </a:lnTo>
                  <a:lnTo>
                    <a:pt x="1015" y="1409549"/>
                  </a:lnTo>
                  <a:lnTo>
                    <a:pt x="0" y="1356559"/>
                  </a:lnTo>
                  <a:lnTo>
                    <a:pt x="953" y="1305219"/>
                  </a:lnTo>
                  <a:lnTo>
                    <a:pt x="3792" y="1254360"/>
                  </a:lnTo>
                  <a:lnTo>
                    <a:pt x="8481" y="1204017"/>
                  </a:lnTo>
                  <a:lnTo>
                    <a:pt x="14988" y="1154223"/>
                  </a:lnTo>
                  <a:lnTo>
                    <a:pt x="23278" y="1105012"/>
                  </a:lnTo>
                  <a:lnTo>
                    <a:pt x="33317" y="1056417"/>
                  </a:lnTo>
                  <a:lnTo>
                    <a:pt x="45073" y="1008473"/>
                  </a:lnTo>
                  <a:lnTo>
                    <a:pt x="58511" y="961212"/>
                  </a:lnTo>
                  <a:lnTo>
                    <a:pt x="73597" y="914669"/>
                  </a:lnTo>
                  <a:lnTo>
                    <a:pt x="90298" y="868878"/>
                  </a:lnTo>
                  <a:lnTo>
                    <a:pt x="108580" y="823872"/>
                  </a:lnTo>
                  <a:lnTo>
                    <a:pt x="128409" y="779685"/>
                  </a:lnTo>
                  <a:lnTo>
                    <a:pt x="149751" y="736350"/>
                  </a:lnTo>
                  <a:lnTo>
                    <a:pt x="172572" y="693902"/>
                  </a:lnTo>
                  <a:lnTo>
                    <a:pt x="196840" y="652374"/>
                  </a:lnTo>
                  <a:lnTo>
                    <a:pt x="222519" y="611800"/>
                  </a:lnTo>
                  <a:lnTo>
                    <a:pt x="249577" y="572213"/>
                  </a:lnTo>
                  <a:lnTo>
                    <a:pt x="277979" y="533648"/>
                  </a:lnTo>
                  <a:lnTo>
                    <a:pt x="307692" y="496137"/>
                  </a:lnTo>
                  <a:lnTo>
                    <a:pt x="338682" y="459715"/>
                  </a:lnTo>
                  <a:lnTo>
                    <a:pt x="370915" y="424416"/>
                  </a:lnTo>
                  <a:lnTo>
                    <a:pt x="404357" y="390273"/>
                  </a:lnTo>
                  <a:lnTo>
                    <a:pt x="438975" y="357319"/>
                  </a:lnTo>
                  <a:lnTo>
                    <a:pt x="474735" y="325590"/>
                  </a:lnTo>
                  <a:lnTo>
                    <a:pt x="511603" y="295117"/>
                  </a:lnTo>
                  <a:lnTo>
                    <a:pt x="517090" y="295117"/>
                  </a:lnTo>
                  <a:lnTo>
                    <a:pt x="480239" y="325469"/>
                  </a:lnTo>
                  <a:lnTo>
                    <a:pt x="444494" y="357079"/>
                  </a:lnTo>
                  <a:lnTo>
                    <a:pt x="409890" y="389915"/>
                  </a:lnTo>
                  <a:lnTo>
                    <a:pt x="376461" y="423941"/>
                  </a:lnTo>
                  <a:lnTo>
                    <a:pt x="344239" y="459125"/>
                  </a:lnTo>
                  <a:lnTo>
                    <a:pt x="313260" y="495432"/>
                  </a:lnTo>
                  <a:lnTo>
                    <a:pt x="283557" y="532829"/>
                  </a:lnTo>
                  <a:lnTo>
                    <a:pt x="255163" y="571282"/>
                  </a:lnTo>
                  <a:lnTo>
                    <a:pt x="228113" y="610757"/>
                  </a:lnTo>
                  <a:lnTo>
                    <a:pt x="202440" y="651221"/>
                  </a:lnTo>
                  <a:lnTo>
                    <a:pt x="178178" y="692639"/>
                  </a:lnTo>
                  <a:lnTo>
                    <a:pt x="155362" y="734978"/>
                  </a:lnTo>
                  <a:lnTo>
                    <a:pt x="134024" y="778204"/>
                  </a:lnTo>
                  <a:lnTo>
                    <a:pt x="114199" y="822284"/>
                  </a:lnTo>
                  <a:lnTo>
                    <a:pt x="95920" y="867183"/>
                  </a:lnTo>
                  <a:lnTo>
                    <a:pt x="79222" y="912868"/>
                  </a:lnTo>
                  <a:lnTo>
                    <a:pt x="64138" y="959304"/>
                  </a:lnTo>
                  <a:lnTo>
                    <a:pt x="50701" y="1006459"/>
                  </a:lnTo>
                  <a:lnTo>
                    <a:pt x="38947" y="1054298"/>
                  </a:lnTo>
                  <a:lnTo>
                    <a:pt x="28908" y="1102788"/>
                  </a:lnTo>
                  <a:lnTo>
                    <a:pt x="20618" y="1151895"/>
                  </a:lnTo>
                  <a:lnTo>
                    <a:pt x="14112" y="1201585"/>
                  </a:lnTo>
                  <a:lnTo>
                    <a:pt x="9423" y="1251824"/>
                  </a:lnTo>
                  <a:lnTo>
                    <a:pt x="6585" y="1302578"/>
                  </a:lnTo>
                  <a:lnTo>
                    <a:pt x="5631" y="1353814"/>
                  </a:lnTo>
                  <a:lnTo>
                    <a:pt x="6663" y="1407052"/>
                  </a:lnTo>
                  <a:lnTo>
                    <a:pt x="9732" y="1459770"/>
                  </a:lnTo>
                  <a:lnTo>
                    <a:pt x="14801" y="1511929"/>
                  </a:lnTo>
                  <a:lnTo>
                    <a:pt x="21830" y="1563491"/>
                  </a:lnTo>
                  <a:lnTo>
                    <a:pt x="30783" y="1614418"/>
                  </a:lnTo>
                  <a:lnTo>
                    <a:pt x="41621" y="1664673"/>
                  </a:lnTo>
                  <a:lnTo>
                    <a:pt x="54304" y="1714217"/>
                  </a:lnTo>
                  <a:lnTo>
                    <a:pt x="68796" y="1763012"/>
                  </a:lnTo>
                  <a:lnTo>
                    <a:pt x="85058" y="1811020"/>
                  </a:lnTo>
                  <a:lnTo>
                    <a:pt x="103051" y="1858203"/>
                  </a:lnTo>
                  <a:lnTo>
                    <a:pt x="122737" y="1904523"/>
                  </a:lnTo>
                  <a:lnTo>
                    <a:pt x="144079" y="1949943"/>
                  </a:lnTo>
                  <a:lnTo>
                    <a:pt x="167037" y="1994423"/>
                  </a:lnTo>
                  <a:lnTo>
                    <a:pt x="191674" y="2038092"/>
                  </a:lnTo>
                  <a:lnTo>
                    <a:pt x="217710" y="2080505"/>
                  </a:lnTo>
                  <a:lnTo>
                    <a:pt x="245253" y="2121885"/>
                  </a:lnTo>
                  <a:lnTo>
                    <a:pt x="274271" y="2162195"/>
                  </a:lnTo>
                  <a:lnTo>
                    <a:pt x="304738" y="2201409"/>
                  </a:lnTo>
                  <a:lnTo>
                    <a:pt x="336592" y="2239457"/>
                  </a:lnTo>
                  <a:close/>
                </a:path>
                <a:path w="2712720" h="2713990">
                  <a:moveTo>
                    <a:pt x="735853" y="153409"/>
                  </a:moveTo>
                  <a:lnTo>
                    <a:pt x="729211" y="153409"/>
                  </a:lnTo>
                  <a:lnTo>
                    <a:pt x="772948" y="131539"/>
                  </a:lnTo>
                  <a:lnTo>
                    <a:pt x="817563" y="111221"/>
                  </a:lnTo>
                  <a:lnTo>
                    <a:pt x="863021" y="92490"/>
                  </a:lnTo>
                  <a:lnTo>
                    <a:pt x="909290" y="75380"/>
                  </a:lnTo>
                  <a:lnTo>
                    <a:pt x="956334" y="59926"/>
                  </a:lnTo>
                  <a:lnTo>
                    <a:pt x="1004118" y="46161"/>
                  </a:lnTo>
                  <a:lnTo>
                    <a:pt x="1052610" y="34120"/>
                  </a:lnTo>
                  <a:lnTo>
                    <a:pt x="1101774" y="23837"/>
                  </a:lnTo>
                  <a:lnTo>
                    <a:pt x="1151575" y="15347"/>
                  </a:lnTo>
                  <a:lnTo>
                    <a:pt x="1201981" y="8684"/>
                  </a:lnTo>
                  <a:lnTo>
                    <a:pt x="1252956" y="3882"/>
                  </a:lnTo>
                  <a:lnTo>
                    <a:pt x="1304466" y="976"/>
                  </a:lnTo>
                  <a:lnTo>
                    <a:pt x="1356477" y="0"/>
                  </a:lnTo>
                  <a:lnTo>
                    <a:pt x="1408427" y="976"/>
                  </a:lnTo>
                  <a:lnTo>
                    <a:pt x="1437177" y="2600"/>
                  </a:lnTo>
                  <a:lnTo>
                    <a:pt x="1356477" y="2600"/>
                  </a:lnTo>
                  <a:lnTo>
                    <a:pt x="1305061" y="3561"/>
                  </a:lnTo>
                  <a:lnTo>
                    <a:pt x="1254134" y="6421"/>
                  </a:lnTo>
                  <a:lnTo>
                    <a:pt x="1203731" y="11146"/>
                  </a:lnTo>
                  <a:lnTo>
                    <a:pt x="1153884" y="17701"/>
                  </a:lnTo>
                  <a:lnTo>
                    <a:pt x="1104628" y="26053"/>
                  </a:lnTo>
                  <a:lnTo>
                    <a:pt x="1055996" y="36166"/>
                  </a:lnTo>
                  <a:lnTo>
                    <a:pt x="1008021" y="48007"/>
                  </a:lnTo>
                  <a:lnTo>
                    <a:pt x="960737" y="61541"/>
                  </a:lnTo>
                  <a:lnTo>
                    <a:pt x="914177" y="76734"/>
                  </a:lnTo>
                  <a:lnTo>
                    <a:pt x="868375" y="93552"/>
                  </a:lnTo>
                  <a:lnTo>
                    <a:pt x="823365" y="111960"/>
                  </a:lnTo>
                  <a:lnTo>
                    <a:pt x="779180" y="131923"/>
                  </a:lnTo>
                  <a:lnTo>
                    <a:pt x="735853" y="153409"/>
                  </a:lnTo>
                  <a:close/>
                </a:path>
                <a:path w="2712720" h="2713990">
                  <a:moveTo>
                    <a:pt x="1983455" y="153409"/>
                  </a:moveTo>
                  <a:lnTo>
                    <a:pt x="1976812" y="153409"/>
                  </a:lnTo>
                  <a:lnTo>
                    <a:pt x="1933517" y="131923"/>
                  </a:lnTo>
                  <a:lnTo>
                    <a:pt x="1889358" y="111960"/>
                  </a:lnTo>
                  <a:lnTo>
                    <a:pt x="1844371" y="93552"/>
                  </a:lnTo>
                  <a:lnTo>
                    <a:pt x="1798589" y="76734"/>
                  </a:lnTo>
                  <a:lnTo>
                    <a:pt x="1752048" y="61541"/>
                  </a:lnTo>
                  <a:lnTo>
                    <a:pt x="1704781" y="48007"/>
                  </a:lnTo>
                  <a:lnTo>
                    <a:pt x="1656823" y="36166"/>
                  </a:lnTo>
                  <a:lnTo>
                    <a:pt x="1608207" y="26053"/>
                  </a:lnTo>
                  <a:lnTo>
                    <a:pt x="1558970" y="17701"/>
                  </a:lnTo>
                  <a:lnTo>
                    <a:pt x="1509143" y="11146"/>
                  </a:lnTo>
                  <a:lnTo>
                    <a:pt x="1458763" y="6421"/>
                  </a:lnTo>
                  <a:lnTo>
                    <a:pt x="1407863" y="3561"/>
                  </a:lnTo>
                  <a:lnTo>
                    <a:pt x="1356477" y="2600"/>
                  </a:lnTo>
                  <a:lnTo>
                    <a:pt x="1437177" y="2600"/>
                  </a:lnTo>
                  <a:lnTo>
                    <a:pt x="1510816" y="8684"/>
                  </a:lnTo>
                  <a:lnTo>
                    <a:pt x="1561186" y="15347"/>
                  </a:lnTo>
                  <a:lnTo>
                    <a:pt x="1610959" y="23837"/>
                  </a:lnTo>
                  <a:lnTo>
                    <a:pt x="1660101" y="34120"/>
                  </a:lnTo>
                  <a:lnTo>
                    <a:pt x="1708576" y="46161"/>
                  </a:lnTo>
                  <a:lnTo>
                    <a:pt x="1756349" y="59926"/>
                  </a:lnTo>
                  <a:lnTo>
                    <a:pt x="1803384" y="75380"/>
                  </a:lnTo>
                  <a:lnTo>
                    <a:pt x="1849648" y="92490"/>
                  </a:lnTo>
                  <a:lnTo>
                    <a:pt x="1895104" y="111221"/>
                  </a:lnTo>
                  <a:lnTo>
                    <a:pt x="1939718" y="131539"/>
                  </a:lnTo>
                  <a:lnTo>
                    <a:pt x="1983455" y="15340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492193" y="3292178"/>
              <a:ext cx="2059939" cy="2228215"/>
            </a:xfrm>
            <a:custGeom>
              <a:avLst/>
              <a:gdLst/>
              <a:ahLst/>
              <a:cxnLst/>
              <a:rect l="l" t="t" r="r" b="b"/>
              <a:pathLst>
                <a:path w="2059940" h="2228215">
                  <a:moveTo>
                    <a:pt x="1918620" y="2228189"/>
                  </a:moveTo>
                  <a:lnTo>
                    <a:pt x="1906491" y="2228189"/>
                  </a:lnTo>
                  <a:lnTo>
                    <a:pt x="1944285" y="2194665"/>
                  </a:lnTo>
                  <a:lnTo>
                    <a:pt x="1980766" y="2159773"/>
                  </a:lnTo>
                  <a:lnTo>
                    <a:pt x="2015920" y="2123553"/>
                  </a:lnTo>
                  <a:lnTo>
                    <a:pt x="2049734" y="2086047"/>
                  </a:lnTo>
                  <a:lnTo>
                    <a:pt x="2059697" y="2086047"/>
                  </a:lnTo>
                  <a:lnTo>
                    <a:pt x="2026404" y="2123553"/>
                  </a:lnTo>
                  <a:lnTo>
                    <a:pt x="1991758" y="2159773"/>
                  </a:lnTo>
                  <a:lnTo>
                    <a:pt x="1955812" y="2194665"/>
                  </a:lnTo>
                  <a:lnTo>
                    <a:pt x="1918620" y="2228189"/>
                  </a:lnTo>
                  <a:close/>
                </a:path>
                <a:path w="2059940" h="2228215">
                  <a:moveTo>
                    <a:pt x="153639" y="2228189"/>
                  </a:moveTo>
                  <a:lnTo>
                    <a:pt x="141221" y="2228189"/>
                  </a:lnTo>
                  <a:lnTo>
                    <a:pt x="104027" y="2194665"/>
                  </a:lnTo>
                  <a:lnTo>
                    <a:pt x="68065" y="2159773"/>
                  </a:lnTo>
                  <a:lnTo>
                    <a:pt x="33376" y="2123553"/>
                  </a:lnTo>
                  <a:lnTo>
                    <a:pt x="0" y="2086047"/>
                  </a:lnTo>
                  <a:lnTo>
                    <a:pt x="10252" y="2086047"/>
                  </a:lnTo>
                  <a:lnTo>
                    <a:pt x="44068" y="2123553"/>
                  </a:lnTo>
                  <a:lnTo>
                    <a:pt x="79238" y="2159773"/>
                  </a:lnTo>
                  <a:lnTo>
                    <a:pt x="115762" y="2194665"/>
                  </a:lnTo>
                  <a:lnTo>
                    <a:pt x="153639" y="2228189"/>
                  </a:lnTo>
                  <a:close/>
                </a:path>
                <a:path w="2059940" h="2228215">
                  <a:moveTo>
                    <a:pt x="1874579" y="141708"/>
                  </a:moveTo>
                  <a:lnTo>
                    <a:pt x="1869236" y="141708"/>
                  </a:lnTo>
                  <a:lnTo>
                    <a:pt x="1827881" y="110135"/>
                  </a:lnTo>
                  <a:lnTo>
                    <a:pt x="1785286" y="80116"/>
                  </a:lnTo>
                  <a:lnTo>
                    <a:pt x="1741492" y="51711"/>
                  </a:lnTo>
                  <a:lnTo>
                    <a:pt x="1696540" y="24985"/>
                  </a:lnTo>
                  <a:lnTo>
                    <a:pt x="1650472" y="0"/>
                  </a:lnTo>
                  <a:lnTo>
                    <a:pt x="1657115" y="0"/>
                  </a:lnTo>
                  <a:lnTo>
                    <a:pt x="1702853" y="25041"/>
                  </a:lnTo>
                  <a:lnTo>
                    <a:pt x="1747511" y="51774"/>
                  </a:lnTo>
                  <a:lnTo>
                    <a:pt x="1791045" y="80157"/>
                  </a:lnTo>
                  <a:lnTo>
                    <a:pt x="1833415" y="110149"/>
                  </a:lnTo>
                  <a:lnTo>
                    <a:pt x="1874579" y="141708"/>
                  </a:lnTo>
                  <a:close/>
                </a:path>
                <a:path w="2059940" h="2228215">
                  <a:moveTo>
                    <a:pt x="190750" y="141708"/>
                  </a:moveTo>
                  <a:lnTo>
                    <a:pt x="185263" y="141708"/>
                  </a:lnTo>
                  <a:lnTo>
                    <a:pt x="226447" y="110135"/>
                  </a:lnTo>
                  <a:lnTo>
                    <a:pt x="268870" y="80116"/>
                  </a:lnTo>
                  <a:lnTo>
                    <a:pt x="312466" y="51711"/>
                  </a:lnTo>
                  <a:lnTo>
                    <a:pt x="357164" y="24985"/>
                  </a:lnTo>
                  <a:lnTo>
                    <a:pt x="402871" y="0"/>
                  </a:lnTo>
                  <a:lnTo>
                    <a:pt x="409513" y="0"/>
                  </a:lnTo>
                  <a:lnTo>
                    <a:pt x="363408" y="25041"/>
                  </a:lnTo>
                  <a:lnTo>
                    <a:pt x="318460" y="51774"/>
                  </a:lnTo>
                  <a:lnTo>
                    <a:pt x="274682" y="80157"/>
                  </a:lnTo>
                  <a:lnTo>
                    <a:pt x="232100" y="110149"/>
                  </a:lnTo>
                  <a:lnTo>
                    <a:pt x="190750" y="141708"/>
                  </a:lnTo>
                  <a:close/>
                </a:path>
              </a:pathLst>
            </a:custGeom>
            <a:solidFill>
              <a:srgbClr val="48A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8171484" y="3141369"/>
              <a:ext cx="2701290" cy="2702560"/>
            </a:xfrm>
            <a:custGeom>
              <a:avLst/>
              <a:gdLst/>
              <a:ahLst/>
              <a:cxnLst/>
              <a:rect l="l" t="t" r="r" b="b"/>
              <a:pathLst>
                <a:path w="2701290" h="2702560">
                  <a:moveTo>
                    <a:pt x="1350846" y="2702140"/>
                  </a:moveTo>
                  <a:lnTo>
                    <a:pt x="1298261" y="2701135"/>
                  </a:lnTo>
                  <a:lnTo>
                    <a:pt x="1246186" y="2698146"/>
                  </a:lnTo>
                  <a:lnTo>
                    <a:pt x="1194657" y="2693207"/>
                  </a:lnTo>
                  <a:lnTo>
                    <a:pt x="1143711" y="2686357"/>
                  </a:lnTo>
                  <a:lnTo>
                    <a:pt x="1093384" y="2677632"/>
                  </a:lnTo>
                  <a:lnTo>
                    <a:pt x="1043713" y="2667067"/>
                  </a:lnTo>
                  <a:lnTo>
                    <a:pt x="994735" y="2654700"/>
                  </a:lnTo>
                  <a:lnTo>
                    <a:pt x="946485" y="2640567"/>
                  </a:lnTo>
                  <a:lnTo>
                    <a:pt x="899002" y="2624705"/>
                  </a:lnTo>
                  <a:lnTo>
                    <a:pt x="852321" y="2607149"/>
                  </a:lnTo>
                  <a:lnTo>
                    <a:pt x="806479" y="2587938"/>
                  </a:lnTo>
                  <a:lnTo>
                    <a:pt x="761513" y="2567106"/>
                  </a:lnTo>
                  <a:lnTo>
                    <a:pt x="717459" y="2544692"/>
                  </a:lnTo>
                  <a:lnTo>
                    <a:pt x="674355" y="2520730"/>
                  </a:lnTo>
                  <a:lnTo>
                    <a:pt x="632235" y="2495258"/>
                  </a:lnTo>
                  <a:lnTo>
                    <a:pt x="591139" y="2468313"/>
                  </a:lnTo>
                  <a:lnTo>
                    <a:pt x="551101" y="2439930"/>
                  </a:lnTo>
                  <a:lnTo>
                    <a:pt x="512158" y="2410146"/>
                  </a:lnTo>
                  <a:lnTo>
                    <a:pt x="474348" y="2378998"/>
                  </a:lnTo>
                  <a:lnTo>
                    <a:pt x="486478" y="2378998"/>
                  </a:lnTo>
                  <a:lnTo>
                    <a:pt x="523946" y="2409340"/>
                  </a:lnTo>
                  <a:lnTo>
                    <a:pt x="562503" y="2438347"/>
                  </a:lnTo>
                  <a:lnTo>
                    <a:pt x="602114" y="2465986"/>
                  </a:lnTo>
                  <a:lnTo>
                    <a:pt x="642744" y="2492220"/>
                  </a:lnTo>
                  <a:lnTo>
                    <a:pt x="684358" y="2517016"/>
                  </a:lnTo>
                  <a:lnTo>
                    <a:pt x="726921" y="2540338"/>
                  </a:lnTo>
                  <a:lnTo>
                    <a:pt x="770399" y="2562151"/>
                  </a:lnTo>
                  <a:lnTo>
                    <a:pt x="814758" y="2582420"/>
                  </a:lnTo>
                  <a:lnTo>
                    <a:pt x="859961" y="2601110"/>
                  </a:lnTo>
                  <a:lnTo>
                    <a:pt x="905975" y="2618187"/>
                  </a:lnTo>
                  <a:lnTo>
                    <a:pt x="952765" y="2633614"/>
                  </a:lnTo>
                  <a:lnTo>
                    <a:pt x="1000296" y="2647358"/>
                  </a:lnTo>
                  <a:lnTo>
                    <a:pt x="1048534" y="2659382"/>
                  </a:lnTo>
                  <a:lnTo>
                    <a:pt x="1097443" y="2669653"/>
                  </a:lnTo>
                  <a:lnTo>
                    <a:pt x="1146988" y="2678135"/>
                  </a:lnTo>
                  <a:lnTo>
                    <a:pt x="1197136" y="2684793"/>
                  </a:lnTo>
                  <a:lnTo>
                    <a:pt x="1247852" y="2689592"/>
                  </a:lnTo>
                  <a:lnTo>
                    <a:pt x="1299100" y="2692497"/>
                  </a:lnTo>
                  <a:lnTo>
                    <a:pt x="1350846" y="2693473"/>
                  </a:lnTo>
                  <a:lnTo>
                    <a:pt x="1504199" y="2693473"/>
                  </a:lnTo>
                  <a:lnTo>
                    <a:pt x="1455460" y="2698146"/>
                  </a:lnTo>
                  <a:lnTo>
                    <a:pt x="1403408" y="2701135"/>
                  </a:lnTo>
                  <a:lnTo>
                    <a:pt x="1350846" y="2702140"/>
                  </a:lnTo>
                  <a:close/>
                </a:path>
                <a:path w="2701290" h="2702560">
                  <a:moveTo>
                    <a:pt x="1504199" y="2693473"/>
                  </a:moveTo>
                  <a:lnTo>
                    <a:pt x="1350846" y="2693473"/>
                  </a:lnTo>
                  <a:lnTo>
                    <a:pt x="1402549" y="2692497"/>
                  </a:lnTo>
                  <a:lnTo>
                    <a:pt x="1453758" y="2689592"/>
                  </a:lnTo>
                  <a:lnTo>
                    <a:pt x="1504438" y="2684793"/>
                  </a:lnTo>
                  <a:lnTo>
                    <a:pt x="1554555" y="2678135"/>
                  </a:lnTo>
                  <a:lnTo>
                    <a:pt x="1604073" y="2669653"/>
                  </a:lnTo>
                  <a:lnTo>
                    <a:pt x="1652957" y="2659382"/>
                  </a:lnTo>
                  <a:lnTo>
                    <a:pt x="1701172" y="2647358"/>
                  </a:lnTo>
                  <a:lnTo>
                    <a:pt x="1748683" y="2633614"/>
                  </a:lnTo>
                  <a:lnTo>
                    <a:pt x="1795455" y="2618187"/>
                  </a:lnTo>
                  <a:lnTo>
                    <a:pt x="1841452" y="2601110"/>
                  </a:lnTo>
                  <a:lnTo>
                    <a:pt x="1886639" y="2582420"/>
                  </a:lnTo>
                  <a:lnTo>
                    <a:pt x="1930982" y="2562151"/>
                  </a:lnTo>
                  <a:lnTo>
                    <a:pt x="1974445" y="2540338"/>
                  </a:lnTo>
                  <a:lnTo>
                    <a:pt x="2016993" y="2517016"/>
                  </a:lnTo>
                  <a:lnTo>
                    <a:pt x="2058591" y="2492220"/>
                  </a:lnTo>
                  <a:lnTo>
                    <a:pt x="2099204" y="2465986"/>
                  </a:lnTo>
                  <a:lnTo>
                    <a:pt x="2138797" y="2438347"/>
                  </a:lnTo>
                  <a:lnTo>
                    <a:pt x="2177334" y="2409340"/>
                  </a:lnTo>
                  <a:lnTo>
                    <a:pt x="2214781" y="2378998"/>
                  </a:lnTo>
                  <a:lnTo>
                    <a:pt x="2227199" y="2378998"/>
                  </a:lnTo>
                  <a:lnTo>
                    <a:pt x="2189369" y="2410146"/>
                  </a:lnTo>
                  <a:lnTo>
                    <a:pt x="2150410" y="2439930"/>
                  </a:lnTo>
                  <a:lnTo>
                    <a:pt x="2110361" y="2468313"/>
                  </a:lnTo>
                  <a:lnTo>
                    <a:pt x="2069256" y="2495258"/>
                  </a:lnTo>
                  <a:lnTo>
                    <a:pt x="2027134" y="2520730"/>
                  </a:lnTo>
                  <a:lnTo>
                    <a:pt x="1984029" y="2544692"/>
                  </a:lnTo>
                  <a:lnTo>
                    <a:pt x="1939978" y="2567106"/>
                  </a:lnTo>
                  <a:lnTo>
                    <a:pt x="1895018" y="2587938"/>
                  </a:lnTo>
                  <a:lnTo>
                    <a:pt x="1849185" y="2607149"/>
                  </a:lnTo>
                  <a:lnTo>
                    <a:pt x="1802515" y="2624705"/>
                  </a:lnTo>
                  <a:lnTo>
                    <a:pt x="1755046" y="2640567"/>
                  </a:lnTo>
                  <a:lnTo>
                    <a:pt x="1706812" y="2654700"/>
                  </a:lnTo>
                  <a:lnTo>
                    <a:pt x="1657851" y="2667067"/>
                  </a:lnTo>
                  <a:lnTo>
                    <a:pt x="1608199" y="2677632"/>
                  </a:lnTo>
                  <a:lnTo>
                    <a:pt x="1557892" y="2686357"/>
                  </a:lnTo>
                  <a:lnTo>
                    <a:pt x="1506967" y="2693207"/>
                  </a:lnTo>
                  <a:lnTo>
                    <a:pt x="1504199" y="2693473"/>
                  </a:lnTo>
                  <a:close/>
                </a:path>
                <a:path w="2701290" h="2702560">
                  <a:moveTo>
                    <a:pt x="2370442" y="2236856"/>
                  </a:moveTo>
                  <a:lnTo>
                    <a:pt x="2360335" y="2236856"/>
                  </a:lnTo>
                  <a:lnTo>
                    <a:pt x="2391011" y="2200770"/>
                  </a:lnTo>
                  <a:lnTo>
                    <a:pt x="2420422" y="2163603"/>
                  </a:lnTo>
                  <a:lnTo>
                    <a:pt x="2448534" y="2125390"/>
                  </a:lnTo>
                  <a:lnTo>
                    <a:pt x="2475314" y="2086164"/>
                  </a:lnTo>
                  <a:lnTo>
                    <a:pt x="2500728" y="2045959"/>
                  </a:lnTo>
                  <a:lnTo>
                    <a:pt x="2524744" y="2004809"/>
                  </a:lnTo>
                  <a:lnTo>
                    <a:pt x="2547328" y="1962748"/>
                  </a:lnTo>
                  <a:lnTo>
                    <a:pt x="2568446" y="1919808"/>
                  </a:lnTo>
                  <a:lnTo>
                    <a:pt x="2588066" y="1876025"/>
                  </a:lnTo>
                  <a:lnTo>
                    <a:pt x="2606155" y="1831431"/>
                  </a:lnTo>
                  <a:lnTo>
                    <a:pt x="2622678" y="1786060"/>
                  </a:lnTo>
                  <a:lnTo>
                    <a:pt x="2637604" y="1739946"/>
                  </a:lnTo>
                  <a:lnTo>
                    <a:pt x="2650898" y="1693122"/>
                  </a:lnTo>
                  <a:lnTo>
                    <a:pt x="2662527" y="1645623"/>
                  </a:lnTo>
                  <a:lnTo>
                    <a:pt x="2672458" y="1597482"/>
                  </a:lnTo>
                  <a:lnTo>
                    <a:pt x="2680659" y="1548732"/>
                  </a:lnTo>
                  <a:lnTo>
                    <a:pt x="2687094" y="1499408"/>
                  </a:lnTo>
                  <a:lnTo>
                    <a:pt x="2691733" y="1449543"/>
                  </a:lnTo>
                  <a:lnTo>
                    <a:pt x="2694540" y="1399171"/>
                  </a:lnTo>
                  <a:lnTo>
                    <a:pt x="2695483" y="1348325"/>
                  </a:lnTo>
                  <a:lnTo>
                    <a:pt x="2694530" y="1297193"/>
                  </a:lnTo>
                  <a:lnTo>
                    <a:pt x="2691694" y="1246543"/>
                  </a:lnTo>
                  <a:lnTo>
                    <a:pt x="2687008" y="1196408"/>
                  </a:lnTo>
                  <a:lnTo>
                    <a:pt x="2680507" y="1146823"/>
                  </a:lnTo>
                  <a:lnTo>
                    <a:pt x="2672225" y="1097821"/>
                  </a:lnTo>
                  <a:lnTo>
                    <a:pt x="2662194" y="1049437"/>
                  </a:lnTo>
                  <a:lnTo>
                    <a:pt x="2650450" y="1001704"/>
                  </a:lnTo>
                  <a:lnTo>
                    <a:pt x="2637025" y="954657"/>
                  </a:lnTo>
                  <a:lnTo>
                    <a:pt x="2621955" y="908328"/>
                  </a:lnTo>
                  <a:lnTo>
                    <a:pt x="2605272" y="862752"/>
                  </a:lnTo>
                  <a:lnTo>
                    <a:pt x="2587011" y="817963"/>
                  </a:lnTo>
                  <a:lnTo>
                    <a:pt x="2567206" y="773995"/>
                  </a:lnTo>
                  <a:lnTo>
                    <a:pt x="2545890" y="730882"/>
                  </a:lnTo>
                  <a:lnTo>
                    <a:pt x="2523097" y="688657"/>
                  </a:lnTo>
                  <a:lnTo>
                    <a:pt x="2498861" y="647354"/>
                  </a:lnTo>
                  <a:lnTo>
                    <a:pt x="2473217" y="607008"/>
                  </a:lnTo>
                  <a:lnTo>
                    <a:pt x="2446197" y="567652"/>
                  </a:lnTo>
                  <a:lnTo>
                    <a:pt x="2417836" y="529320"/>
                  </a:lnTo>
                  <a:lnTo>
                    <a:pt x="2388168" y="492046"/>
                  </a:lnTo>
                  <a:lnTo>
                    <a:pt x="2357226" y="455864"/>
                  </a:lnTo>
                  <a:lnTo>
                    <a:pt x="2325045" y="420807"/>
                  </a:lnTo>
                  <a:lnTo>
                    <a:pt x="2291658" y="386910"/>
                  </a:lnTo>
                  <a:lnTo>
                    <a:pt x="2257099" y="354207"/>
                  </a:lnTo>
                  <a:lnTo>
                    <a:pt x="2221403" y="322732"/>
                  </a:lnTo>
                  <a:lnTo>
                    <a:pt x="2184602" y="292517"/>
                  </a:lnTo>
                  <a:lnTo>
                    <a:pt x="2189945" y="292517"/>
                  </a:lnTo>
                  <a:lnTo>
                    <a:pt x="2226779" y="322869"/>
                  </a:lnTo>
                  <a:lnTo>
                    <a:pt x="2262506" y="354479"/>
                  </a:lnTo>
                  <a:lnTo>
                    <a:pt x="2297093" y="387314"/>
                  </a:lnTo>
                  <a:lnTo>
                    <a:pt x="2330505" y="421341"/>
                  </a:lnTo>
                  <a:lnTo>
                    <a:pt x="2362710" y="456525"/>
                  </a:lnTo>
                  <a:lnTo>
                    <a:pt x="2393672" y="492832"/>
                  </a:lnTo>
                  <a:lnTo>
                    <a:pt x="2423360" y="530229"/>
                  </a:lnTo>
                  <a:lnTo>
                    <a:pt x="2451738" y="568682"/>
                  </a:lnTo>
                  <a:lnTo>
                    <a:pt x="2478772" y="608157"/>
                  </a:lnTo>
                  <a:lnTo>
                    <a:pt x="2504430" y="648621"/>
                  </a:lnTo>
                  <a:lnTo>
                    <a:pt x="2528678" y="690039"/>
                  </a:lnTo>
                  <a:lnTo>
                    <a:pt x="2551481" y="732378"/>
                  </a:lnTo>
                  <a:lnTo>
                    <a:pt x="2572805" y="775604"/>
                  </a:lnTo>
                  <a:lnTo>
                    <a:pt x="2592618" y="819684"/>
                  </a:lnTo>
                  <a:lnTo>
                    <a:pt x="2610885" y="864583"/>
                  </a:lnTo>
                  <a:lnTo>
                    <a:pt x="2627573" y="910267"/>
                  </a:lnTo>
                  <a:lnTo>
                    <a:pt x="2642648" y="956704"/>
                  </a:lnTo>
                  <a:lnTo>
                    <a:pt x="2656075" y="1003859"/>
                  </a:lnTo>
                  <a:lnTo>
                    <a:pt x="2667822" y="1051698"/>
                  </a:lnTo>
                  <a:lnTo>
                    <a:pt x="2677854" y="1100188"/>
                  </a:lnTo>
                  <a:lnTo>
                    <a:pt x="2686138" y="1149295"/>
                  </a:lnTo>
                  <a:lnTo>
                    <a:pt x="2692640" y="1198985"/>
                  </a:lnTo>
                  <a:lnTo>
                    <a:pt x="2697326" y="1249224"/>
                  </a:lnTo>
                  <a:lnTo>
                    <a:pt x="2700162" y="1299978"/>
                  </a:lnTo>
                  <a:lnTo>
                    <a:pt x="2701115" y="1351214"/>
                  </a:lnTo>
                  <a:lnTo>
                    <a:pt x="2700086" y="1404452"/>
                  </a:lnTo>
                  <a:lnTo>
                    <a:pt x="2697023" y="1457170"/>
                  </a:lnTo>
                  <a:lnTo>
                    <a:pt x="2691964" y="1509328"/>
                  </a:lnTo>
                  <a:lnTo>
                    <a:pt x="2684948" y="1560891"/>
                  </a:lnTo>
                  <a:lnTo>
                    <a:pt x="2676012" y="1611818"/>
                  </a:lnTo>
                  <a:lnTo>
                    <a:pt x="2665193" y="1662073"/>
                  </a:lnTo>
                  <a:lnTo>
                    <a:pt x="2652530" y="1711616"/>
                  </a:lnTo>
                  <a:lnTo>
                    <a:pt x="2638060" y="1760411"/>
                  </a:lnTo>
                  <a:lnTo>
                    <a:pt x="2621821" y="1808420"/>
                  </a:lnTo>
                  <a:lnTo>
                    <a:pt x="2603851" y="1855603"/>
                  </a:lnTo>
                  <a:lnTo>
                    <a:pt x="2584187" y="1901923"/>
                  </a:lnTo>
                  <a:lnTo>
                    <a:pt x="2562867" y="1947343"/>
                  </a:lnTo>
                  <a:lnTo>
                    <a:pt x="2539930" y="1991823"/>
                  </a:lnTo>
                  <a:lnTo>
                    <a:pt x="2515412" y="2035326"/>
                  </a:lnTo>
                  <a:lnTo>
                    <a:pt x="2489352" y="2077815"/>
                  </a:lnTo>
                  <a:lnTo>
                    <a:pt x="2461787" y="2119250"/>
                  </a:lnTo>
                  <a:lnTo>
                    <a:pt x="2432755" y="2159594"/>
                  </a:lnTo>
                  <a:lnTo>
                    <a:pt x="2402295" y="2198809"/>
                  </a:lnTo>
                  <a:lnTo>
                    <a:pt x="2370442" y="2236856"/>
                  </a:lnTo>
                  <a:close/>
                </a:path>
                <a:path w="2701290" h="2702560">
                  <a:moveTo>
                    <a:pt x="340924" y="2236856"/>
                  </a:moveTo>
                  <a:lnTo>
                    <a:pt x="330961" y="2236856"/>
                  </a:lnTo>
                  <a:lnTo>
                    <a:pt x="299106" y="2198809"/>
                  </a:lnTo>
                  <a:lnTo>
                    <a:pt x="268639" y="2159594"/>
                  </a:lnTo>
                  <a:lnTo>
                    <a:pt x="239597" y="2119250"/>
                  </a:lnTo>
                  <a:lnTo>
                    <a:pt x="212018" y="2077815"/>
                  </a:lnTo>
                  <a:lnTo>
                    <a:pt x="185942" y="2035326"/>
                  </a:lnTo>
                  <a:lnTo>
                    <a:pt x="161405" y="1991823"/>
                  </a:lnTo>
                  <a:lnTo>
                    <a:pt x="138447" y="1947343"/>
                  </a:lnTo>
                  <a:lnTo>
                    <a:pt x="117106" y="1901923"/>
                  </a:lnTo>
                  <a:lnTo>
                    <a:pt x="97420" y="1855603"/>
                  </a:lnTo>
                  <a:lnTo>
                    <a:pt x="79426" y="1808420"/>
                  </a:lnTo>
                  <a:lnTo>
                    <a:pt x="63165" y="1760411"/>
                  </a:lnTo>
                  <a:lnTo>
                    <a:pt x="48673" y="1711616"/>
                  </a:lnTo>
                  <a:lnTo>
                    <a:pt x="35989" y="1662073"/>
                  </a:lnTo>
                  <a:lnTo>
                    <a:pt x="25152" y="1611818"/>
                  </a:lnTo>
                  <a:lnTo>
                    <a:pt x="16199" y="1560891"/>
                  </a:lnTo>
                  <a:lnTo>
                    <a:pt x="9169" y="1509328"/>
                  </a:lnTo>
                  <a:lnTo>
                    <a:pt x="4100" y="1457170"/>
                  </a:lnTo>
                  <a:lnTo>
                    <a:pt x="1031" y="1404452"/>
                  </a:lnTo>
                  <a:lnTo>
                    <a:pt x="0" y="1351214"/>
                  </a:lnTo>
                  <a:lnTo>
                    <a:pt x="953" y="1299978"/>
                  </a:lnTo>
                  <a:lnTo>
                    <a:pt x="3791" y="1249224"/>
                  </a:lnTo>
                  <a:lnTo>
                    <a:pt x="8481" y="1198985"/>
                  </a:lnTo>
                  <a:lnTo>
                    <a:pt x="14987" y="1149295"/>
                  </a:lnTo>
                  <a:lnTo>
                    <a:pt x="23277" y="1100188"/>
                  </a:lnTo>
                  <a:lnTo>
                    <a:pt x="33315" y="1051698"/>
                  </a:lnTo>
                  <a:lnTo>
                    <a:pt x="45070" y="1003859"/>
                  </a:lnTo>
                  <a:lnTo>
                    <a:pt x="58506" y="956704"/>
                  </a:lnTo>
                  <a:lnTo>
                    <a:pt x="73591" y="910267"/>
                  </a:lnTo>
                  <a:lnTo>
                    <a:pt x="90289" y="864583"/>
                  </a:lnTo>
                  <a:lnTo>
                    <a:pt x="108568" y="819684"/>
                  </a:lnTo>
                  <a:lnTo>
                    <a:pt x="128393" y="775604"/>
                  </a:lnTo>
                  <a:lnTo>
                    <a:pt x="149730" y="732378"/>
                  </a:lnTo>
                  <a:lnTo>
                    <a:pt x="172547" y="690039"/>
                  </a:lnTo>
                  <a:lnTo>
                    <a:pt x="196809" y="648621"/>
                  </a:lnTo>
                  <a:lnTo>
                    <a:pt x="222481" y="608157"/>
                  </a:lnTo>
                  <a:lnTo>
                    <a:pt x="249532" y="568682"/>
                  </a:lnTo>
                  <a:lnTo>
                    <a:pt x="277925" y="530229"/>
                  </a:lnTo>
                  <a:lnTo>
                    <a:pt x="307629" y="492832"/>
                  </a:lnTo>
                  <a:lnTo>
                    <a:pt x="338608" y="456525"/>
                  </a:lnTo>
                  <a:lnTo>
                    <a:pt x="370829" y="421341"/>
                  </a:lnTo>
                  <a:lnTo>
                    <a:pt x="404259" y="387314"/>
                  </a:lnTo>
                  <a:lnTo>
                    <a:pt x="438863" y="354479"/>
                  </a:lnTo>
                  <a:lnTo>
                    <a:pt x="474607" y="322869"/>
                  </a:lnTo>
                  <a:lnTo>
                    <a:pt x="511458" y="292517"/>
                  </a:lnTo>
                  <a:lnTo>
                    <a:pt x="516657" y="292517"/>
                  </a:lnTo>
                  <a:lnTo>
                    <a:pt x="479856" y="322732"/>
                  </a:lnTo>
                  <a:lnTo>
                    <a:pt x="444157" y="354207"/>
                  </a:lnTo>
                  <a:lnTo>
                    <a:pt x="409595" y="386910"/>
                  </a:lnTo>
                  <a:lnTo>
                    <a:pt x="376204" y="420807"/>
                  </a:lnTo>
                  <a:lnTo>
                    <a:pt x="344018" y="455864"/>
                  </a:lnTo>
                  <a:lnTo>
                    <a:pt x="313070" y="492046"/>
                  </a:lnTo>
                  <a:lnTo>
                    <a:pt x="283395" y="529320"/>
                  </a:lnTo>
                  <a:lnTo>
                    <a:pt x="255027" y="567652"/>
                  </a:lnTo>
                  <a:lnTo>
                    <a:pt x="228000" y="607008"/>
                  </a:lnTo>
                  <a:lnTo>
                    <a:pt x="202347" y="647354"/>
                  </a:lnTo>
                  <a:lnTo>
                    <a:pt x="178103" y="688657"/>
                  </a:lnTo>
                  <a:lnTo>
                    <a:pt x="155301" y="730882"/>
                  </a:lnTo>
                  <a:lnTo>
                    <a:pt x="133977" y="773995"/>
                  </a:lnTo>
                  <a:lnTo>
                    <a:pt x="114162" y="817963"/>
                  </a:lnTo>
                  <a:lnTo>
                    <a:pt x="95893" y="862752"/>
                  </a:lnTo>
                  <a:lnTo>
                    <a:pt x="79202" y="908328"/>
                  </a:lnTo>
                  <a:lnTo>
                    <a:pt x="64124" y="954657"/>
                  </a:lnTo>
                  <a:lnTo>
                    <a:pt x="50692" y="1001704"/>
                  </a:lnTo>
                  <a:lnTo>
                    <a:pt x="38941" y="1049437"/>
                  </a:lnTo>
                  <a:lnTo>
                    <a:pt x="28905" y="1097821"/>
                  </a:lnTo>
                  <a:lnTo>
                    <a:pt x="20617" y="1146823"/>
                  </a:lnTo>
                  <a:lnTo>
                    <a:pt x="14112" y="1196408"/>
                  </a:lnTo>
                  <a:lnTo>
                    <a:pt x="9423" y="1246543"/>
                  </a:lnTo>
                  <a:lnTo>
                    <a:pt x="6585" y="1297193"/>
                  </a:lnTo>
                  <a:lnTo>
                    <a:pt x="5631" y="1348325"/>
                  </a:lnTo>
                  <a:lnTo>
                    <a:pt x="6575" y="1399171"/>
                  </a:lnTo>
                  <a:lnTo>
                    <a:pt x="9386" y="1449543"/>
                  </a:lnTo>
                  <a:lnTo>
                    <a:pt x="14029" y="1499408"/>
                  </a:lnTo>
                  <a:lnTo>
                    <a:pt x="20471" y="1548732"/>
                  </a:lnTo>
                  <a:lnTo>
                    <a:pt x="28679" y="1597482"/>
                  </a:lnTo>
                  <a:lnTo>
                    <a:pt x="38619" y="1645623"/>
                  </a:lnTo>
                  <a:lnTo>
                    <a:pt x="50257" y="1693122"/>
                  </a:lnTo>
                  <a:lnTo>
                    <a:pt x="63562" y="1739946"/>
                  </a:lnTo>
                  <a:lnTo>
                    <a:pt x="78498" y="1786060"/>
                  </a:lnTo>
                  <a:lnTo>
                    <a:pt x="95032" y="1831431"/>
                  </a:lnTo>
                  <a:lnTo>
                    <a:pt x="113131" y="1876025"/>
                  </a:lnTo>
                  <a:lnTo>
                    <a:pt x="132762" y="1919808"/>
                  </a:lnTo>
                  <a:lnTo>
                    <a:pt x="153891" y="1962748"/>
                  </a:lnTo>
                  <a:lnTo>
                    <a:pt x="176484" y="2004809"/>
                  </a:lnTo>
                  <a:lnTo>
                    <a:pt x="200508" y="2045959"/>
                  </a:lnTo>
                  <a:lnTo>
                    <a:pt x="225930" y="2086164"/>
                  </a:lnTo>
                  <a:lnTo>
                    <a:pt x="252716" y="2125390"/>
                  </a:lnTo>
                  <a:lnTo>
                    <a:pt x="280833" y="2163603"/>
                  </a:lnTo>
                  <a:lnTo>
                    <a:pt x="310246" y="2200770"/>
                  </a:lnTo>
                  <a:lnTo>
                    <a:pt x="340924" y="2236856"/>
                  </a:lnTo>
                  <a:close/>
                </a:path>
                <a:path w="2701290" h="2702560">
                  <a:moveTo>
                    <a:pt x="736720" y="150809"/>
                  </a:moveTo>
                  <a:lnTo>
                    <a:pt x="730222" y="150809"/>
                  </a:lnTo>
                  <a:lnTo>
                    <a:pt x="773549" y="129323"/>
                  </a:lnTo>
                  <a:lnTo>
                    <a:pt x="817734" y="109360"/>
                  </a:lnTo>
                  <a:lnTo>
                    <a:pt x="862744" y="90952"/>
                  </a:lnTo>
                  <a:lnTo>
                    <a:pt x="908546" y="74134"/>
                  </a:lnTo>
                  <a:lnTo>
                    <a:pt x="955105" y="58941"/>
                  </a:lnTo>
                  <a:lnTo>
                    <a:pt x="1002389" y="45407"/>
                  </a:lnTo>
                  <a:lnTo>
                    <a:pt x="1050364" y="33566"/>
                  </a:lnTo>
                  <a:lnTo>
                    <a:pt x="1098997" y="23453"/>
                  </a:lnTo>
                  <a:lnTo>
                    <a:pt x="1148253" y="15101"/>
                  </a:lnTo>
                  <a:lnTo>
                    <a:pt x="1198099" y="8546"/>
                  </a:lnTo>
                  <a:lnTo>
                    <a:pt x="1248503" y="3821"/>
                  </a:lnTo>
                  <a:lnTo>
                    <a:pt x="1299429" y="961"/>
                  </a:lnTo>
                  <a:lnTo>
                    <a:pt x="1350846" y="0"/>
                  </a:lnTo>
                  <a:lnTo>
                    <a:pt x="1402231" y="961"/>
                  </a:lnTo>
                  <a:lnTo>
                    <a:pt x="1433973" y="2744"/>
                  </a:lnTo>
                  <a:lnTo>
                    <a:pt x="1350846" y="2744"/>
                  </a:lnTo>
                  <a:lnTo>
                    <a:pt x="1299991" y="3687"/>
                  </a:lnTo>
                  <a:lnTo>
                    <a:pt x="1249615" y="6494"/>
                  </a:lnTo>
                  <a:lnTo>
                    <a:pt x="1199753" y="11132"/>
                  </a:lnTo>
                  <a:lnTo>
                    <a:pt x="1150437" y="17567"/>
                  </a:lnTo>
                  <a:lnTo>
                    <a:pt x="1101701" y="25765"/>
                  </a:lnTo>
                  <a:lnTo>
                    <a:pt x="1053579" y="35693"/>
                  </a:lnTo>
                  <a:lnTo>
                    <a:pt x="1006104" y="47317"/>
                  </a:lnTo>
                  <a:lnTo>
                    <a:pt x="959309" y="60604"/>
                  </a:lnTo>
                  <a:lnTo>
                    <a:pt x="913229" y="75521"/>
                  </a:lnTo>
                  <a:lnTo>
                    <a:pt x="867896" y="92033"/>
                  </a:lnTo>
                  <a:lnTo>
                    <a:pt x="823345" y="110107"/>
                  </a:lnTo>
                  <a:lnTo>
                    <a:pt x="779608" y="129710"/>
                  </a:lnTo>
                  <a:lnTo>
                    <a:pt x="736720" y="150809"/>
                  </a:lnTo>
                  <a:close/>
                </a:path>
                <a:path w="2701290" h="2702560">
                  <a:moveTo>
                    <a:pt x="1971181" y="150809"/>
                  </a:moveTo>
                  <a:lnTo>
                    <a:pt x="1964683" y="150809"/>
                  </a:lnTo>
                  <a:lnTo>
                    <a:pt x="1921766" y="129710"/>
                  </a:lnTo>
                  <a:lnTo>
                    <a:pt x="1878011" y="110107"/>
                  </a:lnTo>
                  <a:lnTo>
                    <a:pt x="1833451" y="92033"/>
                  </a:lnTo>
                  <a:lnTo>
                    <a:pt x="1788119" y="75521"/>
                  </a:lnTo>
                  <a:lnTo>
                    <a:pt x="1742047" y="60604"/>
                  </a:lnTo>
                  <a:lnTo>
                    <a:pt x="1695270" y="47317"/>
                  </a:lnTo>
                  <a:lnTo>
                    <a:pt x="1647820" y="35693"/>
                  </a:lnTo>
                  <a:lnTo>
                    <a:pt x="1599730" y="25765"/>
                  </a:lnTo>
                  <a:lnTo>
                    <a:pt x="1551034" y="17567"/>
                  </a:lnTo>
                  <a:lnTo>
                    <a:pt x="1501764" y="11132"/>
                  </a:lnTo>
                  <a:lnTo>
                    <a:pt x="1451954" y="6494"/>
                  </a:lnTo>
                  <a:lnTo>
                    <a:pt x="1401637" y="3687"/>
                  </a:lnTo>
                  <a:lnTo>
                    <a:pt x="1350846" y="2744"/>
                  </a:lnTo>
                  <a:lnTo>
                    <a:pt x="1433973" y="2744"/>
                  </a:lnTo>
                  <a:lnTo>
                    <a:pt x="1503512" y="8546"/>
                  </a:lnTo>
                  <a:lnTo>
                    <a:pt x="1553338" y="15101"/>
                  </a:lnTo>
                  <a:lnTo>
                    <a:pt x="1602576" y="23453"/>
                  </a:lnTo>
                  <a:lnTo>
                    <a:pt x="1651191" y="33566"/>
                  </a:lnTo>
                  <a:lnTo>
                    <a:pt x="1699150" y="45407"/>
                  </a:lnTo>
                  <a:lnTo>
                    <a:pt x="1746416" y="58941"/>
                  </a:lnTo>
                  <a:lnTo>
                    <a:pt x="1792958" y="74134"/>
                  </a:lnTo>
                  <a:lnTo>
                    <a:pt x="1838739" y="90952"/>
                  </a:lnTo>
                  <a:lnTo>
                    <a:pt x="1883727" y="109360"/>
                  </a:lnTo>
                  <a:lnTo>
                    <a:pt x="1927885" y="129323"/>
                  </a:lnTo>
                  <a:lnTo>
                    <a:pt x="1971181" y="150809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8502445" y="3292178"/>
              <a:ext cx="2039620" cy="2228215"/>
            </a:xfrm>
            <a:custGeom>
              <a:avLst/>
              <a:gdLst/>
              <a:ahLst/>
              <a:cxnLst/>
              <a:rect l="l" t="t" r="r" b="b"/>
              <a:pathLst>
                <a:path w="2039620" h="2228215">
                  <a:moveTo>
                    <a:pt x="1896238" y="2228189"/>
                  </a:moveTo>
                  <a:lnTo>
                    <a:pt x="1883820" y="2228189"/>
                  </a:lnTo>
                  <a:lnTo>
                    <a:pt x="1922265" y="2194665"/>
                  </a:lnTo>
                  <a:lnTo>
                    <a:pt x="1959357" y="2159773"/>
                  </a:lnTo>
                  <a:lnTo>
                    <a:pt x="1995070" y="2123553"/>
                  </a:lnTo>
                  <a:lnTo>
                    <a:pt x="2029374" y="2086047"/>
                  </a:lnTo>
                  <a:lnTo>
                    <a:pt x="2039481" y="2086047"/>
                  </a:lnTo>
                  <a:lnTo>
                    <a:pt x="2005588" y="2123635"/>
                  </a:lnTo>
                  <a:lnTo>
                    <a:pt x="1970400" y="2159881"/>
                  </a:lnTo>
                  <a:lnTo>
                    <a:pt x="1933941" y="2194746"/>
                  </a:lnTo>
                  <a:lnTo>
                    <a:pt x="1896238" y="2228189"/>
                  </a:lnTo>
                  <a:close/>
                </a:path>
                <a:path w="2039620" h="2228215">
                  <a:moveTo>
                    <a:pt x="155516" y="2228189"/>
                  </a:moveTo>
                  <a:lnTo>
                    <a:pt x="143387" y="2228189"/>
                  </a:lnTo>
                  <a:lnTo>
                    <a:pt x="105509" y="2194665"/>
                  </a:lnTo>
                  <a:lnTo>
                    <a:pt x="68986" y="2159773"/>
                  </a:lnTo>
                  <a:lnTo>
                    <a:pt x="33816" y="2123553"/>
                  </a:lnTo>
                  <a:lnTo>
                    <a:pt x="0" y="2086047"/>
                  </a:lnTo>
                  <a:lnTo>
                    <a:pt x="9963" y="2086047"/>
                  </a:lnTo>
                  <a:lnTo>
                    <a:pt x="44341" y="2123635"/>
                  </a:lnTo>
                  <a:lnTo>
                    <a:pt x="80086" y="2159881"/>
                  </a:lnTo>
                  <a:lnTo>
                    <a:pt x="117158" y="2194746"/>
                  </a:lnTo>
                  <a:lnTo>
                    <a:pt x="155516" y="2228189"/>
                  </a:lnTo>
                  <a:close/>
                </a:path>
                <a:path w="2039620" h="2228215">
                  <a:moveTo>
                    <a:pt x="1858983" y="141708"/>
                  </a:moveTo>
                  <a:lnTo>
                    <a:pt x="1853641" y="141708"/>
                  </a:lnTo>
                  <a:lnTo>
                    <a:pt x="1812041" y="110080"/>
                  </a:lnTo>
                  <a:lnTo>
                    <a:pt x="1769222" y="80053"/>
                  </a:lnTo>
                  <a:lnTo>
                    <a:pt x="1725210" y="51670"/>
                  </a:lnTo>
                  <a:lnTo>
                    <a:pt x="1680035" y="24971"/>
                  </a:lnTo>
                  <a:lnTo>
                    <a:pt x="1633722" y="0"/>
                  </a:lnTo>
                  <a:lnTo>
                    <a:pt x="1640220" y="0"/>
                  </a:lnTo>
                  <a:lnTo>
                    <a:pt x="1686288" y="24985"/>
                  </a:lnTo>
                  <a:lnTo>
                    <a:pt x="1731239" y="51711"/>
                  </a:lnTo>
                  <a:lnTo>
                    <a:pt x="1775034" y="80116"/>
                  </a:lnTo>
                  <a:lnTo>
                    <a:pt x="1817629" y="110135"/>
                  </a:lnTo>
                  <a:lnTo>
                    <a:pt x="1858983" y="141708"/>
                  </a:lnTo>
                  <a:close/>
                </a:path>
                <a:path w="2039620" h="2228215">
                  <a:moveTo>
                    <a:pt x="185696" y="141708"/>
                  </a:moveTo>
                  <a:lnTo>
                    <a:pt x="180497" y="141708"/>
                  </a:lnTo>
                  <a:lnTo>
                    <a:pt x="221944" y="110080"/>
                  </a:lnTo>
                  <a:lnTo>
                    <a:pt x="264585" y="80053"/>
                  </a:lnTo>
                  <a:lnTo>
                    <a:pt x="308374" y="51670"/>
                  </a:lnTo>
                  <a:lnTo>
                    <a:pt x="353274" y="24971"/>
                  </a:lnTo>
                  <a:lnTo>
                    <a:pt x="399261" y="0"/>
                  </a:lnTo>
                  <a:lnTo>
                    <a:pt x="405759" y="0"/>
                  </a:lnTo>
                  <a:lnTo>
                    <a:pt x="359408" y="24985"/>
                  </a:lnTo>
                  <a:lnTo>
                    <a:pt x="314155" y="51711"/>
                  </a:lnTo>
                  <a:lnTo>
                    <a:pt x="270076" y="80116"/>
                  </a:lnTo>
                  <a:lnTo>
                    <a:pt x="227237" y="110135"/>
                  </a:lnTo>
                  <a:lnTo>
                    <a:pt x="185696" y="141708"/>
                  </a:lnTo>
                  <a:close/>
                </a:path>
              </a:pathLst>
            </a:custGeom>
            <a:solidFill>
              <a:srgbClr val="46A2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177116" y="3144113"/>
              <a:ext cx="2689860" cy="2691130"/>
            </a:xfrm>
            <a:custGeom>
              <a:avLst/>
              <a:gdLst/>
              <a:ahLst/>
              <a:cxnLst/>
              <a:rect l="l" t="t" r="r" b="b"/>
              <a:pathLst>
                <a:path w="2689859" h="2691129">
                  <a:moveTo>
                    <a:pt x="1345214" y="2690728"/>
                  </a:moveTo>
                  <a:lnTo>
                    <a:pt x="1293468" y="2689752"/>
                  </a:lnTo>
                  <a:lnTo>
                    <a:pt x="1242220" y="2686847"/>
                  </a:lnTo>
                  <a:lnTo>
                    <a:pt x="1191505" y="2682048"/>
                  </a:lnTo>
                  <a:lnTo>
                    <a:pt x="1141357" y="2675390"/>
                  </a:lnTo>
                  <a:lnTo>
                    <a:pt x="1091811" y="2666908"/>
                  </a:lnTo>
                  <a:lnTo>
                    <a:pt x="1042902" y="2656638"/>
                  </a:lnTo>
                  <a:lnTo>
                    <a:pt x="994664" y="2644613"/>
                  </a:lnTo>
                  <a:lnTo>
                    <a:pt x="947133" y="2630870"/>
                  </a:lnTo>
                  <a:lnTo>
                    <a:pt x="900343" y="2615442"/>
                  </a:lnTo>
                  <a:lnTo>
                    <a:pt x="854329" y="2598366"/>
                  </a:lnTo>
                  <a:lnTo>
                    <a:pt x="809126" y="2579676"/>
                  </a:lnTo>
                  <a:lnTo>
                    <a:pt x="764768" y="2559407"/>
                  </a:lnTo>
                  <a:lnTo>
                    <a:pt x="721289" y="2537593"/>
                  </a:lnTo>
                  <a:lnTo>
                    <a:pt x="678726" y="2514272"/>
                  </a:lnTo>
                  <a:lnTo>
                    <a:pt x="637112" y="2489476"/>
                  </a:lnTo>
                  <a:lnTo>
                    <a:pt x="596482" y="2463241"/>
                  </a:lnTo>
                  <a:lnTo>
                    <a:pt x="556871" y="2435603"/>
                  </a:lnTo>
                  <a:lnTo>
                    <a:pt x="518314" y="2406595"/>
                  </a:lnTo>
                  <a:lnTo>
                    <a:pt x="480846" y="2376254"/>
                  </a:lnTo>
                  <a:lnTo>
                    <a:pt x="492975" y="2376254"/>
                  </a:lnTo>
                  <a:lnTo>
                    <a:pt x="530083" y="2405813"/>
                  </a:lnTo>
                  <a:lnTo>
                    <a:pt x="568241" y="2434070"/>
                  </a:lnTo>
                  <a:lnTo>
                    <a:pt x="607418" y="2460992"/>
                  </a:lnTo>
                  <a:lnTo>
                    <a:pt x="647578" y="2486544"/>
                  </a:lnTo>
                  <a:lnTo>
                    <a:pt x="688689" y="2510694"/>
                  </a:lnTo>
                  <a:lnTo>
                    <a:pt x="730716" y="2533406"/>
                  </a:lnTo>
                  <a:lnTo>
                    <a:pt x="773627" y="2554648"/>
                  </a:lnTo>
                  <a:lnTo>
                    <a:pt x="817387" y="2574385"/>
                  </a:lnTo>
                  <a:lnTo>
                    <a:pt x="861964" y="2592583"/>
                  </a:lnTo>
                  <a:lnTo>
                    <a:pt x="907322" y="2609209"/>
                  </a:lnTo>
                  <a:lnTo>
                    <a:pt x="953430" y="2624229"/>
                  </a:lnTo>
                  <a:lnTo>
                    <a:pt x="1000253" y="2637608"/>
                  </a:lnTo>
                  <a:lnTo>
                    <a:pt x="1047757" y="2649314"/>
                  </a:lnTo>
                  <a:lnTo>
                    <a:pt x="1095909" y="2659311"/>
                  </a:lnTo>
                  <a:lnTo>
                    <a:pt x="1144676" y="2667567"/>
                  </a:lnTo>
                  <a:lnTo>
                    <a:pt x="1194023" y="2674047"/>
                  </a:lnTo>
                  <a:lnTo>
                    <a:pt x="1243918" y="2678717"/>
                  </a:lnTo>
                  <a:lnTo>
                    <a:pt x="1294326" y="2681545"/>
                  </a:lnTo>
                  <a:lnTo>
                    <a:pt x="1345214" y="2682494"/>
                  </a:lnTo>
                  <a:lnTo>
                    <a:pt x="1494093" y="2682494"/>
                  </a:lnTo>
                  <a:lnTo>
                    <a:pt x="1448126" y="2686847"/>
                  </a:lnTo>
                  <a:lnTo>
                    <a:pt x="1396917" y="2689752"/>
                  </a:lnTo>
                  <a:lnTo>
                    <a:pt x="1345214" y="2690728"/>
                  </a:lnTo>
                  <a:close/>
                </a:path>
                <a:path w="2689859" h="2691129">
                  <a:moveTo>
                    <a:pt x="1494093" y="2682494"/>
                  </a:moveTo>
                  <a:lnTo>
                    <a:pt x="1345214" y="2682494"/>
                  </a:lnTo>
                  <a:lnTo>
                    <a:pt x="1396081" y="2681545"/>
                  </a:lnTo>
                  <a:lnTo>
                    <a:pt x="1446469" y="2678717"/>
                  </a:lnTo>
                  <a:lnTo>
                    <a:pt x="1496346" y="2674047"/>
                  </a:lnTo>
                  <a:lnTo>
                    <a:pt x="1545678" y="2667567"/>
                  </a:lnTo>
                  <a:lnTo>
                    <a:pt x="1594430" y="2659311"/>
                  </a:lnTo>
                  <a:lnTo>
                    <a:pt x="1642569" y="2649314"/>
                  </a:lnTo>
                  <a:lnTo>
                    <a:pt x="1690061" y="2637608"/>
                  </a:lnTo>
                  <a:lnTo>
                    <a:pt x="1736871" y="2624229"/>
                  </a:lnTo>
                  <a:lnTo>
                    <a:pt x="1782967" y="2609209"/>
                  </a:lnTo>
                  <a:lnTo>
                    <a:pt x="1828315" y="2592583"/>
                  </a:lnTo>
                  <a:lnTo>
                    <a:pt x="1872879" y="2574385"/>
                  </a:lnTo>
                  <a:lnTo>
                    <a:pt x="1916628" y="2554648"/>
                  </a:lnTo>
                  <a:lnTo>
                    <a:pt x="1959526" y="2533406"/>
                  </a:lnTo>
                  <a:lnTo>
                    <a:pt x="2001540" y="2510694"/>
                  </a:lnTo>
                  <a:lnTo>
                    <a:pt x="2042636" y="2486544"/>
                  </a:lnTo>
                  <a:lnTo>
                    <a:pt x="2082780" y="2460992"/>
                  </a:lnTo>
                  <a:lnTo>
                    <a:pt x="2121939" y="2434070"/>
                  </a:lnTo>
                  <a:lnTo>
                    <a:pt x="2160078" y="2405813"/>
                  </a:lnTo>
                  <a:lnTo>
                    <a:pt x="2197164" y="2376254"/>
                  </a:lnTo>
                  <a:lnTo>
                    <a:pt x="2209149" y="2376254"/>
                  </a:lnTo>
                  <a:lnTo>
                    <a:pt x="2171703" y="2406595"/>
                  </a:lnTo>
                  <a:lnTo>
                    <a:pt x="2133165" y="2435603"/>
                  </a:lnTo>
                  <a:lnTo>
                    <a:pt x="2093572" y="2463241"/>
                  </a:lnTo>
                  <a:lnTo>
                    <a:pt x="2052959" y="2489476"/>
                  </a:lnTo>
                  <a:lnTo>
                    <a:pt x="2011361" y="2514272"/>
                  </a:lnTo>
                  <a:lnTo>
                    <a:pt x="1968813" y="2537593"/>
                  </a:lnTo>
                  <a:lnTo>
                    <a:pt x="1925350" y="2559407"/>
                  </a:lnTo>
                  <a:lnTo>
                    <a:pt x="1881007" y="2579676"/>
                  </a:lnTo>
                  <a:lnTo>
                    <a:pt x="1835820" y="2598366"/>
                  </a:lnTo>
                  <a:lnTo>
                    <a:pt x="1789823" y="2615442"/>
                  </a:lnTo>
                  <a:lnTo>
                    <a:pt x="1743051" y="2630870"/>
                  </a:lnTo>
                  <a:lnTo>
                    <a:pt x="1695541" y="2644613"/>
                  </a:lnTo>
                  <a:lnTo>
                    <a:pt x="1647326" y="2656638"/>
                  </a:lnTo>
                  <a:lnTo>
                    <a:pt x="1598442" y="2666908"/>
                  </a:lnTo>
                  <a:lnTo>
                    <a:pt x="1548924" y="2675390"/>
                  </a:lnTo>
                  <a:lnTo>
                    <a:pt x="1498807" y="2682048"/>
                  </a:lnTo>
                  <a:lnTo>
                    <a:pt x="1494093" y="2682494"/>
                  </a:lnTo>
                  <a:close/>
                </a:path>
                <a:path w="2689859" h="2691129">
                  <a:moveTo>
                    <a:pt x="2354703" y="2234112"/>
                  </a:moveTo>
                  <a:lnTo>
                    <a:pt x="2344739" y="2234112"/>
                  </a:lnTo>
                  <a:lnTo>
                    <a:pt x="2375780" y="2198017"/>
                  </a:lnTo>
                  <a:lnTo>
                    <a:pt x="2405544" y="2160824"/>
                  </a:lnTo>
                  <a:lnTo>
                    <a:pt x="2434000" y="2122569"/>
                  </a:lnTo>
                  <a:lnTo>
                    <a:pt x="2461112" y="2083284"/>
                  </a:lnTo>
                  <a:lnTo>
                    <a:pt x="2486845" y="2043005"/>
                  </a:lnTo>
                  <a:lnTo>
                    <a:pt x="2511167" y="2001764"/>
                  </a:lnTo>
                  <a:lnTo>
                    <a:pt x="2534042" y="1959597"/>
                  </a:lnTo>
                  <a:lnTo>
                    <a:pt x="2555436" y="1916537"/>
                  </a:lnTo>
                  <a:lnTo>
                    <a:pt x="2575316" y="1872618"/>
                  </a:lnTo>
                  <a:lnTo>
                    <a:pt x="2593646" y="1827873"/>
                  </a:lnTo>
                  <a:lnTo>
                    <a:pt x="2610393" y="1782339"/>
                  </a:lnTo>
                  <a:lnTo>
                    <a:pt x="2625522" y="1736047"/>
                  </a:lnTo>
                  <a:lnTo>
                    <a:pt x="2639000" y="1689032"/>
                  </a:lnTo>
                  <a:lnTo>
                    <a:pt x="2650792" y="1641328"/>
                  </a:lnTo>
                  <a:lnTo>
                    <a:pt x="2660863" y="1592970"/>
                  </a:lnTo>
                  <a:lnTo>
                    <a:pt x="2669180" y="1543991"/>
                  </a:lnTo>
                  <a:lnTo>
                    <a:pt x="2675709" y="1494425"/>
                  </a:lnTo>
                  <a:lnTo>
                    <a:pt x="2680414" y="1444306"/>
                  </a:lnTo>
                  <a:lnTo>
                    <a:pt x="2683263" y="1393669"/>
                  </a:lnTo>
                  <a:lnTo>
                    <a:pt x="2684220" y="1342547"/>
                  </a:lnTo>
                  <a:lnTo>
                    <a:pt x="2683267" y="1291536"/>
                  </a:lnTo>
                  <a:lnTo>
                    <a:pt x="2680431" y="1241005"/>
                  </a:lnTo>
                  <a:lnTo>
                    <a:pt x="2675745" y="1190988"/>
                  </a:lnTo>
                  <a:lnTo>
                    <a:pt x="2669244" y="1141521"/>
                  </a:lnTo>
                  <a:lnTo>
                    <a:pt x="2660961" y="1092636"/>
                  </a:lnTo>
                  <a:lnTo>
                    <a:pt x="2650931" y="1044368"/>
                  </a:lnTo>
                  <a:lnTo>
                    <a:pt x="2639186" y="996751"/>
                  </a:lnTo>
                  <a:lnTo>
                    <a:pt x="2625762" y="949819"/>
                  </a:lnTo>
                  <a:lnTo>
                    <a:pt x="2610692" y="903606"/>
                  </a:lnTo>
                  <a:lnTo>
                    <a:pt x="2594009" y="858146"/>
                  </a:lnTo>
                  <a:lnTo>
                    <a:pt x="2575748" y="813473"/>
                  </a:lnTo>
                  <a:lnTo>
                    <a:pt x="2555942" y="769621"/>
                  </a:lnTo>
                  <a:lnTo>
                    <a:pt x="2534626" y="726625"/>
                  </a:lnTo>
                  <a:lnTo>
                    <a:pt x="2511833" y="684518"/>
                  </a:lnTo>
                  <a:lnTo>
                    <a:pt x="2487598" y="643334"/>
                  </a:lnTo>
                  <a:lnTo>
                    <a:pt x="2461953" y="603107"/>
                  </a:lnTo>
                  <a:lnTo>
                    <a:pt x="2434933" y="563872"/>
                  </a:lnTo>
                  <a:lnTo>
                    <a:pt x="2406573" y="525663"/>
                  </a:lnTo>
                  <a:lnTo>
                    <a:pt x="2376904" y="488513"/>
                  </a:lnTo>
                  <a:lnTo>
                    <a:pt x="2345963" y="452457"/>
                  </a:lnTo>
                  <a:lnTo>
                    <a:pt x="2313782" y="417528"/>
                  </a:lnTo>
                  <a:lnTo>
                    <a:pt x="2280395" y="383762"/>
                  </a:lnTo>
                  <a:lnTo>
                    <a:pt x="2245836" y="351191"/>
                  </a:lnTo>
                  <a:lnTo>
                    <a:pt x="2210139" y="319850"/>
                  </a:lnTo>
                  <a:lnTo>
                    <a:pt x="2173339" y="289773"/>
                  </a:lnTo>
                  <a:lnTo>
                    <a:pt x="2178970" y="289773"/>
                  </a:lnTo>
                  <a:lnTo>
                    <a:pt x="2215771" y="319987"/>
                  </a:lnTo>
                  <a:lnTo>
                    <a:pt x="2251467" y="351463"/>
                  </a:lnTo>
                  <a:lnTo>
                    <a:pt x="2286026" y="384166"/>
                  </a:lnTo>
                  <a:lnTo>
                    <a:pt x="2319413" y="418063"/>
                  </a:lnTo>
                  <a:lnTo>
                    <a:pt x="2351594" y="453119"/>
                  </a:lnTo>
                  <a:lnTo>
                    <a:pt x="2382536" y="489301"/>
                  </a:lnTo>
                  <a:lnTo>
                    <a:pt x="2412204" y="526575"/>
                  </a:lnTo>
                  <a:lnTo>
                    <a:pt x="2440565" y="564907"/>
                  </a:lnTo>
                  <a:lnTo>
                    <a:pt x="2467585" y="604263"/>
                  </a:lnTo>
                  <a:lnTo>
                    <a:pt x="2493229" y="644610"/>
                  </a:lnTo>
                  <a:lnTo>
                    <a:pt x="2517465" y="685912"/>
                  </a:lnTo>
                  <a:lnTo>
                    <a:pt x="2540258" y="728137"/>
                  </a:lnTo>
                  <a:lnTo>
                    <a:pt x="2561574" y="771251"/>
                  </a:lnTo>
                  <a:lnTo>
                    <a:pt x="2581379" y="815219"/>
                  </a:lnTo>
                  <a:lnTo>
                    <a:pt x="2599640" y="860008"/>
                  </a:lnTo>
                  <a:lnTo>
                    <a:pt x="2616323" y="905583"/>
                  </a:lnTo>
                  <a:lnTo>
                    <a:pt x="2631394" y="951912"/>
                  </a:lnTo>
                  <a:lnTo>
                    <a:pt x="2644818" y="998960"/>
                  </a:lnTo>
                  <a:lnTo>
                    <a:pt x="2656562" y="1046693"/>
                  </a:lnTo>
                  <a:lnTo>
                    <a:pt x="2666593" y="1095077"/>
                  </a:lnTo>
                  <a:lnTo>
                    <a:pt x="2674875" y="1144078"/>
                  </a:lnTo>
                  <a:lnTo>
                    <a:pt x="2681377" y="1193663"/>
                  </a:lnTo>
                  <a:lnTo>
                    <a:pt x="2686062" y="1243798"/>
                  </a:lnTo>
                  <a:lnTo>
                    <a:pt x="2688898" y="1294448"/>
                  </a:lnTo>
                  <a:lnTo>
                    <a:pt x="2689851" y="1345581"/>
                  </a:lnTo>
                  <a:lnTo>
                    <a:pt x="2688908" y="1396426"/>
                  </a:lnTo>
                  <a:lnTo>
                    <a:pt x="2686101" y="1446799"/>
                  </a:lnTo>
                  <a:lnTo>
                    <a:pt x="2681463" y="1496664"/>
                  </a:lnTo>
                  <a:lnTo>
                    <a:pt x="2675027" y="1545988"/>
                  </a:lnTo>
                  <a:lnTo>
                    <a:pt x="2666827" y="1594737"/>
                  </a:lnTo>
                  <a:lnTo>
                    <a:pt x="2656895" y="1642879"/>
                  </a:lnTo>
                  <a:lnTo>
                    <a:pt x="2645266" y="1690378"/>
                  </a:lnTo>
                  <a:lnTo>
                    <a:pt x="2631972" y="1737201"/>
                  </a:lnTo>
                  <a:lnTo>
                    <a:pt x="2617046" y="1783315"/>
                  </a:lnTo>
                  <a:lnTo>
                    <a:pt x="2600523" y="1828686"/>
                  </a:lnTo>
                  <a:lnTo>
                    <a:pt x="2582435" y="1873280"/>
                  </a:lnTo>
                  <a:lnTo>
                    <a:pt x="2562814" y="1917064"/>
                  </a:lnTo>
                  <a:lnTo>
                    <a:pt x="2541696" y="1960003"/>
                  </a:lnTo>
                  <a:lnTo>
                    <a:pt x="2519112" y="2002065"/>
                  </a:lnTo>
                  <a:lnTo>
                    <a:pt x="2495096" y="2043215"/>
                  </a:lnTo>
                  <a:lnTo>
                    <a:pt x="2469682" y="2083419"/>
                  </a:lnTo>
                  <a:lnTo>
                    <a:pt x="2442902" y="2122645"/>
                  </a:lnTo>
                  <a:lnTo>
                    <a:pt x="2414790" y="2160858"/>
                  </a:lnTo>
                  <a:lnTo>
                    <a:pt x="2385380" y="2198025"/>
                  </a:lnTo>
                  <a:lnTo>
                    <a:pt x="2354703" y="2234112"/>
                  </a:lnTo>
                  <a:close/>
                </a:path>
                <a:path w="2689859" h="2691129">
                  <a:moveTo>
                    <a:pt x="345400" y="2234112"/>
                  </a:moveTo>
                  <a:lnTo>
                    <a:pt x="335292" y="2234112"/>
                  </a:lnTo>
                  <a:lnTo>
                    <a:pt x="304608" y="2198017"/>
                  </a:lnTo>
                  <a:lnTo>
                    <a:pt x="275176" y="2160824"/>
                  </a:lnTo>
                  <a:lnTo>
                    <a:pt x="247032" y="2122569"/>
                  </a:lnTo>
                  <a:lnTo>
                    <a:pt x="220213" y="2083284"/>
                  </a:lnTo>
                  <a:lnTo>
                    <a:pt x="194754" y="2043005"/>
                  </a:lnTo>
                  <a:lnTo>
                    <a:pt x="170852" y="2002065"/>
                  </a:lnTo>
                  <a:lnTo>
                    <a:pt x="148259" y="1960003"/>
                  </a:lnTo>
                  <a:lnTo>
                    <a:pt x="127130" y="1917064"/>
                  </a:lnTo>
                  <a:lnTo>
                    <a:pt x="107499" y="1873280"/>
                  </a:lnTo>
                  <a:lnTo>
                    <a:pt x="89400" y="1828686"/>
                  </a:lnTo>
                  <a:lnTo>
                    <a:pt x="72866" y="1783315"/>
                  </a:lnTo>
                  <a:lnTo>
                    <a:pt x="57930" y="1737201"/>
                  </a:lnTo>
                  <a:lnTo>
                    <a:pt x="44626" y="1690378"/>
                  </a:lnTo>
                  <a:lnTo>
                    <a:pt x="32987" y="1642879"/>
                  </a:lnTo>
                  <a:lnTo>
                    <a:pt x="23047" y="1594737"/>
                  </a:lnTo>
                  <a:lnTo>
                    <a:pt x="14839" y="1545988"/>
                  </a:lnTo>
                  <a:lnTo>
                    <a:pt x="8397" y="1496664"/>
                  </a:lnTo>
                  <a:lnTo>
                    <a:pt x="3754" y="1446799"/>
                  </a:lnTo>
                  <a:lnTo>
                    <a:pt x="944" y="1396426"/>
                  </a:lnTo>
                  <a:lnTo>
                    <a:pt x="0" y="1345581"/>
                  </a:lnTo>
                  <a:lnTo>
                    <a:pt x="953" y="1294448"/>
                  </a:lnTo>
                  <a:lnTo>
                    <a:pt x="3791" y="1243798"/>
                  </a:lnTo>
                  <a:lnTo>
                    <a:pt x="8480" y="1193663"/>
                  </a:lnTo>
                  <a:lnTo>
                    <a:pt x="14985" y="1144078"/>
                  </a:lnTo>
                  <a:lnTo>
                    <a:pt x="23273" y="1095077"/>
                  </a:lnTo>
                  <a:lnTo>
                    <a:pt x="33309" y="1046693"/>
                  </a:lnTo>
                  <a:lnTo>
                    <a:pt x="45060" y="998960"/>
                  </a:lnTo>
                  <a:lnTo>
                    <a:pt x="58492" y="951912"/>
                  </a:lnTo>
                  <a:lnTo>
                    <a:pt x="73570" y="905583"/>
                  </a:lnTo>
                  <a:lnTo>
                    <a:pt x="90261" y="860008"/>
                  </a:lnTo>
                  <a:lnTo>
                    <a:pt x="108531" y="815219"/>
                  </a:lnTo>
                  <a:lnTo>
                    <a:pt x="128345" y="771251"/>
                  </a:lnTo>
                  <a:lnTo>
                    <a:pt x="149670" y="728137"/>
                  </a:lnTo>
                  <a:lnTo>
                    <a:pt x="172471" y="685912"/>
                  </a:lnTo>
                  <a:lnTo>
                    <a:pt x="196715" y="644610"/>
                  </a:lnTo>
                  <a:lnTo>
                    <a:pt x="222368" y="604263"/>
                  </a:lnTo>
                  <a:lnTo>
                    <a:pt x="249395" y="564907"/>
                  </a:lnTo>
                  <a:lnTo>
                    <a:pt x="277764" y="526575"/>
                  </a:lnTo>
                  <a:lnTo>
                    <a:pt x="307438" y="489301"/>
                  </a:lnTo>
                  <a:lnTo>
                    <a:pt x="338386" y="453119"/>
                  </a:lnTo>
                  <a:lnTo>
                    <a:pt x="370572" y="418063"/>
                  </a:lnTo>
                  <a:lnTo>
                    <a:pt x="403963" y="384166"/>
                  </a:lnTo>
                  <a:lnTo>
                    <a:pt x="438525" y="351463"/>
                  </a:lnTo>
                  <a:lnTo>
                    <a:pt x="474224" y="319987"/>
                  </a:lnTo>
                  <a:lnTo>
                    <a:pt x="511025" y="289773"/>
                  </a:lnTo>
                  <a:lnTo>
                    <a:pt x="516801" y="289773"/>
                  </a:lnTo>
                  <a:lnTo>
                    <a:pt x="480000" y="319850"/>
                  </a:lnTo>
                  <a:lnTo>
                    <a:pt x="444301" y="351191"/>
                  </a:lnTo>
                  <a:lnTo>
                    <a:pt x="409739" y="383762"/>
                  </a:lnTo>
                  <a:lnTo>
                    <a:pt x="376348" y="417528"/>
                  </a:lnTo>
                  <a:lnTo>
                    <a:pt x="344162" y="452457"/>
                  </a:lnTo>
                  <a:lnTo>
                    <a:pt x="313214" y="488513"/>
                  </a:lnTo>
                  <a:lnTo>
                    <a:pt x="283539" y="525663"/>
                  </a:lnTo>
                  <a:lnTo>
                    <a:pt x="255171" y="563872"/>
                  </a:lnTo>
                  <a:lnTo>
                    <a:pt x="228144" y="603107"/>
                  </a:lnTo>
                  <a:lnTo>
                    <a:pt x="202491" y="643334"/>
                  </a:lnTo>
                  <a:lnTo>
                    <a:pt x="178247" y="684518"/>
                  </a:lnTo>
                  <a:lnTo>
                    <a:pt x="155445" y="726625"/>
                  </a:lnTo>
                  <a:lnTo>
                    <a:pt x="134121" y="769621"/>
                  </a:lnTo>
                  <a:lnTo>
                    <a:pt x="114307" y="813473"/>
                  </a:lnTo>
                  <a:lnTo>
                    <a:pt x="96037" y="858146"/>
                  </a:lnTo>
                  <a:lnTo>
                    <a:pt x="79346" y="903606"/>
                  </a:lnTo>
                  <a:lnTo>
                    <a:pt x="64268" y="949819"/>
                  </a:lnTo>
                  <a:lnTo>
                    <a:pt x="50836" y="996751"/>
                  </a:lnTo>
                  <a:lnTo>
                    <a:pt x="39085" y="1044368"/>
                  </a:lnTo>
                  <a:lnTo>
                    <a:pt x="29049" y="1092636"/>
                  </a:lnTo>
                  <a:lnTo>
                    <a:pt x="20761" y="1141521"/>
                  </a:lnTo>
                  <a:lnTo>
                    <a:pt x="14256" y="1190988"/>
                  </a:lnTo>
                  <a:lnTo>
                    <a:pt x="9567" y="1241005"/>
                  </a:lnTo>
                  <a:lnTo>
                    <a:pt x="6729" y="1291536"/>
                  </a:lnTo>
                  <a:lnTo>
                    <a:pt x="5775" y="1342547"/>
                  </a:lnTo>
                  <a:lnTo>
                    <a:pt x="6733" y="1393669"/>
                  </a:lnTo>
                  <a:lnTo>
                    <a:pt x="9581" y="1444306"/>
                  </a:lnTo>
                  <a:lnTo>
                    <a:pt x="14287" y="1494425"/>
                  </a:lnTo>
                  <a:lnTo>
                    <a:pt x="20816" y="1543991"/>
                  </a:lnTo>
                  <a:lnTo>
                    <a:pt x="29134" y="1592970"/>
                  </a:lnTo>
                  <a:lnTo>
                    <a:pt x="39207" y="1641328"/>
                  </a:lnTo>
                  <a:lnTo>
                    <a:pt x="51001" y="1689032"/>
                  </a:lnTo>
                  <a:lnTo>
                    <a:pt x="64482" y="1736047"/>
                  </a:lnTo>
                  <a:lnTo>
                    <a:pt x="79615" y="1782339"/>
                  </a:lnTo>
                  <a:lnTo>
                    <a:pt x="96367" y="1827873"/>
                  </a:lnTo>
                  <a:lnTo>
                    <a:pt x="114704" y="1872618"/>
                  </a:lnTo>
                  <a:lnTo>
                    <a:pt x="134590" y="1916537"/>
                  </a:lnTo>
                  <a:lnTo>
                    <a:pt x="155993" y="1959597"/>
                  </a:lnTo>
                  <a:lnTo>
                    <a:pt x="178878" y="2001764"/>
                  </a:lnTo>
                  <a:lnTo>
                    <a:pt x="203211" y="2043005"/>
                  </a:lnTo>
                  <a:lnTo>
                    <a:pt x="229051" y="2083419"/>
                  </a:lnTo>
                  <a:lnTo>
                    <a:pt x="256141" y="2122645"/>
                  </a:lnTo>
                  <a:lnTo>
                    <a:pt x="284583" y="2160858"/>
                  </a:lnTo>
                  <a:lnTo>
                    <a:pt x="314347" y="2198025"/>
                  </a:lnTo>
                  <a:lnTo>
                    <a:pt x="345400" y="2234112"/>
                  </a:lnTo>
                  <a:close/>
                </a:path>
                <a:path w="2689859" h="2691129">
                  <a:moveTo>
                    <a:pt x="738308" y="148064"/>
                  </a:moveTo>
                  <a:lnTo>
                    <a:pt x="731088" y="148064"/>
                  </a:lnTo>
                  <a:lnTo>
                    <a:pt x="773976" y="126966"/>
                  </a:lnTo>
                  <a:lnTo>
                    <a:pt x="817713" y="107363"/>
                  </a:lnTo>
                  <a:lnTo>
                    <a:pt x="862264" y="89288"/>
                  </a:lnTo>
                  <a:lnTo>
                    <a:pt x="907597" y="72776"/>
                  </a:lnTo>
                  <a:lnTo>
                    <a:pt x="953677" y="57860"/>
                  </a:lnTo>
                  <a:lnTo>
                    <a:pt x="1000472" y="44573"/>
                  </a:lnTo>
                  <a:lnTo>
                    <a:pt x="1047947" y="32948"/>
                  </a:lnTo>
                  <a:lnTo>
                    <a:pt x="1096069" y="23020"/>
                  </a:lnTo>
                  <a:lnTo>
                    <a:pt x="1144805" y="14822"/>
                  </a:lnTo>
                  <a:lnTo>
                    <a:pt x="1194121" y="8388"/>
                  </a:lnTo>
                  <a:lnTo>
                    <a:pt x="1243983" y="3750"/>
                  </a:lnTo>
                  <a:lnTo>
                    <a:pt x="1294359" y="943"/>
                  </a:lnTo>
                  <a:lnTo>
                    <a:pt x="1345214" y="0"/>
                  </a:lnTo>
                  <a:lnTo>
                    <a:pt x="1396005" y="943"/>
                  </a:lnTo>
                  <a:lnTo>
                    <a:pt x="1430884" y="2889"/>
                  </a:lnTo>
                  <a:lnTo>
                    <a:pt x="1345214" y="2889"/>
                  </a:lnTo>
                  <a:lnTo>
                    <a:pt x="1295020" y="3814"/>
                  </a:lnTo>
                  <a:lnTo>
                    <a:pt x="1245294" y="6568"/>
                  </a:lnTo>
                  <a:lnTo>
                    <a:pt x="1196067" y="11117"/>
                  </a:lnTo>
                  <a:lnTo>
                    <a:pt x="1147372" y="17428"/>
                  </a:lnTo>
                  <a:lnTo>
                    <a:pt x="1099240" y="25469"/>
                  </a:lnTo>
                  <a:lnTo>
                    <a:pt x="1051704" y="35205"/>
                  </a:lnTo>
                  <a:lnTo>
                    <a:pt x="1004796" y="46605"/>
                  </a:lnTo>
                  <a:lnTo>
                    <a:pt x="958546" y="59634"/>
                  </a:lnTo>
                  <a:lnTo>
                    <a:pt x="912988" y="74259"/>
                  </a:lnTo>
                  <a:lnTo>
                    <a:pt x="868153" y="90448"/>
                  </a:lnTo>
                  <a:lnTo>
                    <a:pt x="824074" y="108167"/>
                  </a:lnTo>
                  <a:lnTo>
                    <a:pt x="780781" y="127384"/>
                  </a:lnTo>
                  <a:lnTo>
                    <a:pt x="738308" y="148064"/>
                  </a:lnTo>
                  <a:close/>
                </a:path>
                <a:path w="2689859" h="2691129">
                  <a:moveTo>
                    <a:pt x="1959051" y="148064"/>
                  </a:moveTo>
                  <a:lnTo>
                    <a:pt x="1951976" y="148064"/>
                  </a:lnTo>
                  <a:lnTo>
                    <a:pt x="1909502" y="127384"/>
                  </a:lnTo>
                  <a:lnTo>
                    <a:pt x="1866210" y="108167"/>
                  </a:lnTo>
                  <a:lnTo>
                    <a:pt x="1822132" y="90448"/>
                  </a:lnTo>
                  <a:lnTo>
                    <a:pt x="1777300" y="74259"/>
                  </a:lnTo>
                  <a:lnTo>
                    <a:pt x="1731746" y="59634"/>
                  </a:lnTo>
                  <a:lnTo>
                    <a:pt x="1685502" y="46605"/>
                  </a:lnTo>
                  <a:lnTo>
                    <a:pt x="1638602" y="35205"/>
                  </a:lnTo>
                  <a:lnTo>
                    <a:pt x="1591077" y="25469"/>
                  </a:lnTo>
                  <a:lnTo>
                    <a:pt x="1542960" y="17428"/>
                  </a:lnTo>
                  <a:lnTo>
                    <a:pt x="1494282" y="11117"/>
                  </a:lnTo>
                  <a:lnTo>
                    <a:pt x="1445078" y="6568"/>
                  </a:lnTo>
                  <a:lnTo>
                    <a:pt x="1395377" y="3814"/>
                  </a:lnTo>
                  <a:lnTo>
                    <a:pt x="1345214" y="2889"/>
                  </a:lnTo>
                  <a:lnTo>
                    <a:pt x="1430884" y="2889"/>
                  </a:lnTo>
                  <a:lnTo>
                    <a:pt x="1496132" y="8388"/>
                  </a:lnTo>
                  <a:lnTo>
                    <a:pt x="1545402" y="14822"/>
                  </a:lnTo>
                  <a:lnTo>
                    <a:pt x="1594098" y="23020"/>
                  </a:lnTo>
                  <a:lnTo>
                    <a:pt x="1642188" y="32948"/>
                  </a:lnTo>
                  <a:lnTo>
                    <a:pt x="1689638" y="44573"/>
                  </a:lnTo>
                  <a:lnTo>
                    <a:pt x="1736415" y="57860"/>
                  </a:lnTo>
                  <a:lnTo>
                    <a:pt x="1782487" y="72776"/>
                  </a:lnTo>
                  <a:lnTo>
                    <a:pt x="1827819" y="89288"/>
                  </a:lnTo>
                  <a:lnTo>
                    <a:pt x="1872380" y="107363"/>
                  </a:lnTo>
                  <a:lnTo>
                    <a:pt x="1916135" y="126966"/>
                  </a:lnTo>
                  <a:lnTo>
                    <a:pt x="1959051" y="148064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512409" y="3292178"/>
              <a:ext cx="2019935" cy="2228215"/>
            </a:xfrm>
            <a:custGeom>
              <a:avLst/>
              <a:gdLst/>
              <a:ahLst/>
              <a:cxnLst/>
              <a:rect l="l" t="t" r="r" b="b"/>
              <a:pathLst>
                <a:path w="2019934" h="2228215">
                  <a:moveTo>
                    <a:pt x="1873857" y="2228189"/>
                  </a:moveTo>
                  <a:lnTo>
                    <a:pt x="1861872" y="2228189"/>
                  </a:lnTo>
                  <a:lnTo>
                    <a:pt x="1900836" y="2194746"/>
                  </a:lnTo>
                  <a:lnTo>
                    <a:pt x="1938421" y="2159881"/>
                  </a:lnTo>
                  <a:lnTo>
                    <a:pt x="1974625" y="2123635"/>
                  </a:lnTo>
                  <a:lnTo>
                    <a:pt x="2009446" y="2086047"/>
                  </a:lnTo>
                  <a:lnTo>
                    <a:pt x="2019410" y="2086047"/>
                  </a:lnTo>
                  <a:lnTo>
                    <a:pt x="1984952" y="2123716"/>
                  </a:lnTo>
                  <a:lnTo>
                    <a:pt x="1949171" y="2159989"/>
                  </a:lnTo>
                  <a:lnTo>
                    <a:pt x="1912121" y="2194827"/>
                  </a:lnTo>
                  <a:lnTo>
                    <a:pt x="1873857" y="2228189"/>
                  </a:lnTo>
                  <a:close/>
                </a:path>
                <a:path w="2019934" h="2228215">
                  <a:moveTo>
                    <a:pt x="157682" y="2228189"/>
                  </a:moveTo>
                  <a:lnTo>
                    <a:pt x="145553" y="2228189"/>
                  </a:lnTo>
                  <a:lnTo>
                    <a:pt x="107195" y="2194746"/>
                  </a:lnTo>
                  <a:lnTo>
                    <a:pt x="70123" y="2159881"/>
                  </a:lnTo>
                  <a:lnTo>
                    <a:pt x="34378" y="2123635"/>
                  </a:lnTo>
                  <a:lnTo>
                    <a:pt x="0" y="2086047"/>
                  </a:lnTo>
                  <a:lnTo>
                    <a:pt x="10107" y="2086047"/>
                  </a:lnTo>
                  <a:lnTo>
                    <a:pt x="44944" y="2123716"/>
                  </a:lnTo>
                  <a:lnTo>
                    <a:pt x="81187" y="2159989"/>
                  </a:lnTo>
                  <a:lnTo>
                    <a:pt x="118785" y="2194827"/>
                  </a:lnTo>
                  <a:lnTo>
                    <a:pt x="157682" y="2228189"/>
                  </a:lnTo>
                  <a:close/>
                </a:path>
                <a:path w="2019934" h="2228215">
                  <a:moveTo>
                    <a:pt x="1843677" y="141708"/>
                  </a:moveTo>
                  <a:lnTo>
                    <a:pt x="1838046" y="141708"/>
                  </a:lnTo>
                  <a:lnTo>
                    <a:pt x="1796227" y="110066"/>
                  </a:lnTo>
                  <a:lnTo>
                    <a:pt x="1753119" y="80012"/>
                  </a:lnTo>
                  <a:lnTo>
                    <a:pt x="1708784" y="51607"/>
                  </a:lnTo>
                  <a:lnTo>
                    <a:pt x="1663284" y="24916"/>
                  </a:lnTo>
                  <a:lnTo>
                    <a:pt x="1616683" y="0"/>
                  </a:lnTo>
                  <a:lnTo>
                    <a:pt x="1623759" y="0"/>
                  </a:lnTo>
                  <a:lnTo>
                    <a:pt x="1670071" y="24971"/>
                  </a:lnTo>
                  <a:lnTo>
                    <a:pt x="1715247" y="51670"/>
                  </a:lnTo>
                  <a:lnTo>
                    <a:pt x="1759258" y="80053"/>
                  </a:lnTo>
                  <a:lnTo>
                    <a:pt x="1802078" y="110080"/>
                  </a:lnTo>
                  <a:lnTo>
                    <a:pt x="1843677" y="141708"/>
                  </a:lnTo>
                  <a:close/>
                </a:path>
                <a:path w="2019934" h="2228215">
                  <a:moveTo>
                    <a:pt x="181508" y="141708"/>
                  </a:moveTo>
                  <a:lnTo>
                    <a:pt x="175732" y="141708"/>
                  </a:lnTo>
                  <a:lnTo>
                    <a:pt x="217367" y="110066"/>
                  </a:lnTo>
                  <a:lnTo>
                    <a:pt x="260266" y="80012"/>
                  </a:lnTo>
                  <a:lnTo>
                    <a:pt x="304362" y="51607"/>
                  </a:lnTo>
                  <a:lnTo>
                    <a:pt x="349571" y="24916"/>
                  </a:lnTo>
                  <a:lnTo>
                    <a:pt x="395795" y="0"/>
                  </a:lnTo>
                  <a:lnTo>
                    <a:pt x="403015" y="0"/>
                  </a:lnTo>
                  <a:lnTo>
                    <a:pt x="356318" y="24971"/>
                  </a:lnTo>
                  <a:lnTo>
                    <a:pt x="310808" y="51670"/>
                  </a:lnTo>
                  <a:lnTo>
                    <a:pt x="266489" y="80053"/>
                  </a:lnTo>
                  <a:lnTo>
                    <a:pt x="223379" y="110080"/>
                  </a:lnTo>
                  <a:lnTo>
                    <a:pt x="181508" y="141708"/>
                  </a:lnTo>
                  <a:close/>
                </a:path>
              </a:pathLst>
            </a:custGeom>
            <a:solidFill>
              <a:srgbClr val="46A2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182892" y="3147002"/>
              <a:ext cx="2679065" cy="2679700"/>
            </a:xfrm>
            <a:custGeom>
              <a:avLst/>
              <a:gdLst/>
              <a:ahLst/>
              <a:cxnLst/>
              <a:rect l="l" t="t" r="r" b="b"/>
              <a:pathLst>
                <a:path w="2679065" h="2679700">
                  <a:moveTo>
                    <a:pt x="1339438" y="2679605"/>
                  </a:moveTo>
                  <a:lnTo>
                    <a:pt x="1288550" y="2678655"/>
                  </a:lnTo>
                  <a:lnTo>
                    <a:pt x="1238142" y="2675828"/>
                  </a:lnTo>
                  <a:lnTo>
                    <a:pt x="1188247" y="2671158"/>
                  </a:lnTo>
                  <a:lnTo>
                    <a:pt x="1138900" y="2664678"/>
                  </a:lnTo>
                  <a:lnTo>
                    <a:pt x="1090133" y="2656422"/>
                  </a:lnTo>
                  <a:lnTo>
                    <a:pt x="1041981" y="2646425"/>
                  </a:lnTo>
                  <a:lnTo>
                    <a:pt x="994477" y="2634719"/>
                  </a:lnTo>
                  <a:lnTo>
                    <a:pt x="947654" y="2621340"/>
                  </a:lnTo>
                  <a:lnTo>
                    <a:pt x="901547" y="2606320"/>
                  </a:lnTo>
                  <a:lnTo>
                    <a:pt x="856188" y="2589694"/>
                  </a:lnTo>
                  <a:lnTo>
                    <a:pt x="811612" y="2571496"/>
                  </a:lnTo>
                  <a:lnTo>
                    <a:pt x="767851" y="2551759"/>
                  </a:lnTo>
                  <a:lnTo>
                    <a:pt x="724941" y="2530517"/>
                  </a:lnTo>
                  <a:lnTo>
                    <a:pt x="682913" y="2507805"/>
                  </a:lnTo>
                  <a:lnTo>
                    <a:pt x="641802" y="2483655"/>
                  </a:lnTo>
                  <a:lnTo>
                    <a:pt x="601642" y="2458103"/>
                  </a:lnTo>
                  <a:lnTo>
                    <a:pt x="562466" y="2431181"/>
                  </a:lnTo>
                  <a:lnTo>
                    <a:pt x="524307" y="2402924"/>
                  </a:lnTo>
                  <a:lnTo>
                    <a:pt x="487199" y="2373365"/>
                  </a:lnTo>
                  <a:lnTo>
                    <a:pt x="499762" y="2373365"/>
                  </a:lnTo>
                  <a:lnTo>
                    <a:pt x="538555" y="2403677"/>
                  </a:lnTo>
                  <a:lnTo>
                    <a:pt x="578473" y="2432572"/>
                  </a:lnTo>
                  <a:lnTo>
                    <a:pt x="619479" y="2460010"/>
                  </a:lnTo>
                  <a:lnTo>
                    <a:pt x="661535" y="2485953"/>
                  </a:lnTo>
                  <a:lnTo>
                    <a:pt x="704603" y="2510364"/>
                  </a:lnTo>
                  <a:lnTo>
                    <a:pt x="748646" y="2533205"/>
                  </a:lnTo>
                  <a:lnTo>
                    <a:pt x="793625" y="2554437"/>
                  </a:lnTo>
                  <a:lnTo>
                    <a:pt x="839504" y="2574022"/>
                  </a:lnTo>
                  <a:lnTo>
                    <a:pt x="886244" y="2591922"/>
                  </a:lnTo>
                  <a:lnTo>
                    <a:pt x="933808" y="2608100"/>
                  </a:lnTo>
                  <a:lnTo>
                    <a:pt x="982157" y="2622517"/>
                  </a:lnTo>
                  <a:lnTo>
                    <a:pt x="1031255" y="2635135"/>
                  </a:lnTo>
                  <a:lnTo>
                    <a:pt x="1081063" y="2645916"/>
                  </a:lnTo>
                  <a:lnTo>
                    <a:pt x="1131543" y="2654823"/>
                  </a:lnTo>
                  <a:lnTo>
                    <a:pt x="1182659" y="2661816"/>
                  </a:lnTo>
                  <a:lnTo>
                    <a:pt x="1234372" y="2666859"/>
                  </a:lnTo>
                  <a:lnTo>
                    <a:pt x="1286644" y="2669912"/>
                  </a:lnTo>
                  <a:lnTo>
                    <a:pt x="1339438" y="2670938"/>
                  </a:lnTo>
                  <a:lnTo>
                    <a:pt x="1492242" y="2670938"/>
                  </a:lnTo>
                  <a:lnTo>
                    <a:pt x="1490571" y="2671158"/>
                  </a:lnTo>
                  <a:lnTo>
                    <a:pt x="1440693" y="2675828"/>
                  </a:lnTo>
                  <a:lnTo>
                    <a:pt x="1390305" y="2678655"/>
                  </a:lnTo>
                  <a:lnTo>
                    <a:pt x="1339438" y="2679605"/>
                  </a:lnTo>
                  <a:close/>
                </a:path>
                <a:path w="2679065" h="2679700">
                  <a:moveTo>
                    <a:pt x="1492242" y="2670938"/>
                  </a:moveTo>
                  <a:lnTo>
                    <a:pt x="1339438" y="2670938"/>
                  </a:lnTo>
                  <a:lnTo>
                    <a:pt x="1392209" y="2669912"/>
                  </a:lnTo>
                  <a:lnTo>
                    <a:pt x="1444461" y="2666859"/>
                  </a:lnTo>
                  <a:lnTo>
                    <a:pt x="1496156" y="2661816"/>
                  </a:lnTo>
                  <a:lnTo>
                    <a:pt x="1547255" y="2654823"/>
                  </a:lnTo>
                  <a:lnTo>
                    <a:pt x="1597721" y="2645916"/>
                  </a:lnTo>
                  <a:lnTo>
                    <a:pt x="1647515" y="2635135"/>
                  </a:lnTo>
                  <a:lnTo>
                    <a:pt x="1696599" y="2622517"/>
                  </a:lnTo>
                  <a:lnTo>
                    <a:pt x="1744936" y="2608100"/>
                  </a:lnTo>
                  <a:lnTo>
                    <a:pt x="1792488" y="2591922"/>
                  </a:lnTo>
                  <a:lnTo>
                    <a:pt x="1839216" y="2574022"/>
                  </a:lnTo>
                  <a:lnTo>
                    <a:pt x="1885082" y="2554437"/>
                  </a:lnTo>
                  <a:lnTo>
                    <a:pt x="1930049" y="2533205"/>
                  </a:lnTo>
                  <a:lnTo>
                    <a:pt x="1974078" y="2510364"/>
                  </a:lnTo>
                  <a:lnTo>
                    <a:pt x="2017131" y="2485953"/>
                  </a:lnTo>
                  <a:lnTo>
                    <a:pt x="2059170" y="2460010"/>
                  </a:lnTo>
                  <a:lnTo>
                    <a:pt x="2100158" y="2432572"/>
                  </a:lnTo>
                  <a:lnTo>
                    <a:pt x="2140056" y="2403677"/>
                  </a:lnTo>
                  <a:lnTo>
                    <a:pt x="2178826" y="2373365"/>
                  </a:lnTo>
                  <a:lnTo>
                    <a:pt x="2191388" y="2373365"/>
                  </a:lnTo>
                  <a:lnTo>
                    <a:pt x="2154303" y="2402924"/>
                  </a:lnTo>
                  <a:lnTo>
                    <a:pt x="2116163" y="2431181"/>
                  </a:lnTo>
                  <a:lnTo>
                    <a:pt x="2077004" y="2458103"/>
                  </a:lnTo>
                  <a:lnTo>
                    <a:pt x="2036860" y="2483655"/>
                  </a:lnTo>
                  <a:lnTo>
                    <a:pt x="1995764" y="2507805"/>
                  </a:lnTo>
                  <a:lnTo>
                    <a:pt x="1953750" y="2530517"/>
                  </a:lnTo>
                  <a:lnTo>
                    <a:pt x="1910852" y="2551759"/>
                  </a:lnTo>
                  <a:lnTo>
                    <a:pt x="1867103" y="2571496"/>
                  </a:lnTo>
                  <a:lnTo>
                    <a:pt x="1822539" y="2589694"/>
                  </a:lnTo>
                  <a:lnTo>
                    <a:pt x="1777191" y="2606320"/>
                  </a:lnTo>
                  <a:lnTo>
                    <a:pt x="1731095" y="2621340"/>
                  </a:lnTo>
                  <a:lnTo>
                    <a:pt x="1684285" y="2634719"/>
                  </a:lnTo>
                  <a:lnTo>
                    <a:pt x="1636793" y="2646425"/>
                  </a:lnTo>
                  <a:lnTo>
                    <a:pt x="1588654" y="2656422"/>
                  </a:lnTo>
                  <a:lnTo>
                    <a:pt x="1539902" y="2664678"/>
                  </a:lnTo>
                  <a:lnTo>
                    <a:pt x="1492242" y="2670938"/>
                  </a:lnTo>
                  <a:close/>
                </a:path>
                <a:path w="2679065" h="2679700">
                  <a:moveTo>
                    <a:pt x="2338963" y="2231223"/>
                  </a:moveTo>
                  <a:lnTo>
                    <a:pt x="2328711" y="2231223"/>
                  </a:lnTo>
                  <a:lnTo>
                    <a:pt x="2360181" y="2195127"/>
                  </a:lnTo>
                  <a:lnTo>
                    <a:pt x="2390340" y="2157935"/>
                  </a:lnTo>
                  <a:lnTo>
                    <a:pt x="2419157" y="2119680"/>
                  </a:lnTo>
                  <a:lnTo>
                    <a:pt x="2446618" y="2080371"/>
                  </a:lnTo>
                  <a:lnTo>
                    <a:pt x="2472697" y="2040028"/>
                  </a:lnTo>
                  <a:lnTo>
                    <a:pt x="2497347" y="1998702"/>
                  </a:lnTo>
                  <a:lnTo>
                    <a:pt x="2520533" y="1956430"/>
                  </a:lnTo>
                  <a:lnTo>
                    <a:pt x="2542220" y="1913246"/>
                  </a:lnTo>
                  <a:lnTo>
                    <a:pt x="2562373" y="1869184"/>
                  </a:lnTo>
                  <a:lnTo>
                    <a:pt x="2580957" y="1824280"/>
                  </a:lnTo>
                  <a:lnTo>
                    <a:pt x="2597937" y="1778569"/>
                  </a:lnTo>
                  <a:lnTo>
                    <a:pt x="2613279" y="1732086"/>
                  </a:lnTo>
                  <a:lnTo>
                    <a:pt x="2626946" y="1684866"/>
                  </a:lnTo>
                  <a:lnTo>
                    <a:pt x="2638905" y="1636944"/>
                  </a:lnTo>
                  <a:lnTo>
                    <a:pt x="2649120" y="1588354"/>
                  </a:lnTo>
                  <a:lnTo>
                    <a:pt x="2657556" y="1539133"/>
                  </a:lnTo>
                  <a:lnTo>
                    <a:pt x="2664178" y="1489314"/>
                  </a:lnTo>
                  <a:lnTo>
                    <a:pt x="2668951" y="1438933"/>
                  </a:lnTo>
                  <a:lnTo>
                    <a:pt x="2671841" y="1388025"/>
                  </a:lnTo>
                  <a:lnTo>
                    <a:pt x="2672812" y="1336624"/>
                  </a:lnTo>
                  <a:lnTo>
                    <a:pt x="2671860" y="1285718"/>
                  </a:lnTo>
                  <a:lnTo>
                    <a:pt x="2669026" y="1235295"/>
                  </a:lnTo>
                  <a:lnTo>
                    <a:pt x="2664344" y="1185390"/>
                  </a:lnTo>
                  <a:lnTo>
                    <a:pt x="2657847" y="1136035"/>
                  </a:lnTo>
                  <a:lnTo>
                    <a:pt x="2649571" y="1087265"/>
                  </a:lnTo>
                  <a:lnTo>
                    <a:pt x="2639548" y="1039114"/>
                  </a:lnTo>
                  <a:lnTo>
                    <a:pt x="2627813" y="991615"/>
                  </a:lnTo>
                  <a:lnTo>
                    <a:pt x="2614399" y="944803"/>
                  </a:lnTo>
                  <a:lnTo>
                    <a:pt x="2599340" y="898712"/>
                  </a:lnTo>
                  <a:lnTo>
                    <a:pt x="2582671" y="853374"/>
                  </a:lnTo>
                  <a:lnTo>
                    <a:pt x="2564424" y="808825"/>
                  </a:lnTo>
                  <a:lnTo>
                    <a:pt x="2544635" y="765099"/>
                  </a:lnTo>
                  <a:lnTo>
                    <a:pt x="2523336" y="722228"/>
                  </a:lnTo>
                  <a:lnTo>
                    <a:pt x="2500562" y="680247"/>
                  </a:lnTo>
                  <a:lnTo>
                    <a:pt x="2476346" y="639190"/>
                  </a:lnTo>
                  <a:lnTo>
                    <a:pt x="2450723" y="599090"/>
                  </a:lnTo>
                  <a:lnTo>
                    <a:pt x="2423726" y="559982"/>
                  </a:lnTo>
                  <a:lnTo>
                    <a:pt x="2395390" y="521900"/>
                  </a:lnTo>
                  <a:lnTo>
                    <a:pt x="2365747" y="484877"/>
                  </a:lnTo>
                  <a:lnTo>
                    <a:pt x="2334832" y="448947"/>
                  </a:lnTo>
                  <a:lnTo>
                    <a:pt x="2302680" y="414145"/>
                  </a:lnTo>
                  <a:lnTo>
                    <a:pt x="2269323" y="380503"/>
                  </a:lnTo>
                  <a:lnTo>
                    <a:pt x="2234795" y="348056"/>
                  </a:lnTo>
                  <a:lnTo>
                    <a:pt x="2199131" y="316839"/>
                  </a:lnTo>
                  <a:lnTo>
                    <a:pt x="2162364" y="286883"/>
                  </a:lnTo>
                  <a:lnTo>
                    <a:pt x="2167563" y="286883"/>
                  </a:lnTo>
                  <a:lnTo>
                    <a:pt x="2204363" y="316961"/>
                  </a:lnTo>
                  <a:lnTo>
                    <a:pt x="2240060" y="348302"/>
                  </a:lnTo>
                  <a:lnTo>
                    <a:pt x="2274619" y="380873"/>
                  </a:lnTo>
                  <a:lnTo>
                    <a:pt x="2308006" y="414639"/>
                  </a:lnTo>
                  <a:lnTo>
                    <a:pt x="2340187" y="449568"/>
                  </a:lnTo>
                  <a:lnTo>
                    <a:pt x="2371128" y="485624"/>
                  </a:lnTo>
                  <a:lnTo>
                    <a:pt x="2400797" y="522774"/>
                  </a:lnTo>
                  <a:lnTo>
                    <a:pt x="2429158" y="560983"/>
                  </a:lnTo>
                  <a:lnTo>
                    <a:pt x="2456177" y="600218"/>
                  </a:lnTo>
                  <a:lnTo>
                    <a:pt x="2481822" y="640445"/>
                  </a:lnTo>
                  <a:lnTo>
                    <a:pt x="2506058" y="681629"/>
                  </a:lnTo>
                  <a:lnTo>
                    <a:pt x="2528850" y="723736"/>
                  </a:lnTo>
                  <a:lnTo>
                    <a:pt x="2550166" y="766732"/>
                  </a:lnTo>
                  <a:lnTo>
                    <a:pt x="2569972" y="810584"/>
                  </a:lnTo>
                  <a:lnTo>
                    <a:pt x="2588233" y="855257"/>
                  </a:lnTo>
                  <a:lnTo>
                    <a:pt x="2604916" y="900717"/>
                  </a:lnTo>
                  <a:lnTo>
                    <a:pt x="2619986" y="946930"/>
                  </a:lnTo>
                  <a:lnTo>
                    <a:pt x="2633411" y="993862"/>
                  </a:lnTo>
                  <a:lnTo>
                    <a:pt x="2645155" y="1041479"/>
                  </a:lnTo>
                  <a:lnTo>
                    <a:pt x="2655185" y="1089747"/>
                  </a:lnTo>
                  <a:lnTo>
                    <a:pt x="2663468" y="1138632"/>
                  </a:lnTo>
                  <a:lnTo>
                    <a:pt x="2669969" y="1188099"/>
                  </a:lnTo>
                  <a:lnTo>
                    <a:pt x="2674655" y="1238116"/>
                  </a:lnTo>
                  <a:lnTo>
                    <a:pt x="2677491" y="1288647"/>
                  </a:lnTo>
                  <a:lnTo>
                    <a:pt x="2678444" y="1339658"/>
                  </a:lnTo>
                  <a:lnTo>
                    <a:pt x="2677487" y="1390780"/>
                  </a:lnTo>
                  <a:lnTo>
                    <a:pt x="2674638" y="1441417"/>
                  </a:lnTo>
                  <a:lnTo>
                    <a:pt x="2669933" y="1491536"/>
                  </a:lnTo>
                  <a:lnTo>
                    <a:pt x="2663405" y="1541102"/>
                  </a:lnTo>
                  <a:lnTo>
                    <a:pt x="2655087" y="1590081"/>
                  </a:lnTo>
                  <a:lnTo>
                    <a:pt x="2645016" y="1638439"/>
                  </a:lnTo>
                  <a:lnTo>
                    <a:pt x="2633224" y="1686143"/>
                  </a:lnTo>
                  <a:lnTo>
                    <a:pt x="2619747" y="1733158"/>
                  </a:lnTo>
                  <a:lnTo>
                    <a:pt x="2604617" y="1779449"/>
                  </a:lnTo>
                  <a:lnTo>
                    <a:pt x="2587870" y="1824984"/>
                  </a:lnTo>
                  <a:lnTo>
                    <a:pt x="2569540" y="1869729"/>
                  </a:lnTo>
                  <a:lnTo>
                    <a:pt x="2549660" y="1913648"/>
                  </a:lnTo>
                  <a:lnTo>
                    <a:pt x="2528266" y="1956708"/>
                  </a:lnTo>
                  <a:lnTo>
                    <a:pt x="2505391" y="1998875"/>
                  </a:lnTo>
                  <a:lnTo>
                    <a:pt x="2481069" y="2040116"/>
                  </a:lnTo>
                  <a:lnTo>
                    <a:pt x="2455336" y="2080395"/>
                  </a:lnTo>
                  <a:lnTo>
                    <a:pt x="2428211" y="2119697"/>
                  </a:lnTo>
                  <a:lnTo>
                    <a:pt x="2399740" y="2157971"/>
                  </a:lnTo>
                  <a:lnTo>
                    <a:pt x="2369977" y="2195158"/>
                  </a:lnTo>
                  <a:lnTo>
                    <a:pt x="2338963" y="2231223"/>
                  </a:lnTo>
                  <a:close/>
                </a:path>
                <a:path w="2679065" h="2679700">
                  <a:moveTo>
                    <a:pt x="349876" y="2231223"/>
                  </a:moveTo>
                  <a:lnTo>
                    <a:pt x="339624" y="2231223"/>
                  </a:lnTo>
                  <a:lnTo>
                    <a:pt x="308563" y="2195127"/>
                  </a:lnTo>
                  <a:lnTo>
                    <a:pt x="278780" y="2157935"/>
                  </a:lnTo>
                  <a:lnTo>
                    <a:pt x="250308" y="2119680"/>
                  </a:lnTo>
                  <a:lnTo>
                    <a:pt x="223166" y="2080371"/>
                  </a:lnTo>
                  <a:lnTo>
                    <a:pt x="197383" y="2040028"/>
                  </a:lnTo>
                  <a:lnTo>
                    <a:pt x="173008" y="1998702"/>
                  </a:lnTo>
                  <a:lnTo>
                    <a:pt x="150217" y="1956708"/>
                  </a:lnTo>
                  <a:lnTo>
                    <a:pt x="128814" y="1913648"/>
                  </a:lnTo>
                  <a:lnTo>
                    <a:pt x="108928" y="1869729"/>
                  </a:lnTo>
                  <a:lnTo>
                    <a:pt x="90591" y="1824984"/>
                  </a:lnTo>
                  <a:lnTo>
                    <a:pt x="73839" y="1779449"/>
                  </a:lnTo>
                  <a:lnTo>
                    <a:pt x="58706" y="1733158"/>
                  </a:lnTo>
                  <a:lnTo>
                    <a:pt x="45225" y="1686143"/>
                  </a:lnTo>
                  <a:lnTo>
                    <a:pt x="33431" y="1638439"/>
                  </a:lnTo>
                  <a:lnTo>
                    <a:pt x="23358" y="1590081"/>
                  </a:lnTo>
                  <a:lnTo>
                    <a:pt x="15040" y="1541102"/>
                  </a:lnTo>
                  <a:lnTo>
                    <a:pt x="8511" y="1491536"/>
                  </a:lnTo>
                  <a:lnTo>
                    <a:pt x="3805" y="1441417"/>
                  </a:lnTo>
                  <a:lnTo>
                    <a:pt x="957" y="1390780"/>
                  </a:lnTo>
                  <a:lnTo>
                    <a:pt x="0" y="1339658"/>
                  </a:lnTo>
                  <a:lnTo>
                    <a:pt x="953" y="1288647"/>
                  </a:lnTo>
                  <a:lnTo>
                    <a:pt x="3791" y="1238116"/>
                  </a:lnTo>
                  <a:lnTo>
                    <a:pt x="8480" y="1188099"/>
                  </a:lnTo>
                  <a:lnTo>
                    <a:pt x="14985" y="1138632"/>
                  </a:lnTo>
                  <a:lnTo>
                    <a:pt x="23273" y="1089747"/>
                  </a:lnTo>
                  <a:lnTo>
                    <a:pt x="33309" y="1041479"/>
                  </a:lnTo>
                  <a:lnTo>
                    <a:pt x="45060" y="993862"/>
                  </a:lnTo>
                  <a:lnTo>
                    <a:pt x="58492" y="946930"/>
                  </a:lnTo>
                  <a:lnTo>
                    <a:pt x="73570" y="900717"/>
                  </a:lnTo>
                  <a:lnTo>
                    <a:pt x="90261" y="855257"/>
                  </a:lnTo>
                  <a:lnTo>
                    <a:pt x="108531" y="810584"/>
                  </a:lnTo>
                  <a:lnTo>
                    <a:pt x="128345" y="766732"/>
                  </a:lnTo>
                  <a:lnTo>
                    <a:pt x="149670" y="723736"/>
                  </a:lnTo>
                  <a:lnTo>
                    <a:pt x="172471" y="681629"/>
                  </a:lnTo>
                  <a:lnTo>
                    <a:pt x="196715" y="640445"/>
                  </a:lnTo>
                  <a:lnTo>
                    <a:pt x="222368" y="600218"/>
                  </a:lnTo>
                  <a:lnTo>
                    <a:pt x="249395" y="560983"/>
                  </a:lnTo>
                  <a:lnTo>
                    <a:pt x="277764" y="522774"/>
                  </a:lnTo>
                  <a:lnTo>
                    <a:pt x="307438" y="485624"/>
                  </a:lnTo>
                  <a:lnTo>
                    <a:pt x="338386" y="449568"/>
                  </a:lnTo>
                  <a:lnTo>
                    <a:pt x="370572" y="414639"/>
                  </a:lnTo>
                  <a:lnTo>
                    <a:pt x="403963" y="380873"/>
                  </a:lnTo>
                  <a:lnTo>
                    <a:pt x="438525" y="348302"/>
                  </a:lnTo>
                  <a:lnTo>
                    <a:pt x="474224" y="316961"/>
                  </a:lnTo>
                  <a:lnTo>
                    <a:pt x="511025" y="286883"/>
                  </a:lnTo>
                  <a:lnTo>
                    <a:pt x="516223" y="286883"/>
                  </a:lnTo>
                  <a:lnTo>
                    <a:pt x="479456" y="316839"/>
                  </a:lnTo>
                  <a:lnTo>
                    <a:pt x="443790" y="348056"/>
                  </a:lnTo>
                  <a:lnTo>
                    <a:pt x="409259" y="380503"/>
                  </a:lnTo>
                  <a:lnTo>
                    <a:pt x="375898" y="414145"/>
                  </a:lnTo>
                  <a:lnTo>
                    <a:pt x="343740" y="448947"/>
                  </a:lnTo>
                  <a:lnTo>
                    <a:pt x="312820" y="484877"/>
                  </a:lnTo>
                  <a:lnTo>
                    <a:pt x="283170" y="521900"/>
                  </a:lnTo>
                  <a:lnTo>
                    <a:pt x="254826" y="559982"/>
                  </a:lnTo>
                  <a:lnTo>
                    <a:pt x="227822" y="599090"/>
                  </a:lnTo>
                  <a:lnTo>
                    <a:pt x="202190" y="639190"/>
                  </a:lnTo>
                  <a:lnTo>
                    <a:pt x="177966" y="680247"/>
                  </a:lnTo>
                  <a:lnTo>
                    <a:pt x="155184" y="722228"/>
                  </a:lnTo>
                  <a:lnTo>
                    <a:pt x="133876" y="765099"/>
                  </a:lnTo>
                  <a:lnTo>
                    <a:pt x="114078" y="808825"/>
                  </a:lnTo>
                  <a:lnTo>
                    <a:pt x="95823" y="853374"/>
                  </a:lnTo>
                  <a:lnTo>
                    <a:pt x="79146" y="898712"/>
                  </a:lnTo>
                  <a:lnTo>
                    <a:pt x="64079" y="944803"/>
                  </a:lnTo>
                  <a:lnTo>
                    <a:pt x="50658" y="991615"/>
                  </a:lnTo>
                  <a:lnTo>
                    <a:pt x="38916" y="1039114"/>
                  </a:lnTo>
                  <a:lnTo>
                    <a:pt x="28887" y="1087265"/>
                  </a:lnTo>
                  <a:lnTo>
                    <a:pt x="20606" y="1136035"/>
                  </a:lnTo>
                  <a:lnTo>
                    <a:pt x="14105" y="1185390"/>
                  </a:lnTo>
                  <a:lnTo>
                    <a:pt x="9420" y="1235295"/>
                  </a:lnTo>
                  <a:lnTo>
                    <a:pt x="6584" y="1285718"/>
                  </a:lnTo>
                  <a:lnTo>
                    <a:pt x="5631" y="1336624"/>
                  </a:lnTo>
                  <a:lnTo>
                    <a:pt x="6602" y="1388025"/>
                  </a:lnTo>
                  <a:lnTo>
                    <a:pt x="9492" y="1438933"/>
                  </a:lnTo>
                  <a:lnTo>
                    <a:pt x="14266" y="1489314"/>
                  </a:lnTo>
                  <a:lnTo>
                    <a:pt x="20889" y="1539133"/>
                  </a:lnTo>
                  <a:lnTo>
                    <a:pt x="29326" y="1588354"/>
                  </a:lnTo>
                  <a:lnTo>
                    <a:pt x="39542" y="1636944"/>
                  </a:lnTo>
                  <a:lnTo>
                    <a:pt x="51503" y="1684866"/>
                  </a:lnTo>
                  <a:lnTo>
                    <a:pt x="65174" y="1732086"/>
                  </a:lnTo>
                  <a:lnTo>
                    <a:pt x="80519" y="1778569"/>
                  </a:lnTo>
                  <a:lnTo>
                    <a:pt x="97504" y="1824280"/>
                  </a:lnTo>
                  <a:lnTo>
                    <a:pt x="116095" y="1869184"/>
                  </a:lnTo>
                  <a:lnTo>
                    <a:pt x="136255" y="1913246"/>
                  </a:lnTo>
                  <a:lnTo>
                    <a:pt x="157950" y="1956430"/>
                  </a:lnTo>
                  <a:lnTo>
                    <a:pt x="181249" y="1998875"/>
                  </a:lnTo>
                  <a:lnTo>
                    <a:pt x="205865" y="2040116"/>
                  </a:lnTo>
                  <a:lnTo>
                    <a:pt x="231917" y="2080395"/>
                  </a:lnTo>
                  <a:lnTo>
                    <a:pt x="259387" y="2119697"/>
                  </a:lnTo>
                  <a:lnTo>
                    <a:pt x="288236" y="2157971"/>
                  </a:lnTo>
                  <a:lnTo>
                    <a:pt x="318411" y="2195158"/>
                  </a:lnTo>
                  <a:lnTo>
                    <a:pt x="349876" y="2231223"/>
                  </a:lnTo>
                  <a:close/>
                </a:path>
                <a:path w="2679065" h="2679700">
                  <a:moveTo>
                    <a:pt x="739030" y="145175"/>
                  </a:moveTo>
                  <a:lnTo>
                    <a:pt x="732532" y="145175"/>
                  </a:lnTo>
                  <a:lnTo>
                    <a:pt x="775005" y="124495"/>
                  </a:lnTo>
                  <a:lnTo>
                    <a:pt x="818298" y="105278"/>
                  </a:lnTo>
                  <a:lnTo>
                    <a:pt x="862378" y="87559"/>
                  </a:lnTo>
                  <a:lnTo>
                    <a:pt x="907212" y="71370"/>
                  </a:lnTo>
                  <a:lnTo>
                    <a:pt x="952770" y="56745"/>
                  </a:lnTo>
                  <a:lnTo>
                    <a:pt x="999020" y="43716"/>
                  </a:lnTo>
                  <a:lnTo>
                    <a:pt x="1045928" y="32316"/>
                  </a:lnTo>
                  <a:lnTo>
                    <a:pt x="1093465" y="22580"/>
                  </a:lnTo>
                  <a:lnTo>
                    <a:pt x="1141596" y="14539"/>
                  </a:lnTo>
                  <a:lnTo>
                    <a:pt x="1190291" y="8228"/>
                  </a:lnTo>
                  <a:lnTo>
                    <a:pt x="1239518" y="3679"/>
                  </a:lnTo>
                  <a:lnTo>
                    <a:pt x="1289244" y="925"/>
                  </a:lnTo>
                  <a:lnTo>
                    <a:pt x="1339438" y="0"/>
                  </a:lnTo>
                  <a:lnTo>
                    <a:pt x="1389601" y="925"/>
                  </a:lnTo>
                  <a:lnTo>
                    <a:pt x="1422436" y="2744"/>
                  </a:lnTo>
                  <a:lnTo>
                    <a:pt x="1339438" y="2744"/>
                  </a:lnTo>
                  <a:lnTo>
                    <a:pt x="1285692" y="3806"/>
                  </a:lnTo>
                  <a:lnTo>
                    <a:pt x="1232491" y="6965"/>
                  </a:lnTo>
                  <a:lnTo>
                    <a:pt x="1179874" y="12181"/>
                  </a:lnTo>
                  <a:lnTo>
                    <a:pt x="1127879" y="19415"/>
                  </a:lnTo>
                  <a:lnTo>
                    <a:pt x="1076546" y="28627"/>
                  </a:lnTo>
                  <a:lnTo>
                    <a:pt x="1025913" y="39778"/>
                  </a:lnTo>
                  <a:lnTo>
                    <a:pt x="976021" y="52828"/>
                  </a:lnTo>
                  <a:lnTo>
                    <a:pt x="926908" y="67737"/>
                  </a:lnTo>
                  <a:lnTo>
                    <a:pt x="878614" y="84466"/>
                  </a:lnTo>
                  <a:lnTo>
                    <a:pt x="831176" y="102975"/>
                  </a:lnTo>
                  <a:lnTo>
                    <a:pt x="784635" y="123225"/>
                  </a:lnTo>
                  <a:lnTo>
                    <a:pt x="739030" y="145175"/>
                  </a:lnTo>
                  <a:close/>
                </a:path>
                <a:path w="2679065" h="2679700">
                  <a:moveTo>
                    <a:pt x="1946200" y="145175"/>
                  </a:moveTo>
                  <a:lnTo>
                    <a:pt x="1939558" y="145175"/>
                  </a:lnTo>
                  <a:lnTo>
                    <a:pt x="1893986" y="123225"/>
                  </a:lnTo>
                  <a:lnTo>
                    <a:pt x="1847473" y="102975"/>
                  </a:lnTo>
                  <a:lnTo>
                    <a:pt x="1800060" y="84466"/>
                  </a:lnTo>
                  <a:lnTo>
                    <a:pt x="1751786" y="67737"/>
                  </a:lnTo>
                  <a:lnTo>
                    <a:pt x="1702693" y="52828"/>
                  </a:lnTo>
                  <a:lnTo>
                    <a:pt x="1652819" y="39778"/>
                  </a:lnTo>
                  <a:lnTo>
                    <a:pt x="1602205" y="28627"/>
                  </a:lnTo>
                  <a:lnTo>
                    <a:pt x="1550891" y="19415"/>
                  </a:lnTo>
                  <a:lnTo>
                    <a:pt x="1498917" y="12181"/>
                  </a:lnTo>
                  <a:lnTo>
                    <a:pt x="1446324" y="6965"/>
                  </a:lnTo>
                  <a:lnTo>
                    <a:pt x="1393151" y="3806"/>
                  </a:lnTo>
                  <a:lnTo>
                    <a:pt x="1339438" y="2744"/>
                  </a:lnTo>
                  <a:lnTo>
                    <a:pt x="1422436" y="2744"/>
                  </a:lnTo>
                  <a:lnTo>
                    <a:pt x="1488507" y="8228"/>
                  </a:lnTo>
                  <a:lnTo>
                    <a:pt x="1537184" y="14539"/>
                  </a:lnTo>
                  <a:lnTo>
                    <a:pt x="1585301" y="22580"/>
                  </a:lnTo>
                  <a:lnTo>
                    <a:pt x="1632826" y="32316"/>
                  </a:lnTo>
                  <a:lnTo>
                    <a:pt x="1679727" y="43716"/>
                  </a:lnTo>
                  <a:lnTo>
                    <a:pt x="1725970" y="56745"/>
                  </a:lnTo>
                  <a:lnTo>
                    <a:pt x="1771524" y="71370"/>
                  </a:lnTo>
                  <a:lnTo>
                    <a:pt x="1816356" y="87559"/>
                  </a:lnTo>
                  <a:lnTo>
                    <a:pt x="1860435" y="105278"/>
                  </a:lnTo>
                  <a:lnTo>
                    <a:pt x="1903727" y="124495"/>
                  </a:lnTo>
                  <a:lnTo>
                    <a:pt x="1946200" y="14517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522517" y="3292178"/>
              <a:ext cx="1999614" cy="2228215"/>
            </a:xfrm>
            <a:custGeom>
              <a:avLst/>
              <a:gdLst/>
              <a:ahLst/>
              <a:cxnLst/>
              <a:rect l="l" t="t" r="r" b="b"/>
              <a:pathLst>
                <a:path w="1999615" h="2228215">
                  <a:moveTo>
                    <a:pt x="1851764" y="2228189"/>
                  </a:moveTo>
                  <a:lnTo>
                    <a:pt x="1839201" y="2228189"/>
                  </a:lnTo>
                  <a:lnTo>
                    <a:pt x="1878723" y="2194827"/>
                  </a:lnTo>
                  <a:lnTo>
                    <a:pt x="1916905" y="2159989"/>
                  </a:lnTo>
                  <a:lnTo>
                    <a:pt x="1953706" y="2123716"/>
                  </a:lnTo>
                  <a:lnTo>
                    <a:pt x="1989086" y="2086047"/>
                  </a:lnTo>
                  <a:lnTo>
                    <a:pt x="1999338" y="2086047"/>
                  </a:lnTo>
                  <a:lnTo>
                    <a:pt x="1964442" y="2123716"/>
                  </a:lnTo>
                  <a:lnTo>
                    <a:pt x="1928204" y="2159989"/>
                  </a:lnTo>
                  <a:lnTo>
                    <a:pt x="1890641" y="2194827"/>
                  </a:lnTo>
                  <a:lnTo>
                    <a:pt x="1851764" y="2228189"/>
                  </a:lnTo>
                  <a:close/>
                </a:path>
                <a:path w="1999615" h="2228215">
                  <a:moveTo>
                    <a:pt x="160137" y="2228189"/>
                  </a:moveTo>
                  <a:lnTo>
                    <a:pt x="147574" y="2228189"/>
                  </a:lnTo>
                  <a:lnTo>
                    <a:pt x="108677" y="2194827"/>
                  </a:lnTo>
                  <a:lnTo>
                    <a:pt x="71079" y="2159989"/>
                  </a:lnTo>
                  <a:lnTo>
                    <a:pt x="34836" y="2123716"/>
                  </a:lnTo>
                  <a:lnTo>
                    <a:pt x="0" y="2086047"/>
                  </a:lnTo>
                  <a:lnTo>
                    <a:pt x="10252" y="2086047"/>
                  </a:lnTo>
                  <a:lnTo>
                    <a:pt x="45631" y="2123716"/>
                  </a:lnTo>
                  <a:lnTo>
                    <a:pt x="82433" y="2159989"/>
                  </a:lnTo>
                  <a:lnTo>
                    <a:pt x="120615" y="2194827"/>
                  </a:lnTo>
                  <a:lnTo>
                    <a:pt x="160137" y="2228189"/>
                  </a:lnTo>
                  <a:close/>
                </a:path>
                <a:path w="1999615" h="2228215">
                  <a:moveTo>
                    <a:pt x="1827938" y="141708"/>
                  </a:moveTo>
                  <a:lnTo>
                    <a:pt x="1822739" y="141708"/>
                  </a:lnTo>
                  <a:lnTo>
                    <a:pt x="1780659" y="109997"/>
                  </a:lnTo>
                  <a:lnTo>
                    <a:pt x="1737283" y="79908"/>
                  </a:lnTo>
                  <a:lnTo>
                    <a:pt x="1692667" y="51503"/>
                  </a:lnTo>
                  <a:lnTo>
                    <a:pt x="1646865" y="24847"/>
                  </a:lnTo>
                  <a:lnTo>
                    <a:pt x="1599933" y="0"/>
                  </a:lnTo>
                  <a:lnTo>
                    <a:pt x="1606575" y="0"/>
                  </a:lnTo>
                  <a:lnTo>
                    <a:pt x="1653176" y="24916"/>
                  </a:lnTo>
                  <a:lnTo>
                    <a:pt x="1698676" y="51607"/>
                  </a:lnTo>
                  <a:lnTo>
                    <a:pt x="1743011" y="80012"/>
                  </a:lnTo>
                  <a:lnTo>
                    <a:pt x="1786119" y="110066"/>
                  </a:lnTo>
                  <a:lnTo>
                    <a:pt x="1827938" y="141708"/>
                  </a:lnTo>
                  <a:close/>
                </a:path>
                <a:path w="1999615" h="2228215">
                  <a:moveTo>
                    <a:pt x="176599" y="141708"/>
                  </a:moveTo>
                  <a:lnTo>
                    <a:pt x="171400" y="141708"/>
                  </a:lnTo>
                  <a:lnTo>
                    <a:pt x="213389" y="109997"/>
                  </a:lnTo>
                  <a:lnTo>
                    <a:pt x="256440" y="80012"/>
                  </a:lnTo>
                  <a:lnTo>
                    <a:pt x="300797" y="51607"/>
                  </a:lnTo>
                  <a:lnTo>
                    <a:pt x="346305" y="24916"/>
                  </a:lnTo>
                  <a:lnTo>
                    <a:pt x="392907" y="0"/>
                  </a:lnTo>
                  <a:lnTo>
                    <a:pt x="399405" y="0"/>
                  </a:lnTo>
                  <a:lnTo>
                    <a:pt x="352368" y="24916"/>
                  </a:lnTo>
                  <a:lnTo>
                    <a:pt x="306713" y="51503"/>
                  </a:lnTo>
                  <a:lnTo>
                    <a:pt x="262117" y="79908"/>
                  </a:lnTo>
                  <a:lnTo>
                    <a:pt x="218642" y="110066"/>
                  </a:lnTo>
                  <a:lnTo>
                    <a:pt x="176599" y="141708"/>
                  </a:lnTo>
                  <a:close/>
                </a:path>
              </a:pathLst>
            </a:custGeom>
            <a:solidFill>
              <a:srgbClr val="45A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188523" y="3149747"/>
              <a:ext cx="2667635" cy="2668270"/>
            </a:xfrm>
            <a:custGeom>
              <a:avLst/>
              <a:gdLst/>
              <a:ahLst/>
              <a:cxnLst/>
              <a:rect l="l" t="t" r="r" b="b"/>
              <a:pathLst>
                <a:path w="2667634" h="2668270">
                  <a:moveTo>
                    <a:pt x="1333807" y="2668194"/>
                  </a:moveTo>
                  <a:lnTo>
                    <a:pt x="1281013" y="2667167"/>
                  </a:lnTo>
                  <a:lnTo>
                    <a:pt x="1228740" y="2664114"/>
                  </a:lnTo>
                  <a:lnTo>
                    <a:pt x="1177028" y="2659072"/>
                  </a:lnTo>
                  <a:lnTo>
                    <a:pt x="1125912" y="2652078"/>
                  </a:lnTo>
                  <a:lnTo>
                    <a:pt x="1075431" y="2643172"/>
                  </a:lnTo>
                  <a:lnTo>
                    <a:pt x="1025623" y="2632391"/>
                  </a:lnTo>
                  <a:lnTo>
                    <a:pt x="976526" y="2619772"/>
                  </a:lnTo>
                  <a:lnTo>
                    <a:pt x="928176" y="2605355"/>
                  </a:lnTo>
                  <a:lnTo>
                    <a:pt x="880613" y="2589178"/>
                  </a:lnTo>
                  <a:lnTo>
                    <a:pt x="833873" y="2571277"/>
                  </a:lnTo>
                  <a:lnTo>
                    <a:pt x="787994" y="2551692"/>
                  </a:lnTo>
                  <a:lnTo>
                    <a:pt x="743014" y="2530460"/>
                  </a:lnTo>
                  <a:lnTo>
                    <a:pt x="698972" y="2507620"/>
                  </a:lnTo>
                  <a:lnTo>
                    <a:pt x="655903" y="2483209"/>
                  </a:lnTo>
                  <a:lnTo>
                    <a:pt x="613847" y="2457265"/>
                  </a:lnTo>
                  <a:lnTo>
                    <a:pt x="572842" y="2429827"/>
                  </a:lnTo>
                  <a:lnTo>
                    <a:pt x="532923" y="2400933"/>
                  </a:lnTo>
                  <a:lnTo>
                    <a:pt x="494131" y="2370620"/>
                  </a:lnTo>
                  <a:lnTo>
                    <a:pt x="506838" y="2370620"/>
                  </a:lnTo>
                  <a:lnTo>
                    <a:pt x="545200" y="2400082"/>
                  </a:lnTo>
                  <a:lnTo>
                    <a:pt x="584647" y="2428160"/>
                  </a:lnTo>
                  <a:lnTo>
                    <a:pt x="625142" y="2454818"/>
                  </a:lnTo>
                  <a:lnTo>
                    <a:pt x="666649" y="2480018"/>
                  </a:lnTo>
                  <a:lnTo>
                    <a:pt x="709132" y="2503725"/>
                  </a:lnTo>
                  <a:lnTo>
                    <a:pt x="752555" y="2525902"/>
                  </a:lnTo>
                  <a:lnTo>
                    <a:pt x="796882" y="2546513"/>
                  </a:lnTo>
                  <a:lnTo>
                    <a:pt x="842077" y="2565523"/>
                  </a:lnTo>
                  <a:lnTo>
                    <a:pt x="888103" y="2582894"/>
                  </a:lnTo>
                  <a:lnTo>
                    <a:pt x="934925" y="2598591"/>
                  </a:lnTo>
                  <a:lnTo>
                    <a:pt x="982506" y="2612576"/>
                  </a:lnTo>
                  <a:lnTo>
                    <a:pt x="1030811" y="2624815"/>
                  </a:lnTo>
                  <a:lnTo>
                    <a:pt x="1079803" y="2635270"/>
                  </a:lnTo>
                  <a:lnTo>
                    <a:pt x="1129446" y="2643906"/>
                  </a:lnTo>
                  <a:lnTo>
                    <a:pt x="1179704" y="2650685"/>
                  </a:lnTo>
                  <a:lnTo>
                    <a:pt x="1230541" y="2655573"/>
                  </a:lnTo>
                  <a:lnTo>
                    <a:pt x="1281920" y="2658532"/>
                  </a:lnTo>
                  <a:lnTo>
                    <a:pt x="1333807" y="2659526"/>
                  </a:lnTo>
                  <a:lnTo>
                    <a:pt x="1485862" y="2659526"/>
                  </a:lnTo>
                  <a:lnTo>
                    <a:pt x="1438830" y="2664114"/>
                  </a:lnTo>
                  <a:lnTo>
                    <a:pt x="1386578" y="2667167"/>
                  </a:lnTo>
                  <a:lnTo>
                    <a:pt x="1333807" y="2668194"/>
                  </a:lnTo>
                  <a:close/>
                </a:path>
                <a:path w="2667634" h="2668270">
                  <a:moveTo>
                    <a:pt x="1485862" y="2659526"/>
                  </a:moveTo>
                  <a:lnTo>
                    <a:pt x="1333807" y="2659526"/>
                  </a:lnTo>
                  <a:lnTo>
                    <a:pt x="1385648" y="2658532"/>
                  </a:lnTo>
                  <a:lnTo>
                    <a:pt x="1436987" y="2655573"/>
                  </a:lnTo>
                  <a:lnTo>
                    <a:pt x="1487788" y="2650685"/>
                  </a:lnTo>
                  <a:lnTo>
                    <a:pt x="1538015" y="2643906"/>
                  </a:lnTo>
                  <a:lnTo>
                    <a:pt x="1587631" y="2635270"/>
                  </a:lnTo>
                  <a:lnTo>
                    <a:pt x="1636599" y="2624815"/>
                  </a:lnTo>
                  <a:lnTo>
                    <a:pt x="1684884" y="2612576"/>
                  </a:lnTo>
                  <a:lnTo>
                    <a:pt x="1732449" y="2598591"/>
                  </a:lnTo>
                  <a:lnTo>
                    <a:pt x="1779258" y="2582894"/>
                  </a:lnTo>
                  <a:lnTo>
                    <a:pt x="1825273" y="2565523"/>
                  </a:lnTo>
                  <a:lnTo>
                    <a:pt x="1870459" y="2546513"/>
                  </a:lnTo>
                  <a:lnTo>
                    <a:pt x="1914780" y="2525902"/>
                  </a:lnTo>
                  <a:lnTo>
                    <a:pt x="1958199" y="2503725"/>
                  </a:lnTo>
                  <a:lnTo>
                    <a:pt x="2000679" y="2480018"/>
                  </a:lnTo>
                  <a:lnTo>
                    <a:pt x="2042184" y="2454818"/>
                  </a:lnTo>
                  <a:lnTo>
                    <a:pt x="2082678" y="2428160"/>
                  </a:lnTo>
                  <a:lnTo>
                    <a:pt x="2122125" y="2400082"/>
                  </a:lnTo>
                  <a:lnTo>
                    <a:pt x="2160487" y="2370620"/>
                  </a:lnTo>
                  <a:lnTo>
                    <a:pt x="2173194" y="2370620"/>
                  </a:lnTo>
                  <a:lnTo>
                    <a:pt x="2134424" y="2400933"/>
                  </a:lnTo>
                  <a:lnTo>
                    <a:pt x="2094526" y="2429827"/>
                  </a:lnTo>
                  <a:lnTo>
                    <a:pt x="2053539" y="2457265"/>
                  </a:lnTo>
                  <a:lnTo>
                    <a:pt x="2011499" y="2483209"/>
                  </a:lnTo>
                  <a:lnTo>
                    <a:pt x="1968446" y="2507620"/>
                  </a:lnTo>
                  <a:lnTo>
                    <a:pt x="1924417" y="2530460"/>
                  </a:lnTo>
                  <a:lnTo>
                    <a:pt x="1879451" y="2551692"/>
                  </a:lnTo>
                  <a:lnTo>
                    <a:pt x="1833584" y="2571277"/>
                  </a:lnTo>
                  <a:lnTo>
                    <a:pt x="1786856" y="2589178"/>
                  </a:lnTo>
                  <a:lnTo>
                    <a:pt x="1739305" y="2605355"/>
                  </a:lnTo>
                  <a:lnTo>
                    <a:pt x="1690968" y="2619772"/>
                  </a:lnTo>
                  <a:lnTo>
                    <a:pt x="1641883" y="2632391"/>
                  </a:lnTo>
                  <a:lnTo>
                    <a:pt x="1592089" y="2643172"/>
                  </a:lnTo>
                  <a:lnTo>
                    <a:pt x="1541623" y="2652078"/>
                  </a:lnTo>
                  <a:lnTo>
                    <a:pt x="1490524" y="2659072"/>
                  </a:lnTo>
                  <a:lnTo>
                    <a:pt x="1485862" y="2659526"/>
                  </a:lnTo>
                  <a:close/>
                </a:path>
                <a:path w="2667634" h="2668270">
                  <a:moveTo>
                    <a:pt x="2323080" y="2228478"/>
                  </a:moveTo>
                  <a:lnTo>
                    <a:pt x="2312828" y="2228478"/>
                  </a:lnTo>
                  <a:lnTo>
                    <a:pt x="2344724" y="2192413"/>
                  </a:lnTo>
                  <a:lnTo>
                    <a:pt x="2375296" y="2155226"/>
                  </a:lnTo>
                  <a:lnTo>
                    <a:pt x="2404510" y="2116952"/>
                  </a:lnTo>
                  <a:lnTo>
                    <a:pt x="2432354" y="2077602"/>
                  </a:lnTo>
                  <a:lnTo>
                    <a:pt x="2458798" y="2037195"/>
                  </a:lnTo>
                  <a:lnTo>
                    <a:pt x="2483797" y="1995785"/>
                  </a:lnTo>
                  <a:lnTo>
                    <a:pt x="2507313" y="1953408"/>
                  </a:lnTo>
                  <a:lnTo>
                    <a:pt x="2529312" y="1910099"/>
                  </a:lnTo>
                  <a:lnTo>
                    <a:pt x="2549756" y="1865895"/>
                  </a:lnTo>
                  <a:lnTo>
                    <a:pt x="2568611" y="1820831"/>
                  </a:lnTo>
                  <a:lnTo>
                    <a:pt x="2585840" y="1774945"/>
                  </a:lnTo>
                  <a:lnTo>
                    <a:pt x="2601408" y="1728270"/>
                  </a:lnTo>
                  <a:lnTo>
                    <a:pt x="2615279" y="1680845"/>
                  </a:lnTo>
                  <a:lnTo>
                    <a:pt x="2627416" y="1632704"/>
                  </a:lnTo>
                  <a:lnTo>
                    <a:pt x="2637785" y="1583883"/>
                  </a:lnTo>
                  <a:lnTo>
                    <a:pt x="2646348" y="1534419"/>
                  </a:lnTo>
                  <a:lnTo>
                    <a:pt x="2653071" y="1484347"/>
                  </a:lnTo>
                  <a:lnTo>
                    <a:pt x="2657918" y="1433704"/>
                  </a:lnTo>
                  <a:lnTo>
                    <a:pt x="2660852" y="1382525"/>
                  </a:lnTo>
                  <a:lnTo>
                    <a:pt x="2661838" y="1330846"/>
                  </a:lnTo>
                  <a:lnTo>
                    <a:pt x="2660885" y="1280062"/>
                  </a:lnTo>
                  <a:lnTo>
                    <a:pt x="2658047" y="1229760"/>
                  </a:lnTo>
                  <a:lnTo>
                    <a:pt x="2653359" y="1179976"/>
                  </a:lnTo>
                  <a:lnTo>
                    <a:pt x="2646855" y="1130742"/>
                  </a:lnTo>
                  <a:lnTo>
                    <a:pt x="2638569" y="1082093"/>
                  </a:lnTo>
                  <a:lnTo>
                    <a:pt x="2628536" y="1034064"/>
                  </a:lnTo>
                  <a:lnTo>
                    <a:pt x="2616790" y="986686"/>
                  </a:lnTo>
                  <a:lnTo>
                    <a:pt x="2603364" y="939996"/>
                  </a:lnTo>
                  <a:lnTo>
                    <a:pt x="2588294" y="894026"/>
                  </a:lnTo>
                  <a:lnTo>
                    <a:pt x="2571613" y="848810"/>
                  </a:lnTo>
                  <a:lnTo>
                    <a:pt x="2553356" y="804382"/>
                  </a:lnTo>
                  <a:lnTo>
                    <a:pt x="2533557" y="760777"/>
                  </a:lnTo>
                  <a:lnTo>
                    <a:pt x="2512249" y="718027"/>
                  </a:lnTo>
                  <a:lnTo>
                    <a:pt x="2489468" y="676167"/>
                  </a:lnTo>
                  <a:lnTo>
                    <a:pt x="2465247" y="635232"/>
                  </a:lnTo>
                  <a:lnTo>
                    <a:pt x="2439621" y="595254"/>
                  </a:lnTo>
                  <a:lnTo>
                    <a:pt x="2412624" y="556267"/>
                  </a:lnTo>
                  <a:lnTo>
                    <a:pt x="2384290" y="518306"/>
                  </a:lnTo>
                  <a:lnTo>
                    <a:pt x="2354653" y="481404"/>
                  </a:lnTo>
                  <a:lnTo>
                    <a:pt x="2323747" y="445596"/>
                  </a:lnTo>
                  <a:lnTo>
                    <a:pt x="2291608" y="410915"/>
                  </a:lnTo>
                  <a:lnTo>
                    <a:pt x="2258268" y="377394"/>
                  </a:lnTo>
                  <a:lnTo>
                    <a:pt x="2223762" y="345069"/>
                  </a:lnTo>
                  <a:lnTo>
                    <a:pt x="2188125" y="313973"/>
                  </a:lnTo>
                  <a:lnTo>
                    <a:pt x="2151390" y="284139"/>
                  </a:lnTo>
                  <a:lnTo>
                    <a:pt x="2156733" y="284139"/>
                  </a:lnTo>
                  <a:lnTo>
                    <a:pt x="2193500" y="314094"/>
                  </a:lnTo>
                  <a:lnTo>
                    <a:pt x="2229164" y="345312"/>
                  </a:lnTo>
                  <a:lnTo>
                    <a:pt x="2263691" y="377758"/>
                  </a:lnTo>
                  <a:lnTo>
                    <a:pt x="2297048" y="411400"/>
                  </a:lnTo>
                  <a:lnTo>
                    <a:pt x="2329201" y="446203"/>
                  </a:lnTo>
                  <a:lnTo>
                    <a:pt x="2360116" y="482132"/>
                  </a:lnTo>
                  <a:lnTo>
                    <a:pt x="2389758" y="519155"/>
                  </a:lnTo>
                  <a:lnTo>
                    <a:pt x="2418095" y="557238"/>
                  </a:lnTo>
                  <a:lnTo>
                    <a:pt x="2445092" y="596346"/>
                  </a:lnTo>
                  <a:lnTo>
                    <a:pt x="2470715" y="636445"/>
                  </a:lnTo>
                  <a:lnTo>
                    <a:pt x="2494930" y="677502"/>
                  </a:lnTo>
                  <a:lnTo>
                    <a:pt x="2517705" y="719483"/>
                  </a:lnTo>
                  <a:lnTo>
                    <a:pt x="2539003" y="762354"/>
                  </a:lnTo>
                  <a:lnTo>
                    <a:pt x="2558793" y="806081"/>
                  </a:lnTo>
                  <a:lnTo>
                    <a:pt x="2577039" y="850630"/>
                  </a:lnTo>
                  <a:lnTo>
                    <a:pt x="2593709" y="895967"/>
                  </a:lnTo>
                  <a:lnTo>
                    <a:pt x="2608768" y="942058"/>
                  </a:lnTo>
                  <a:lnTo>
                    <a:pt x="2622181" y="988870"/>
                  </a:lnTo>
                  <a:lnTo>
                    <a:pt x="2633917" y="1036369"/>
                  </a:lnTo>
                  <a:lnTo>
                    <a:pt x="2643940" y="1084520"/>
                  </a:lnTo>
                  <a:lnTo>
                    <a:pt x="2652216" y="1133290"/>
                  </a:lnTo>
                  <a:lnTo>
                    <a:pt x="2658712" y="1182645"/>
                  </a:lnTo>
                  <a:lnTo>
                    <a:pt x="2663394" y="1232551"/>
                  </a:lnTo>
                  <a:lnTo>
                    <a:pt x="2666229" y="1282974"/>
                  </a:lnTo>
                  <a:lnTo>
                    <a:pt x="2667181" y="1333880"/>
                  </a:lnTo>
                  <a:lnTo>
                    <a:pt x="2666210" y="1385280"/>
                  </a:lnTo>
                  <a:lnTo>
                    <a:pt x="2663320" y="1436188"/>
                  </a:lnTo>
                  <a:lnTo>
                    <a:pt x="2658547" y="1486569"/>
                  </a:lnTo>
                  <a:lnTo>
                    <a:pt x="2651924" y="1536388"/>
                  </a:lnTo>
                  <a:lnTo>
                    <a:pt x="2643488" y="1585610"/>
                  </a:lnTo>
                  <a:lnTo>
                    <a:pt x="2633273" y="1634199"/>
                  </a:lnTo>
                  <a:lnTo>
                    <a:pt x="2621315" y="1682122"/>
                  </a:lnTo>
                  <a:lnTo>
                    <a:pt x="2607647" y="1729342"/>
                  </a:lnTo>
                  <a:lnTo>
                    <a:pt x="2592306" y="1775825"/>
                  </a:lnTo>
                  <a:lnTo>
                    <a:pt x="2575326" y="1821536"/>
                  </a:lnTo>
                  <a:lnTo>
                    <a:pt x="2556741" y="1866439"/>
                  </a:lnTo>
                  <a:lnTo>
                    <a:pt x="2536588" y="1910501"/>
                  </a:lnTo>
                  <a:lnTo>
                    <a:pt x="2514901" y="1953685"/>
                  </a:lnTo>
                  <a:lnTo>
                    <a:pt x="2491715" y="1995958"/>
                  </a:lnTo>
                  <a:lnTo>
                    <a:pt x="2467065" y="2037283"/>
                  </a:lnTo>
                  <a:lnTo>
                    <a:pt x="2440986" y="2077626"/>
                  </a:lnTo>
                  <a:lnTo>
                    <a:pt x="2413500" y="2116970"/>
                  </a:lnTo>
                  <a:lnTo>
                    <a:pt x="2384652" y="2155262"/>
                  </a:lnTo>
                  <a:lnTo>
                    <a:pt x="2354498" y="2192444"/>
                  </a:lnTo>
                  <a:lnTo>
                    <a:pt x="2323080" y="2228478"/>
                  </a:lnTo>
                  <a:close/>
                </a:path>
                <a:path w="2667634" h="2668270">
                  <a:moveTo>
                    <a:pt x="354497" y="2228478"/>
                  </a:moveTo>
                  <a:lnTo>
                    <a:pt x="344245" y="2228478"/>
                  </a:lnTo>
                  <a:lnTo>
                    <a:pt x="312779" y="2192413"/>
                  </a:lnTo>
                  <a:lnTo>
                    <a:pt x="282605" y="2155226"/>
                  </a:lnTo>
                  <a:lnTo>
                    <a:pt x="253756" y="2116952"/>
                  </a:lnTo>
                  <a:lnTo>
                    <a:pt x="226253" y="2077602"/>
                  </a:lnTo>
                  <a:lnTo>
                    <a:pt x="200124" y="2037195"/>
                  </a:lnTo>
                  <a:lnTo>
                    <a:pt x="175420" y="1995785"/>
                  </a:lnTo>
                  <a:lnTo>
                    <a:pt x="152319" y="1953685"/>
                  </a:lnTo>
                  <a:lnTo>
                    <a:pt x="130623" y="1910501"/>
                  </a:lnTo>
                  <a:lnTo>
                    <a:pt x="110463" y="1866439"/>
                  </a:lnTo>
                  <a:lnTo>
                    <a:pt x="91873" y="1821536"/>
                  </a:lnTo>
                  <a:lnTo>
                    <a:pt x="74888" y="1775825"/>
                  </a:lnTo>
                  <a:lnTo>
                    <a:pt x="59542" y="1729342"/>
                  </a:lnTo>
                  <a:lnTo>
                    <a:pt x="45872" y="1682122"/>
                  </a:lnTo>
                  <a:lnTo>
                    <a:pt x="33911" y="1634199"/>
                  </a:lnTo>
                  <a:lnTo>
                    <a:pt x="23694" y="1585610"/>
                  </a:lnTo>
                  <a:lnTo>
                    <a:pt x="15257" y="1536388"/>
                  </a:lnTo>
                  <a:lnTo>
                    <a:pt x="8634" y="1486569"/>
                  </a:lnTo>
                  <a:lnTo>
                    <a:pt x="3860" y="1436188"/>
                  </a:lnTo>
                  <a:lnTo>
                    <a:pt x="971" y="1385280"/>
                  </a:lnTo>
                  <a:lnTo>
                    <a:pt x="0" y="1333880"/>
                  </a:lnTo>
                  <a:lnTo>
                    <a:pt x="952" y="1282974"/>
                  </a:lnTo>
                  <a:lnTo>
                    <a:pt x="3788" y="1232551"/>
                  </a:lnTo>
                  <a:lnTo>
                    <a:pt x="8474" y="1182645"/>
                  </a:lnTo>
                  <a:lnTo>
                    <a:pt x="14974" y="1133290"/>
                  </a:lnTo>
                  <a:lnTo>
                    <a:pt x="23256" y="1084520"/>
                  </a:lnTo>
                  <a:lnTo>
                    <a:pt x="33284" y="1036369"/>
                  </a:lnTo>
                  <a:lnTo>
                    <a:pt x="45026" y="988870"/>
                  </a:lnTo>
                  <a:lnTo>
                    <a:pt x="58448" y="942058"/>
                  </a:lnTo>
                  <a:lnTo>
                    <a:pt x="73514" y="895967"/>
                  </a:lnTo>
                  <a:lnTo>
                    <a:pt x="90192" y="850630"/>
                  </a:lnTo>
                  <a:lnTo>
                    <a:pt x="108447" y="806081"/>
                  </a:lnTo>
                  <a:lnTo>
                    <a:pt x="128245" y="762354"/>
                  </a:lnTo>
                  <a:lnTo>
                    <a:pt x="149552" y="719483"/>
                  </a:lnTo>
                  <a:lnTo>
                    <a:pt x="172335" y="677502"/>
                  </a:lnTo>
                  <a:lnTo>
                    <a:pt x="196559" y="636445"/>
                  </a:lnTo>
                  <a:lnTo>
                    <a:pt x="222190" y="596346"/>
                  </a:lnTo>
                  <a:lnTo>
                    <a:pt x="249195" y="557238"/>
                  </a:lnTo>
                  <a:lnTo>
                    <a:pt x="277539" y="519155"/>
                  </a:lnTo>
                  <a:lnTo>
                    <a:pt x="307188" y="482132"/>
                  </a:lnTo>
                  <a:lnTo>
                    <a:pt x="338109" y="446203"/>
                  </a:lnTo>
                  <a:lnTo>
                    <a:pt x="370267" y="411400"/>
                  </a:lnTo>
                  <a:lnTo>
                    <a:pt x="403628" y="377758"/>
                  </a:lnTo>
                  <a:lnTo>
                    <a:pt x="438159" y="345312"/>
                  </a:lnTo>
                  <a:lnTo>
                    <a:pt x="473825" y="314094"/>
                  </a:lnTo>
                  <a:lnTo>
                    <a:pt x="510592" y="284139"/>
                  </a:lnTo>
                  <a:lnTo>
                    <a:pt x="515935" y="284139"/>
                  </a:lnTo>
                  <a:lnTo>
                    <a:pt x="479201" y="313973"/>
                  </a:lnTo>
                  <a:lnTo>
                    <a:pt x="443565" y="345069"/>
                  </a:lnTo>
                  <a:lnTo>
                    <a:pt x="409063" y="377394"/>
                  </a:lnTo>
                  <a:lnTo>
                    <a:pt x="375727" y="410915"/>
                  </a:lnTo>
                  <a:lnTo>
                    <a:pt x="343592" y="445596"/>
                  </a:lnTo>
                  <a:lnTo>
                    <a:pt x="312693" y="481404"/>
                  </a:lnTo>
                  <a:lnTo>
                    <a:pt x="283063" y="518306"/>
                  </a:lnTo>
                  <a:lnTo>
                    <a:pt x="254736" y="556267"/>
                  </a:lnTo>
                  <a:lnTo>
                    <a:pt x="227746" y="595254"/>
                  </a:lnTo>
                  <a:lnTo>
                    <a:pt x="202128" y="635232"/>
                  </a:lnTo>
                  <a:lnTo>
                    <a:pt x="177916" y="676167"/>
                  </a:lnTo>
                  <a:lnTo>
                    <a:pt x="155143" y="718027"/>
                  </a:lnTo>
                  <a:lnTo>
                    <a:pt x="133845" y="760777"/>
                  </a:lnTo>
                  <a:lnTo>
                    <a:pt x="114054" y="804382"/>
                  </a:lnTo>
                  <a:lnTo>
                    <a:pt x="95805" y="848810"/>
                  </a:lnTo>
                  <a:lnTo>
                    <a:pt x="79132" y="894026"/>
                  </a:lnTo>
                  <a:lnTo>
                    <a:pt x="64070" y="939996"/>
                  </a:lnTo>
                  <a:lnTo>
                    <a:pt x="50652" y="986686"/>
                  </a:lnTo>
                  <a:lnTo>
                    <a:pt x="38912" y="1034064"/>
                  </a:lnTo>
                  <a:lnTo>
                    <a:pt x="28885" y="1082093"/>
                  </a:lnTo>
                  <a:lnTo>
                    <a:pt x="20604" y="1130742"/>
                  </a:lnTo>
                  <a:lnTo>
                    <a:pt x="14105" y="1179976"/>
                  </a:lnTo>
                  <a:lnTo>
                    <a:pt x="9420" y="1229760"/>
                  </a:lnTo>
                  <a:lnTo>
                    <a:pt x="6584" y="1280062"/>
                  </a:lnTo>
                  <a:lnTo>
                    <a:pt x="5631" y="1330846"/>
                  </a:lnTo>
                  <a:lnTo>
                    <a:pt x="6617" y="1382525"/>
                  </a:lnTo>
                  <a:lnTo>
                    <a:pt x="9551" y="1433704"/>
                  </a:lnTo>
                  <a:lnTo>
                    <a:pt x="14397" y="1484347"/>
                  </a:lnTo>
                  <a:lnTo>
                    <a:pt x="21120" y="1534419"/>
                  </a:lnTo>
                  <a:lnTo>
                    <a:pt x="29682" y="1583883"/>
                  </a:lnTo>
                  <a:lnTo>
                    <a:pt x="40049" y="1632704"/>
                  </a:lnTo>
                  <a:lnTo>
                    <a:pt x="52184" y="1680845"/>
                  </a:lnTo>
                  <a:lnTo>
                    <a:pt x="66052" y="1728270"/>
                  </a:lnTo>
                  <a:lnTo>
                    <a:pt x="81616" y="1774945"/>
                  </a:lnTo>
                  <a:lnTo>
                    <a:pt x="98840" y="1820831"/>
                  </a:lnTo>
                  <a:lnTo>
                    <a:pt x="117689" y="1865895"/>
                  </a:lnTo>
                  <a:lnTo>
                    <a:pt x="138126" y="1910099"/>
                  </a:lnTo>
                  <a:lnTo>
                    <a:pt x="160116" y="1953408"/>
                  </a:lnTo>
                  <a:lnTo>
                    <a:pt x="183727" y="1995958"/>
                  </a:lnTo>
                  <a:lnTo>
                    <a:pt x="208667" y="2037283"/>
                  </a:lnTo>
                  <a:lnTo>
                    <a:pt x="235059" y="2077626"/>
                  </a:lnTo>
                  <a:lnTo>
                    <a:pt x="262882" y="2116970"/>
                  </a:lnTo>
                  <a:lnTo>
                    <a:pt x="292096" y="2155262"/>
                  </a:lnTo>
                  <a:lnTo>
                    <a:pt x="322646" y="2192444"/>
                  </a:lnTo>
                  <a:lnTo>
                    <a:pt x="354497" y="2228478"/>
                  </a:lnTo>
                  <a:close/>
                </a:path>
                <a:path w="2667634" h="2668270">
                  <a:moveTo>
                    <a:pt x="740041" y="142430"/>
                  </a:moveTo>
                  <a:lnTo>
                    <a:pt x="733398" y="142430"/>
                  </a:lnTo>
                  <a:lnTo>
                    <a:pt x="779004" y="120480"/>
                  </a:lnTo>
                  <a:lnTo>
                    <a:pt x="825545" y="100231"/>
                  </a:lnTo>
                  <a:lnTo>
                    <a:pt x="872982" y="81722"/>
                  </a:lnTo>
                  <a:lnTo>
                    <a:pt x="921277" y="64993"/>
                  </a:lnTo>
                  <a:lnTo>
                    <a:pt x="970390" y="50084"/>
                  </a:lnTo>
                  <a:lnTo>
                    <a:pt x="1020282" y="37034"/>
                  </a:lnTo>
                  <a:lnTo>
                    <a:pt x="1070914" y="25883"/>
                  </a:lnTo>
                  <a:lnTo>
                    <a:pt x="1122247" y="16670"/>
                  </a:lnTo>
                  <a:lnTo>
                    <a:pt x="1174242" y="9436"/>
                  </a:lnTo>
                  <a:lnTo>
                    <a:pt x="1226860" y="4220"/>
                  </a:lnTo>
                  <a:lnTo>
                    <a:pt x="1280061" y="1061"/>
                  </a:lnTo>
                  <a:lnTo>
                    <a:pt x="1333807" y="0"/>
                  </a:lnTo>
                  <a:lnTo>
                    <a:pt x="1387519" y="1061"/>
                  </a:lnTo>
                  <a:lnTo>
                    <a:pt x="1413415" y="2600"/>
                  </a:lnTo>
                  <a:lnTo>
                    <a:pt x="1333807" y="2600"/>
                  </a:lnTo>
                  <a:lnTo>
                    <a:pt x="1280702" y="3643"/>
                  </a:lnTo>
                  <a:lnTo>
                    <a:pt x="1228124" y="6748"/>
                  </a:lnTo>
                  <a:lnTo>
                    <a:pt x="1176112" y="11874"/>
                  </a:lnTo>
                  <a:lnTo>
                    <a:pt x="1124707" y="18982"/>
                  </a:lnTo>
                  <a:lnTo>
                    <a:pt x="1073948" y="28032"/>
                  </a:lnTo>
                  <a:lnTo>
                    <a:pt x="1023874" y="38984"/>
                  </a:lnTo>
                  <a:lnTo>
                    <a:pt x="974525" y="51799"/>
                  </a:lnTo>
                  <a:lnTo>
                    <a:pt x="925940" y="66437"/>
                  </a:lnTo>
                  <a:lnTo>
                    <a:pt x="878160" y="82859"/>
                  </a:lnTo>
                  <a:lnTo>
                    <a:pt x="831224" y="101025"/>
                  </a:lnTo>
                  <a:lnTo>
                    <a:pt x="785171" y="120895"/>
                  </a:lnTo>
                  <a:lnTo>
                    <a:pt x="740041" y="142430"/>
                  </a:lnTo>
                  <a:close/>
                </a:path>
                <a:path w="2667634" h="2668270">
                  <a:moveTo>
                    <a:pt x="1933926" y="142430"/>
                  </a:moveTo>
                  <a:lnTo>
                    <a:pt x="1927284" y="142430"/>
                  </a:lnTo>
                  <a:lnTo>
                    <a:pt x="1882157" y="120895"/>
                  </a:lnTo>
                  <a:lnTo>
                    <a:pt x="1836112" y="101025"/>
                  </a:lnTo>
                  <a:lnTo>
                    <a:pt x="1789190" y="82859"/>
                  </a:lnTo>
                  <a:lnTo>
                    <a:pt x="1741427" y="66437"/>
                  </a:lnTo>
                  <a:lnTo>
                    <a:pt x="1692865" y="51799"/>
                  </a:lnTo>
                  <a:lnTo>
                    <a:pt x="1643541" y="38984"/>
                  </a:lnTo>
                  <a:lnTo>
                    <a:pt x="1593496" y="28032"/>
                  </a:lnTo>
                  <a:lnTo>
                    <a:pt x="1542767" y="18982"/>
                  </a:lnTo>
                  <a:lnTo>
                    <a:pt x="1491395" y="11874"/>
                  </a:lnTo>
                  <a:lnTo>
                    <a:pt x="1439418" y="6748"/>
                  </a:lnTo>
                  <a:lnTo>
                    <a:pt x="1386876" y="3643"/>
                  </a:lnTo>
                  <a:lnTo>
                    <a:pt x="1333807" y="2600"/>
                  </a:lnTo>
                  <a:lnTo>
                    <a:pt x="1413415" y="2600"/>
                  </a:lnTo>
                  <a:lnTo>
                    <a:pt x="1493286" y="9436"/>
                  </a:lnTo>
                  <a:lnTo>
                    <a:pt x="1545260" y="16670"/>
                  </a:lnTo>
                  <a:lnTo>
                    <a:pt x="1596573" y="25883"/>
                  </a:lnTo>
                  <a:lnTo>
                    <a:pt x="1647187" y="37034"/>
                  </a:lnTo>
                  <a:lnTo>
                    <a:pt x="1697061" y="50084"/>
                  </a:lnTo>
                  <a:lnTo>
                    <a:pt x="1746155" y="64993"/>
                  </a:lnTo>
                  <a:lnTo>
                    <a:pt x="1794429" y="81722"/>
                  </a:lnTo>
                  <a:lnTo>
                    <a:pt x="1841842" y="100231"/>
                  </a:lnTo>
                  <a:lnTo>
                    <a:pt x="1888354" y="120480"/>
                  </a:lnTo>
                  <a:lnTo>
                    <a:pt x="1933926" y="14243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8532769" y="3292178"/>
              <a:ext cx="1979295" cy="2228215"/>
            </a:xfrm>
            <a:custGeom>
              <a:avLst/>
              <a:gdLst/>
              <a:ahLst/>
              <a:cxnLst/>
              <a:rect l="l" t="t" r="r" b="b"/>
              <a:pathLst>
                <a:path w="1979295" h="2228215">
                  <a:moveTo>
                    <a:pt x="1828949" y="2228189"/>
                  </a:moveTo>
                  <a:lnTo>
                    <a:pt x="1816242" y="2228189"/>
                  </a:lnTo>
                  <a:lnTo>
                    <a:pt x="1856502" y="2194827"/>
                  </a:lnTo>
                  <a:lnTo>
                    <a:pt x="1895339" y="2159989"/>
                  </a:lnTo>
                  <a:lnTo>
                    <a:pt x="1932713" y="2123716"/>
                  </a:lnTo>
                  <a:lnTo>
                    <a:pt x="1968582" y="2086047"/>
                  </a:lnTo>
                  <a:lnTo>
                    <a:pt x="1978834" y="2086047"/>
                  </a:lnTo>
                  <a:lnTo>
                    <a:pt x="1943372" y="2123797"/>
                  </a:lnTo>
                  <a:lnTo>
                    <a:pt x="1906534" y="2160098"/>
                  </a:lnTo>
                  <a:lnTo>
                    <a:pt x="1868375" y="2194909"/>
                  </a:lnTo>
                  <a:lnTo>
                    <a:pt x="1828949" y="2228189"/>
                  </a:lnTo>
                  <a:close/>
                </a:path>
                <a:path w="1979295" h="2228215">
                  <a:moveTo>
                    <a:pt x="162592" y="2228189"/>
                  </a:moveTo>
                  <a:lnTo>
                    <a:pt x="149885" y="2228189"/>
                  </a:lnTo>
                  <a:lnTo>
                    <a:pt x="110363" y="2194827"/>
                  </a:lnTo>
                  <a:lnTo>
                    <a:pt x="72181" y="2159989"/>
                  </a:lnTo>
                  <a:lnTo>
                    <a:pt x="35379" y="2123716"/>
                  </a:lnTo>
                  <a:lnTo>
                    <a:pt x="0" y="2086047"/>
                  </a:lnTo>
                  <a:lnTo>
                    <a:pt x="10252" y="2086047"/>
                  </a:lnTo>
                  <a:lnTo>
                    <a:pt x="46198" y="2123797"/>
                  </a:lnTo>
                  <a:lnTo>
                    <a:pt x="83606" y="2160098"/>
                  </a:lnTo>
                  <a:lnTo>
                    <a:pt x="122422" y="2194909"/>
                  </a:lnTo>
                  <a:lnTo>
                    <a:pt x="162592" y="2228189"/>
                  </a:lnTo>
                  <a:close/>
                </a:path>
                <a:path w="1979295" h="2228215">
                  <a:moveTo>
                    <a:pt x="1812487" y="141708"/>
                  </a:moveTo>
                  <a:lnTo>
                    <a:pt x="1807145" y="141708"/>
                  </a:lnTo>
                  <a:lnTo>
                    <a:pt x="1764749" y="109941"/>
                  </a:lnTo>
                  <a:lnTo>
                    <a:pt x="1721106" y="79845"/>
                  </a:lnTo>
                  <a:lnTo>
                    <a:pt x="1676250" y="51462"/>
                  </a:lnTo>
                  <a:lnTo>
                    <a:pt x="1630216" y="24833"/>
                  </a:lnTo>
                  <a:lnTo>
                    <a:pt x="1583038" y="0"/>
                  </a:lnTo>
                  <a:lnTo>
                    <a:pt x="1589681" y="0"/>
                  </a:lnTo>
                  <a:lnTo>
                    <a:pt x="1636612" y="24847"/>
                  </a:lnTo>
                  <a:lnTo>
                    <a:pt x="1682414" y="51503"/>
                  </a:lnTo>
                  <a:lnTo>
                    <a:pt x="1727031" y="79908"/>
                  </a:lnTo>
                  <a:lnTo>
                    <a:pt x="1770407" y="109997"/>
                  </a:lnTo>
                  <a:lnTo>
                    <a:pt x="1812487" y="141708"/>
                  </a:lnTo>
                  <a:close/>
                </a:path>
                <a:path w="1979295" h="2228215">
                  <a:moveTo>
                    <a:pt x="171689" y="141708"/>
                  </a:moveTo>
                  <a:lnTo>
                    <a:pt x="166346" y="141708"/>
                  </a:lnTo>
                  <a:lnTo>
                    <a:pt x="208562" y="109941"/>
                  </a:lnTo>
                  <a:lnTo>
                    <a:pt x="251963" y="79845"/>
                  </a:lnTo>
                  <a:lnTo>
                    <a:pt x="296532" y="51462"/>
                  </a:lnTo>
                  <a:lnTo>
                    <a:pt x="342261" y="24833"/>
                  </a:lnTo>
                  <a:lnTo>
                    <a:pt x="389153" y="0"/>
                  </a:lnTo>
                  <a:lnTo>
                    <a:pt x="395795" y="0"/>
                  </a:lnTo>
                  <a:lnTo>
                    <a:pt x="348594" y="24847"/>
                  </a:lnTo>
                  <a:lnTo>
                    <a:pt x="302518" y="51503"/>
                  </a:lnTo>
                  <a:lnTo>
                    <a:pt x="257637" y="79908"/>
                  </a:lnTo>
                  <a:lnTo>
                    <a:pt x="214010" y="109997"/>
                  </a:lnTo>
                  <a:lnTo>
                    <a:pt x="171689" y="141708"/>
                  </a:lnTo>
                  <a:close/>
                </a:path>
              </a:pathLst>
            </a:custGeom>
            <a:solidFill>
              <a:srgbClr val="459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8194155" y="3152347"/>
              <a:ext cx="2656205" cy="2657475"/>
            </a:xfrm>
            <a:custGeom>
              <a:avLst/>
              <a:gdLst/>
              <a:ahLst/>
              <a:cxnLst/>
              <a:rect l="l" t="t" r="r" b="b"/>
              <a:pathLst>
                <a:path w="2656204" h="2657475">
                  <a:moveTo>
                    <a:pt x="1328175" y="2656926"/>
                  </a:moveTo>
                  <a:lnTo>
                    <a:pt x="1276289" y="2655932"/>
                  </a:lnTo>
                  <a:lnTo>
                    <a:pt x="1224909" y="2652973"/>
                  </a:lnTo>
                  <a:lnTo>
                    <a:pt x="1174072" y="2648085"/>
                  </a:lnTo>
                  <a:lnTo>
                    <a:pt x="1123814" y="2641305"/>
                  </a:lnTo>
                  <a:lnTo>
                    <a:pt x="1074171" y="2632670"/>
                  </a:lnTo>
                  <a:lnTo>
                    <a:pt x="1025180" y="2622215"/>
                  </a:lnTo>
                  <a:lnTo>
                    <a:pt x="976875" y="2609976"/>
                  </a:lnTo>
                  <a:lnTo>
                    <a:pt x="929294" y="2595990"/>
                  </a:lnTo>
                  <a:lnTo>
                    <a:pt x="882472" y="2580294"/>
                  </a:lnTo>
                  <a:lnTo>
                    <a:pt x="836446" y="2562923"/>
                  </a:lnTo>
                  <a:lnTo>
                    <a:pt x="791251" y="2543913"/>
                  </a:lnTo>
                  <a:lnTo>
                    <a:pt x="746924" y="2523302"/>
                  </a:lnTo>
                  <a:lnTo>
                    <a:pt x="703501" y="2501124"/>
                  </a:lnTo>
                  <a:lnTo>
                    <a:pt x="661018" y="2477418"/>
                  </a:lnTo>
                  <a:lnTo>
                    <a:pt x="619511" y="2452217"/>
                  </a:lnTo>
                  <a:lnTo>
                    <a:pt x="579016" y="2425560"/>
                  </a:lnTo>
                  <a:lnTo>
                    <a:pt x="539569" y="2397482"/>
                  </a:lnTo>
                  <a:lnTo>
                    <a:pt x="501206" y="2368020"/>
                  </a:lnTo>
                  <a:lnTo>
                    <a:pt x="514058" y="2368020"/>
                  </a:lnTo>
                  <a:lnTo>
                    <a:pt x="551990" y="2396632"/>
                  </a:lnTo>
                  <a:lnTo>
                    <a:pt x="590965" y="2423893"/>
                  </a:lnTo>
                  <a:lnTo>
                    <a:pt x="630949" y="2449770"/>
                  </a:lnTo>
                  <a:lnTo>
                    <a:pt x="671906" y="2474226"/>
                  </a:lnTo>
                  <a:lnTo>
                    <a:pt x="713803" y="2497229"/>
                  </a:lnTo>
                  <a:lnTo>
                    <a:pt x="756604" y="2518743"/>
                  </a:lnTo>
                  <a:lnTo>
                    <a:pt x="800275" y="2538735"/>
                  </a:lnTo>
                  <a:lnTo>
                    <a:pt x="844782" y="2557168"/>
                  </a:lnTo>
                  <a:lnTo>
                    <a:pt x="890089" y="2574010"/>
                  </a:lnTo>
                  <a:lnTo>
                    <a:pt x="936162" y="2589225"/>
                  </a:lnTo>
                  <a:lnTo>
                    <a:pt x="982967" y="2602780"/>
                  </a:lnTo>
                  <a:lnTo>
                    <a:pt x="1030469" y="2614639"/>
                  </a:lnTo>
                  <a:lnTo>
                    <a:pt x="1078633" y="2624768"/>
                  </a:lnTo>
                  <a:lnTo>
                    <a:pt x="1127425" y="2633133"/>
                  </a:lnTo>
                  <a:lnTo>
                    <a:pt x="1176809" y="2639699"/>
                  </a:lnTo>
                  <a:lnTo>
                    <a:pt x="1226752" y="2644432"/>
                  </a:lnTo>
                  <a:lnTo>
                    <a:pt x="1277219" y="2647296"/>
                  </a:lnTo>
                  <a:lnTo>
                    <a:pt x="1328175" y="2648259"/>
                  </a:lnTo>
                  <a:lnTo>
                    <a:pt x="1480350" y="2648259"/>
                  </a:lnTo>
                  <a:lnTo>
                    <a:pt x="1431356" y="2652973"/>
                  </a:lnTo>
                  <a:lnTo>
                    <a:pt x="1380016" y="2655932"/>
                  </a:lnTo>
                  <a:lnTo>
                    <a:pt x="1328175" y="2656926"/>
                  </a:lnTo>
                  <a:close/>
                </a:path>
                <a:path w="2656204" h="2657475">
                  <a:moveTo>
                    <a:pt x="1480350" y="2648259"/>
                  </a:moveTo>
                  <a:lnTo>
                    <a:pt x="1328175" y="2648259"/>
                  </a:lnTo>
                  <a:lnTo>
                    <a:pt x="1379108" y="2647296"/>
                  </a:lnTo>
                  <a:lnTo>
                    <a:pt x="1429551" y="2644432"/>
                  </a:lnTo>
                  <a:lnTo>
                    <a:pt x="1479471" y="2639699"/>
                  </a:lnTo>
                  <a:lnTo>
                    <a:pt x="1528833" y="2633133"/>
                  </a:lnTo>
                  <a:lnTo>
                    <a:pt x="1577604" y="2624768"/>
                  </a:lnTo>
                  <a:lnTo>
                    <a:pt x="1625748" y="2614639"/>
                  </a:lnTo>
                  <a:lnTo>
                    <a:pt x="1673232" y="2602780"/>
                  </a:lnTo>
                  <a:lnTo>
                    <a:pt x="1720021" y="2589225"/>
                  </a:lnTo>
                  <a:lnTo>
                    <a:pt x="1766081" y="2574010"/>
                  </a:lnTo>
                  <a:lnTo>
                    <a:pt x="1811378" y="2557168"/>
                  </a:lnTo>
                  <a:lnTo>
                    <a:pt x="1855877" y="2538735"/>
                  </a:lnTo>
                  <a:lnTo>
                    <a:pt x="1899543" y="2518743"/>
                  </a:lnTo>
                  <a:lnTo>
                    <a:pt x="1942344" y="2497229"/>
                  </a:lnTo>
                  <a:lnTo>
                    <a:pt x="1984243" y="2474226"/>
                  </a:lnTo>
                  <a:lnTo>
                    <a:pt x="2025208" y="2449770"/>
                  </a:lnTo>
                  <a:lnTo>
                    <a:pt x="2065203" y="2423893"/>
                  </a:lnTo>
                  <a:lnTo>
                    <a:pt x="2104195" y="2396632"/>
                  </a:lnTo>
                  <a:lnTo>
                    <a:pt x="2142149" y="2368020"/>
                  </a:lnTo>
                  <a:lnTo>
                    <a:pt x="2154856" y="2368020"/>
                  </a:lnTo>
                  <a:lnTo>
                    <a:pt x="2116493" y="2397482"/>
                  </a:lnTo>
                  <a:lnTo>
                    <a:pt x="2077047" y="2425560"/>
                  </a:lnTo>
                  <a:lnTo>
                    <a:pt x="2036553" y="2452217"/>
                  </a:lnTo>
                  <a:lnTo>
                    <a:pt x="1995047" y="2477418"/>
                  </a:lnTo>
                  <a:lnTo>
                    <a:pt x="1952567" y="2501124"/>
                  </a:lnTo>
                  <a:lnTo>
                    <a:pt x="1909149" y="2523302"/>
                  </a:lnTo>
                  <a:lnTo>
                    <a:pt x="1864828" y="2543913"/>
                  </a:lnTo>
                  <a:lnTo>
                    <a:pt x="1819642" y="2562923"/>
                  </a:lnTo>
                  <a:lnTo>
                    <a:pt x="1773626" y="2580294"/>
                  </a:lnTo>
                  <a:lnTo>
                    <a:pt x="1726818" y="2595990"/>
                  </a:lnTo>
                  <a:lnTo>
                    <a:pt x="1679253" y="2609976"/>
                  </a:lnTo>
                  <a:lnTo>
                    <a:pt x="1630968" y="2622215"/>
                  </a:lnTo>
                  <a:lnTo>
                    <a:pt x="1581999" y="2632670"/>
                  </a:lnTo>
                  <a:lnTo>
                    <a:pt x="1532384" y="2641305"/>
                  </a:lnTo>
                  <a:lnTo>
                    <a:pt x="1482157" y="2648085"/>
                  </a:lnTo>
                  <a:lnTo>
                    <a:pt x="1480350" y="2648259"/>
                  </a:lnTo>
                  <a:close/>
                </a:path>
                <a:path w="2656204" h="2657475">
                  <a:moveTo>
                    <a:pt x="2307196" y="2225878"/>
                  </a:moveTo>
                  <a:lnTo>
                    <a:pt x="2296944" y="2225878"/>
                  </a:lnTo>
                  <a:lnTo>
                    <a:pt x="2329228" y="2189844"/>
                  </a:lnTo>
                  <a:lnTo>
                    <a:pt x="2360179" y="2152662"/>
                  </a:lnTo>
                  <a:lnTo>
                    <a:pt x="2389765" y="2114370"/>
                  </a:lnTo>
                  <a:lnTo>
                    <a:pt x="2417953" y="2075002"/>
                  </a:lnTo>
                  <a:lnTo>
                    <a:pt x="2444733" y="2034554"/>
                  </a:lnTo>
                  <a:lnTo>
                    <a:pt x="2470058" y="1993078"/>
                  </a:lnTo>
                  <a:lnTo>
                    <a:pt x="2493885" y="1950617"/>
                  </a:lnTo>
                  <a:lnTo>
                    <a:pt x="2516177" y="1907207"/>
                  </a:lnTo>
                  <a:lnTo>
                    <a:pt x="2536899" y="1862886"/>
                  </a:lnTo>
                  <a:lnTo>
                    <a:pt x="2556012" y="1817690"/>
                  </a:lnTo>
                  <a:lnTo>
                    <a:pt x="2573481" y="1771654"/>
                  </a:lnTo>
                  <a:lnTo>
                    <a:pt x="2589267" y="1724817"/>
                  </a:lnTo>
                  <a:lnTo>
                    <a:pt x="2603335" y="1677215"/>
                  </a:lnTo>
                  <a:lnTo>
                    <a:pt x="2615646" y="1628884"/>
                  </a:lnTo>
                  <a:lnTo>
                    <a:pt x="2626165" y="1579861"/>
                  </a:lnTo>
                  <a:lnTo>
                    <a:pt x="2634854" y="1530182"/>
                  </a:lnTo>
                  <a:lnTo>
                    <a:pt x="2641677" y="1479885"/>
                  </a:lnTo>
                  <a:lnTo>
                    <a:pt x="2646596" y="1429005"/>
                  </a:lnTo>
                  <a:lnTo>
                    <a:pt x="2649574" y="1377580"/>
                  </a:lnTo>
                  <a:lnTo>
                    <a:pt x="2650575" y="1325646"/>
                  </a:lnTo>
                  <a:lnTo>
                    <a:pt x="2649622" y="1274964"/>
                  </a:lnTo>
                  <a:lnTo>
                    <a:pt x="2646786" y="1224763"/>
                  </a:lnTo>
                  <a:lnTo>
                    <a:pt x="2642102" y="1175076"/>
                  </a:lnTo>
                  <a:lnTo>
                    <a:pt x="2635602" y="1125939"/>
                  </a:lnTo>
                  <a:lnTo>
                    <a:pt x="2627321" y="1077385"/>
                  </a:lnTo>
                  <a:lnTo>
                    <a:pt x="2617294" y="1029449"/>
                  </a:lnTo>
                  <a:lnTo>
                    <a:pt x="2605555" y="982165"/>
                  </a:lnTo>
                  <a:lnTo>
                    <a:pt x="2592137" y="935567"/>
                  </a:lnTo>
                  <a:lnTo>
                    <a:pt x="2577074" y="889689"/>
                  </a:lnTo>
                  <a:lnTo>
                    <a:pt x="2560401" y="844566"/>
                  </a:lnTo>
                  <a:lnTo>
                    <a:pt x="2542153" y="800232"/>
                  </a:lnTo>
                  <a:lnTo>
                    <a:pt x="2522362" y="756720"/>
                  </a:lnTo>
                  <a:lnTo>
                    <a:pt x="2501063" y="714066"/>
                  </a:lnTo>
                  <a:lnTo>
                    <a:pt x="2478290" y="672304"/>
                  </a:lnTo>
                  <a:lnTo>
                    <a:pt x="2454078" y="631467"/>
                  </a:lnTo>
                  <a:lnTo>
                    <a:pt x="2428460" y="591590"/>
                  </a:lnTo>
                  <a:lnTo>
                    <a:pt x="2401471" y="552707"/>
                  </a:lnTo>
                  <a:lnTo>
                    <a:pt x="2373144" y="514852"/>
                  </a:lnTo>
                  <a:lnTo>
                    <a:pt x="2343513" y="478060"/>
                  </a:lnTo>
                  <a:lnTo>
                    <a:pt x="2312614" y="442365"/>
                  </a:lnTo>
                  <a:lnTo>
                    <a:pt x="2280479" y="407801"/>
                  </a:lnTo>
                  <a:lnTo>
                    <a:pt x="2247144" y="374402"/>
                  </a:lnTo>
                  <a:lnTo>
                    <a:pt x="2212641" y="342202"/>
                  </a:lnTo>
                  <a:lnTo>
                    <a:pt x="2177006" y="311236"/>
                  </a:lnTo>
                  <a:lnTo>
                    <a:pt x="2140272" y="281539"/>
                  </a:lnTo>
                  <a:lnTo>
                    <a:pt x="2145759" y="281539"/>
                  </a:lnTo>
                  <a:lnTo>
                    <a:pt x="2182494" y="311372"/>
                  </a:lnTo>
                  <a:lnTo>
                    <a:pt x="2218131" y="342469"/>
                  </a:lnTo>
                  <a:lnTo>
                    <a:pt x="2252636" y="374794"/>
                  </a:lnTo>
                  <a:lnTo>
                    <a:pt x="2285976" y="408314"/>
                  </a:lnTo>
                  <a:lnTo>
                    <a:pt x="2318116" y="442996"/>
                  </a:lnTo>
                  <a:lnTo>
                    <a:pt x="2349021" y="478804"/>
                  </a:lnTo>
                  <a:lnTo>
                    <a:pt x="2378658" y="515706"/>
                  </a:lnTo>
                  <a:lnTo>
                    <a:pt x="2406993" y="553667"/>
                  </a:lnTo>
                  <a:lnTo>
                    <a:pt x="2433990" y="592653"/>
                  </a:lnTo>
                  <a:lnTo>
                    <a:pt x="2459616" y="632631"/>
                  </a:lnTo>
                  <a:lnTo>
                    <a:pt x="2483837" y="673567"/>
                  </a:lnTo>
                  <a:lnTo>
                    <a:pt x="2506618" y="715427"/>
                  </a:lnTo>
                  <a:lnTo>
                    <a:pt x="2527925" y="758176"/>
                  </a:lnTo>
                  <a:lnTo>
                    <a:pt x="2547725" y="801782"/>
                  </a:lnTo>
                  <a:lnTo>
                    <a:pt x="2565982" y="846210"/>
                  </a:lnTo>
                  <a:lnTo>
                    <a:pt x="2582663" y="891425"/>
                  </a:lnTo>
                  <a:lnTo>
                    <a:pt x="2597733" y="937396"/>
                  </a:lnTo>
                  <a:lnTo>
                    <a:pt x="2611158" y="984086"/>
                  </a:lnTo>
                  <a:lnTo>
                    <a:pt x="2622905" y="1031463"/>
                  </a:lnTo>
                  <a:lnTo>
                    <a:pt x="2632938" y="1079493"/>
                  </a:lnTo>
                  <a:lnTo>
                    <a:pt x="2641223" y="1128142"/>
                  </a:lnTo>
                  <a:lnTo>
                    <a:pt x="2647727" y="1177375"/>
                  </a:lnTo>
                  <a:lnTo>
                    <a:pt x="2652415" y="1227160"/>
                  </a:lnTo>
                  <a:lnTo>
                    <a:pt x="2655253" y="1277461"/>
                  </a:lnTo>
                  <a:lnTo>
                    <a:pt x="2656207" y="1328246"/>
                  </a:lnTo>
                  <a:lnTo>
                    <a:pt x="2655221" y="1379925"/>
                  </a:lnTo>
                  <a:lnTo>
                    <a:pt x="2652286" y="1431104"/>
                  </a:lnTo>
                  <a:lnTo>
                    <a:pt x="2647440" y="1481747"/>
                  </a:lnTo>
                  <a:lnTo>
                    <a:pt x="2640717" y="1531819"/>
                  </a:lnTo>
                  <a:lnTo>
                    <a:pt x="2632153" y="1581283"/>
                  </a:lnTo>
                  <a:lnTo>
                    <a:pt x="2621785" y="1630104"/>
                  </a:lnTo>
                  <a:lnTo>
                    <a:pt x="2609647" y="1678245"/>
                  </a:lnTo>
                  <a:lnTo>
                    <a:pt x="2595777" y="1725670"/>
                  </a:lnTo>
                  <a:lnTo>
                    <a:pt x="2580209" y="1772344"/>
                  </a:lnTo>
                  <a:lnTo>
                    <a:pt x="2562980" y="1818231"/>
                  </a:lnTo>
                  <a:lnTo>
                    <a:pt x="2544125" y="1863295"/>
                  </a:lnTo>
                  <a:lnTo>
                    <a:pt x="2523680" y="1907499"/>
                  </a:lnTo>
                  <a:lnTo>
                    <a:pt x="2501682" y="1950807"/>
                  </a:lnTo>
                  <a:lnTo>
                    <a:pt x="2478166" y="1993185"/>
                  </a:lnTo>
                  <a:lnTo>
                    <a:pt x="2453167" y="2034595"/>
                  </a:lnTo>
                  <a:lnTo>
                    <a:pt x="2426717" y="2075009"/>
                  </a:lnTo>
                  <a:lnTo>
                    <a:pt x="2398840" y="2114405"/>
                  </a:lnTo>
                  <a:lnTo>
                    <a:pt x="2369600" y="2152706"/>
                  </a:lnTo>
                  <a:lnTo>
                    <a:pt x="2339039" y="2189876"/>
                  </a:lnTo>
                  <a:lnTo>
                    <a:pt x="2307196" y="2225878"/>
                  </a:lnTo>
                  <a:close/>
                </a:path>
                <a:path w="2656204" h="2657475">
                  <a:moveTo>
                    <a:pt x="359263" y="2225878"/>
                  </a:moveTo>
                  <a:lnTo>
                    <a:pt x="348866" y="2225878"/>
                  </a:lnTo>
                  <a:lnTo>
                    <a:pt x="317015" y="2189844"/>
                  </a:lnTo>
                  <a:lnTo>
                    <a:pt x="286464" y="2152662"/>
                  </a:lnTo>
                  <a:lnTo>
                    <a:pt x="257251" y="2114370"/>
                  </a:lnTo>
                  <a:lnTo>
                    <a:pt x="229410" y="2075002"/>
                  </a:lnTo>
                  <a:lnTo>
                    <a:pt x="202954" y="2034554"/>
                  </a:lnTo>
                  <a:lnTo>
                    <a:pt x="177932" y="1993078"/>
                  </a:lnTo>
                  <a:lnTo>
                    <a:pt x="154388" y="1950617"/>
                  </a:lnTo>
                  <a:lnTo>
                    <a:pt x="132495" y="1907499"/>
                  </a:lnTo>
                  <a:lnTo>
                    <a:pt x="112058" y="1863295"/>
                  </a:lnTo>
                  <a:lnTo>
                    <a:pt x="93209" y="1818231"/>
                  </a:lnTo>
                  <a:lnTo>
                    <a:pt x="75984" y="1772344"/>
                  </a:lnTo>
                  <a:lnTo>
                    <a:pt x="60420" y="1725670"/>
                  </a:lnTo>
                  <a:lnTo>
                    <a:pt x="46553" y="1678245"/>
                  </a:lnTo>
                  <a:lnTo>
                    <a:pt x="34418" y="1630104"/>
                  </a:lnTo>
                  <a:lnTo>
                    <a:pt x="24051" y="1581283"/>
                  </a:lnTo>
                  <a:lnTo>
                    <a:pt x="15488" y="1531819"/>
                  </a:lnTo>
                  <a:lnTo>
                    <a:pt x="8766" y="1481747"/>
                  </a:lnTo>
                  <a:lnTo>
                    <a:pt x="3920" y="1431104"/>
                  </a:lnTo>
                  <a:lnTo>
                    <a:pt x="986" y="1379925"/>
                  </a:lnTo>
                  <a:lnTo>
                    <a:pt x="0" y="1328246"/>
                  </a:lnTo>
                  <a:lnTo>
                    <a:pt x="952" y="1277461"/>
                  </a:lnTo>
                  <a:lnTo>
                    <a:pt x="3788" y="1227160"/>
                  </a:lnTo>
                  <a:lnTo>
                    <a:pt x="8473" y="1177375"/>
                  </a:lnTo>
                  <a:lnTo>
                    <a:pt x="14973" y="1128142"/>
                  </a:lnTo>
                  <a:lnTo>
                    <a:pt x="23253" y="1079493"/>
                  </a:lnTo>
                  <a:lnTo>
                    <a:pt x="33281" y="1031463"/>
                  </a:lnTo>
                  <a:lnTo>
                    <a:pt x="45020" y="984086"/>
                  </a:lnTo>
                  <a:lnTo>
                    <a:pt x="58438" y="937396"/>
                  </a:lnTo>
                  <a:lnTo>
                    <a:pt x="73501" y="891425"/>
                  </a:lnTo>
                  <a:lnTo>
                    <a:pt x="90173" y="846210"/>
                  </a:lnTo>
                  <a:lnTo>
                    <a:pt x="108422" y="801782"/>
                  </a:lnTo>
                  <a:lnTo>
                    <a:pt x="128213" y="758176"/>
                  </a:lnTo>
                  <a:lnTo>
                    <a:pt x="149512" y="715427"/>
                  </a:lnTo>
                  <a:lnTo>
                    <a:pt x="172285" y="673567"/>
                  </a:lnTo>
                  <a:lnTo>
                    <a:pt x="196497" y="632631"/>
                  </a:lnTo>
                  <a:lnTo>
                    <a:pt x="222115" y="592653"/>
                  </a:lnTo>
                  <a:lnTo>
                    <a:pt x="249104" y="553667"/>
                  </a:lnTo>
                  <a:lnTo>
                    <a:pt x="277431" y="515706"/>
                  </a:lnTo>
                  <a:lnTo>
                    <a:pt x="307062" y="478804"/>
                  </a:lnTo>
                  <a:lnTo>
                    <a:pt x="337961" y="442996"/>
                  </a:lnTo>
                  <a:lnTo>
                    <a:pt x="370096" y="408314"/>
                  </a:lnTo>
                  <a:lnTo>
                    <a:pt x="403431" y="374794"/>
                  </a:lnTo>
                  <a:lnTo>
                    <a:pt x="437934" y="342469"/>
                  </a:lnTo>
                  <a:lnTo>
                    <a:pt x="473569" y="311372"/>
                  </a:lnTo>
                  <a:lnTo>
                    <a:pt x="510303" y="281539"/>
                  </a:lnTo>
                  <a:lnTo>
                    <a:pt x="515935" y="281539"/>
                  </a:lnTo>
                  <a:lnTo>
                    <a:pt x="479217" y="311236"/>
                  </a:lnTo>
                  <a:lnTo>
                    <a:pt x="443595" y="342202"/>
                  </a:lnTo>
                  <a:lnTo>
                    <a:pt x="409103" y="374402"/>
                  </a:lnTo>
                  <a:lnTo>
                    <a:pt x="375776" y="407801"/>
                  </a:lnTo>
                  <a:lnTo>
                    <a:pt x="343648" y="442365"/>
                  </a:lnTo>
                  <a:lnTo>
                    <a:pt x="312753" y="478060"/>
                  </a:lnTo>
                  <a:lnTo>
                    <a:pt x="283126" y="514852"/>
                  </a:lnTo>
                  <a:lnTo>
                    <a:pt x="254800" y="552707"/>
                  </a:lnTo>
                  <a:lnTo>
                    <a:pt x="227810" y="591590"/>
                  </a:lnTo>
                  <a:lnTo>
                    <a:pt x="202191" y="631467"/>
                  </a:lnTo>
                  <a:lnTo>
                    <a:pt x="177976" y="672304"/>
                  </a:lnTo>
                  <a:lnTo>
                    <a:pt x="155200" y="714066"/>
                  </a:lnTo>
                  <a:lnTo>
                    <a:pt x="133897" y="756720"/>
                  </a:lnTo>
                  <a:lnTo>
                    <a:pt x="114101" y="800232"/>
                  </a:lnTo>
                  <a:lnTo>
                    <a:pt x="95847" y="844566"/>
                  </a:lnTo>
                  <a:lnTo>
                    <a:pt x="79168" y="889689"/>
                  </a:lnTo>
                  <a:lnTo>
                    <a:pt x="64100" y="935567"/>
                  </a:lnTo>
                  <a:lnTo>
                    <a:pt x="50676" y="982165"/>
                  </a:lnTo>
                  <a:lnTo>
                    <a:pt x="38931" y="1029449"/>
                  </a:lnTo>
                  <a:lnTo>
                    <a:pt x="28899" y="1077385"/>
                  </a:lnTo>
                  <a:lnTo>
                    <a:pt x="20614" y="1125939"/>
                  </a:lnTo>
                  <a:lnTo>
                    <a:pt x="14110" y="1175076"/>
                  </a:lnTo>
                  <a:lnTo>
                    <a:pt x="9423" y="1224763"/>
                  </a:lnTo>
                  <a:lnTo>
                    <a:pt x="6585" y="1274964"/>
                  </a:lnTo>
                  <a:lnTo>
                    <a:pt x="5631" y="1325646"/>
                  </a:lnTo>
                  <a:lnTo>
                    <a:pt x="6632" y="1377580"/>
                  </a:lnTo>
                  <a:lnTo>
                    <a:pt x="9611" y="1429005"/>
                  </a:lnTo>
                  <a:lnTo>
                    <a:pt x="14530" y="1479885"/>
                  </a:lnTo>
                  <a:lnTo>
                    <a:pt x="21352" y="1530182"/>
                  </a:lnTo>
                  <a:lnTo>
                    <a:pt x="30041" y="1579861"/>
                  </a:lnTo>
                  <a:lnTo>
                    <a:pt x="40560" y="1628884"/>
                  </a:lnTo>
                  <a:lnTo>
                    <a:pt x="52872" y="1677215"/>
                  </a:lnTo>
                  <a:lnTo>
                    <a:pt x="66939" y="1724817"/>
                  </a:lnTo>
                  <a:lnTo>
                    <a:pt x="82726" y="1771654"/>
                  </a:lnTo>
                  <a:lnTo>
                    <a:pt x="100194" y="1817690"/>
                  </a:lnTo>
                  <a:lnTo>
                    <a:pt x="119307" y="1862886"/>
                  </a:lnTo>
                  <a:lnTo>
                    <a:pt x="140029" y="1907207"/>
                  </a:lnTo>
                  <a:lnTo>
                    <a:pt x="162429" y="1950807"/>
                  </a:lnTo>
                  <a:lnTo>
                    <a:pt x="186214" y="1993185"/>
                  </a:lnTo>
                  <a:lnTo>
                    <a:pt x="211500" y="2034595"/>
                  </a:lnTo>
                  <a:lnTo>
                    <a:pt x="238258" y="2075009"/>
                  </a:lnTo>
                  <a:lnTo>
                    <a:pt x="266466" y="2114405"/>
                  </a:lnTo>
                  <a:lnTo>
                    <a:pt x="296061" y="2152706"/>
                  </a:lnTo>
                  <a:lnTo>
                    <a:pt x="327005" y="2189876"/>
                  </a:lnTo>
                  <a:lnTo>
                    <a:pt x="359263" y="2225878"/>
                  </a:lnTo>
                  <a:close/>
                </a:path>
                <a:path w="2656204" h="2657475">
                  <a:moveTo>
                    <a:pt x="741196" y="139830"/>
                  </a:moveTo>
                  <a:lnTo>
                    <a:pt x="734409" y="139830"/>
                  </a:lnTo>
                  <a:lnTo>
                    <a:pt x="779539" y="118295"/>
                  </a:lnTo>
                  <a:lnTo>
                    <a:pt x="825592" y="98425"/>
                  </a:lnTo>
                  <a:lnTo>
                    <a:pt x="872529" y="80259"/>
                  </a:lnTo>
                  <a:lnTo>
                    <a:pt x="920309" y="63837"/>
                  </a:lnTo>
                  <a:lnTo>
                    <a:pt x="968893" y="49199"/>
                  </a:lnTo>
                  <a:lnTo>
                    <a:pt x="1018242" y="36384"/>
                  </a:lnTo>
                  <a:lnTo>
                    <a:pt x="1068316" y="25431"/>
                  </a:lnTo>
                  <a:lnTo>
                    <a:pt x="1119076" y="16382"/>
                  </a:lnTo>
                  <a:lnTo>
                    <a:pt x="1170481" y="9274"/>
                  </a:lnTo>
                  <a:lnTo>
                    <a:pt x="1222492" y="4148"/>
                  </a:lnTo>
                  <a:lnTo>
                    <a:pt x="1275070" y="1043"/>
                  </a:lnTo>
                  <a:lnTo>
                    <a:pt x="1328175" y="0"/>
                  </a:lnTo>
                  <a:lnTo>
                    <a:pt x="1381244" y="1043"/>
                  </a:lnTo>
                  <a:lnTo>
                    <a:pt x="1410030" y="2744"/>
                  </a:lnTo>
                  <a:lnTo>
                    <a:pt x="1328175" y="2744"/>
                  </a:lnTo>
                  <a:lnTo>
                    <a:pt x="1275717" y="3764"/>
                  </a:lnTo>
                  <a:lnTo>
                    <a:pt x="1223777" y="6800"/>
                  </a:lnTo>
                  <a:lnTo>
                    <a:pt x="1172394" y="11813"/>
                  </a:lnTo>
                  <a:lnTo>
                    <a:pt x="1121606" y="18768"/>
                  </a:lnTo>
                  <a:lnTo>
                    <a:pt x="1071449" y="27626"/>
                  </a:lnTo>
                  <a:lnTo>
                    <a:pt x="1021961" y="38352"/>
                  </a:lnTo>
                  <a:lnTo>
                    <a:pt x="973180" y="50907"/>
                  </a:lnTo>
                  <a:lnTo>
                    <a:pt x="925144" y="65255"/>
                  </a:lnTo>
                  <a:lnTo>
                    <a:pt x="877890" y="81358"/>
                  </a:lnTo>
                  <a:lnTo>
                    <a:pt x="831455" y="99180"/>
                  </a:lnTo>
                  <a:lnTo>
                    <a:pt x="785878" y="118683"/>
                  </a:lnTo>
                  <a:lnTo>
                    <a:pt x="741196" y="139830"/>
                  </a:lnTo>
                  <a:close/>
                </a:path>
                <a:path w="2656204" h="2657475">
                  <a:moveTo>
                    <a:pt x="1921653" y="139830"/>
                  </a:moveTo>
                  <a:lnTo>
                    <a:pt x="1915010" y="139830"/>
                  </a:lnTo>
                  <a:lnTo>
                    <a:pt x="1870328" y="118683"/>
                  </a:lnTo>
                  <a:lnTo>
                    <a:pt x="1824752" y="99180"/>
                  </a:lnTo>
                  <a:lnTo>
                    <a:pt x="1778319" y="81358"/>
                  </a:lnTo>
                  <a:lnTo>
                    <a:pt x="1731068" y="65255"/>
                  </a:lnTo>
                  <a:lnTo>
                    <a:pt x="1683037" y="50907"/>
                  </a:lnTo>
                  <a:lnTo>
                    <a:pt x="1634264" y="38352"/>
                  </a:lnTo>
                  <a:lnTo>
                    <a:pt x="1584787" y="27626"/>
                  </a:lnTo>
                  <a:lnTo>
                    <a:pt x="1534644" y="18768"/>
                  </a:lnTo>
                  <a:lnTo>
                    <a:pt x="1483873" y="11813"/>
                  </a:lnTo>
                  <a:lnTo>
                    <a:pt x="1432513" y="6800"/>
                  </a:lnTo>
                  <a:lnTo>
                    <a:pt x="1380601" y="3764"/>
                  </a:lnTo>
                  <a:lnTo>
                    <a:pt x="1328175" y="2744"/>
                  </a:lnTo>
                  <a:lnTo>
                    <a:pt x="1410030" y="2744"/>
                  </a:lnTo>
                  <a:lnTo>
                    <a:pt x="1485764" y="9274"/>
                  </a:lnTo>
                  <a:lnTo>
                    <a:pt x="1537136" y="16382"/>
                  </a:lnTo>
                  <a:lnTo>
                    <a:pt x="1587864" y="25431"/>
                  </a:lnTo>
                  <a:lnTo>
                    <a:pt x="1637910" y="36384"/>
                  </a:lnTo>
                  <a:lnTo>
                    <a:pt x="1687233" y="49199"/>
                  </a:lnTo>
                  <a:lnTo>
                    <a:pt x="1735796" y="63837"/>
                  </a:lnTo>
                  <a:lnTo>
                    <a:pt x="1783558" y="80259"/>
                  </a:lnTo>
                  <a:lnTo>
                    <a:pt x="1830481" y="98425"/>
                  </a:lnTo>
                  <a:lnTo>
                    <a:pt x="1876526" y="118295"/>
                  </a:lnTo>
                  <a:lnTo>
                    <a:pt x="1921653" y="13983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8543021" y="3292178"/>
              <a:ext cx="1958339" cy="2228215"/>
            </a:xfrm>
            <a:custGeom>
              <a:avLst/>
              <a:gdLst/>
              <a:ahLst/>
              <a:cxnLst/>
              <a:rect l="l" t="t" r="r" b="b"/>
              <a:pathLst>
                <a:path w="1958340" h="2228215">
                  <a:moveTo>
                    <a:pt x="1805989" y="2228189"/>
                  </a:moveTo>
                  <a:lnTo>
                    <a:pt x="1793282" y="2228189"/>
                  </a:lnTo>
                  <a:lnTo>
                    <a:pt x="1834172" y="2194909"/>
                  </a:lnTo>
                  <a:lnTo>
                    <a:pt x="1873609" y="2160098"/>
                  </a:lnTo>
                  <a:lnTo>
                    <a:pt x="1911582" y="2123797"/>
                  </a:lnTo>
                  <a:lnTo>
                    <a:pt x="1948077" y="2086047"/>
                  </a:lnTo>
                  <a:lnTo>
                    <a:pt x="1958330" y="2086047"/>
                  </a:lnTo>
                  <a:lnTo>
                    <a:pt x="1922300" y="2123878"/>
                  </a:lnTo>
                  <a:lnTo>
                    <a:pt x="1884855" y="2160206"/>
                  </a:lnTo>
                  <a:lnTo>
                    <a:pt x="1846061" y="2194990"/>
                  </a:lnTo>
                  <a:lnTo>
                    <a:pt x="1805989" y="2228189"/>
                  </a:lnTo>
                  <a:close/>
                </a:path>
                <a:path w="1958340" h="2228215">
                  <a:moveTo>
                    <a:pt x="165191" y="2228189"/>
                  </a:moveTo>
                  <a:lnTo>
                    <a:pt x="152340" y="2228189"/>
                  </a:lnTo>
                  <a:lnTo>
                    <a:pt x="112170" y="2194909"/>
                  </a:lnTo>
                  <a:lnTo>
                    <a:pt x="73354" y="2160098"/>
                  </a:lnTo>
                  <a:lnTo>
                    <a:pt x="35946" y="2123797"/>
                  </a:lnTo>
                  <a:lnTo>
                    <a:pt x="0" y="2086047"/>
                  </a:lnTo>
                  <a:lnTo>
                    <a:pt x="10396" y="2086047"/>
                  </a:lnTo>
                  <a:lnTo>
                    <a:pt x="46970" y="2123878"/>
                  </a:lnTo>
                  <a:lnTo>
                    <a:pt x="84978" y="2160206"/>
                  </a:lnTo>
                  <a:lnTo>
                    <a:pt x="124394" y="2194990"/>
                  </a:lnTo>
                  <a:lnTo>
                    <a:pt x="165191" y="2228189"/>
                  </a:lnTo>
                  <a:close/>
                </a:path>
                <a:path w="1958340" h="2228215">
                  <a:moveTo>
                    <a:pt x="1796892" y="141708"/>
                  </a:moveTo>
                  <a:lnTo>
                    <a:pt x="1791405" y="141708"/>
                  </a:lnTo>
                  <a:lnTo>
                    <a:pt x="1748876" y="109872"/>
                  </a:lnTo>
                  <a:lnTo>
                    <a:pt x="1705023" y="79741"/>
                  </a:lnTo>
                  <a:lnTo>
                    <a:pt x="1659908" y="51358"/>
                  </a:lnTo>
                  <a:lnTo>
                    <a:pt x="1613594" y="24763"/>
                  </a:lnTo>
                  <a:lnTo>
                    <a:pt x="1566144" y="0"/>
                  </a:lnTo>
                  <a:lnTo>
                    <a:pt x="1572786" y="0"/>
                  </a:lnTo>
                  <a:lnTo>
                    <a:pt x="1619964" y="24833"/>
                  </a:lnTo>
                  <a:lnTo>
                    <a:pt x="1665998" y="51462"/>
                  </a:lnTo>
                  <a:lnTo>
                    <a:pt x="1710854" y="79845"/>
                  </a:lnTo>
                  <a:lnTo>
                    <a:pt x="1754497" y="109941"/>
                  </a:lnTo>
                  <a:lnTo>
                    <a:pt x="1796892" y="141708"/>
                  </a:lnTo>
                  <a:close/>
                </a:path>
                <a:path w="1958340" h="2228215">
                  <a:moveTo>
                    <a:pt x="167069" y="141708"/>
                  </a:moveTo>
                  <a:lnTo>
                    <a:pt x="161437" y="141708"/>
                  </a:lnTo>
                  <a:lnTo>
                    <a:pt x="203933" y="109872"/>
                  </a:lnTo>
                  <a:lnTo>
                    <a:pt x="247475" y="79845"/>
                  </a:lnTo>
                  <a:lnTo>
                    <a:pt x="292331" y="51462"/>
                  </a:lnTo>
                  <a:lnTo>
                    <a:pt x="338365" y="24833"/>
                  </a:lnTo>
                  <a:lnTo>
                    <a:pt x="385543" y="0"/>
                  </a:lnTo>
                  <a:lnTo>
                    <a:pt x="392330" y="0"/>
                  </a:lnTo>
                  <a:lnTo>
                    <a:pt x="344773" y="24833"/>
                  </a:lnTo>
                  <a:lnTo>
                    <a:pt x="298607" y="51358"/>
                  </a:lnTo>
                  <a:lnTo>
                    <a:pt x="253513" y="79741"/>
                  </a:lnTo>
                  <a:lnTo>
                    <a:pt x="209561" y="109941"/>
                  </a:lnTo>
                  <a:lnTo>
                    <a:pt x="167069" y="141708"/>
                  </a:lnTo>
                  <a:close/>
                </a:path>
              </a:pathLst>
            </a:custGeom>
            <a:solidFill>
              <a:srgbClr val="459D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199786" y="3155092"/>
              <a:ext cx="2645410" cy="2646045"/>
            </a:xfrm>
            <a:custGeom>
              <a:avLst/>
              <a:gdLst/>
              <a:ahLst/>
              <a:cxnLst/>
              <a:rect l="l" t="t" r="r" b="b"/>
              <a:pathLst>
                <a:path w="2645409" h="2646045">
                  <a:moveTo>
                    <a:pt x="1322544" y="2645514"/>
                  </a:moveTo>
                  <a:lnTo>
                    <a:pt x="1271587" y="2644552"/>
                  </a:lnTo>
                  <a:lnTo>
                    <a:pt x="1221121" y="2641687"/>
                  </a:lnTo>
                  <a:lnTo>
                    <a:pt x="1171177" y="2636954"/>
                  </a:lnTo>
                  <a:lnTo>
                    <a:pt x="1121793" y="2630388"/>
                  </a:lnTo>
                  <a:lnTo>
                    <a:pt x="1073001" y="2622023"/>
                  </a:lnTo>
                  <a:lnTo>
                    <a:pt x="1024837" y="2611894"/>
                  </a:lnTo>
                  <a:lnTo>
                    <a:pt x="977335" y="2600035"/>
                  </a:lnTo>
                  <a:lnTo>
                    <a:pt x="930531" y="2586481"/>
                  </a:lnTo>
                  <a:lnTo>
                    <a:pt x="884457" y="2571265"/>
                  </a:lnTo>
                  <a:lnTo>
                    <a:pt x="839150" y="2554424"/>
                  </a:lnTo>
                  <a:lnTo>
                    <a:pt x="794644" y="2535990"/>
                  </a:lnTo>
                  <a:lnTo>
                    <a:pt x="750972" y="2515999"/>
                  </a:lnTo>
                  <a:lnTo>
                    <a:pt x="708171" y="2494485"/>
                  </a:lnTo>
                  <a:lnTo>
                    <a:pt x="666274" y="2471482"/>
                  </a:lnTo>
                  <a:lnTo>
                    <a:pt x="625317" y="2447025"/>
                  </a:lnTo>
                  <a:lnTo>
                    <a:pt x="585333" y="2421149"/>
                  </a:lnTo>
                  <a:lnTo>
                    <a:pt x="546358" y="2393887"/>
                  </a:lnTo>
                  <a:lnTo>
                    <a:pt x="508426" y="2365275"/>
                  </a:lnTo>
                  <a:lnTo>
                    <a:pt x="521133" y="2365275"/>
                  </a:lnTo>
                  <a:lnTo>
                    <a:pt x="560872" y="2394655"/>
                  </a:lnTo>
                  <a:lnTo>
                    <a:pt x="601733" y="2422556"/>
                  </a:lnTo>
                  <a:lnTo>
                    <a:pt x="643675" y="2448939"/>
                  </a:lnTo>
                  <a:lnTo>
                    <a:pt x="686660" y="2473766"/>
                  </a:lnTo>
                  <a:lnTo>
                    <a:pt x="730649" y="2496998"/>
                  </a:lnTo>
                  <a:lnTo>
                    <a:pt x="775602" y="2518595"/>
                  </a:lnTo>
                  <a:lnTo>
                    <a:pt x="821481" y="2538518"/>
                  </a:lnTo>
                  <a:lnTo>
                    <a:pt x="868246" y="2556729"/>
                  </a:lnTo>
                  <a:lnTo>
                    <a:pt x="915857" y="2573189"/>
                  </a:lnTo>
                  <a:lnTo>
                    <a:pt x="964277" y="2587858"/>
                  </a:lnTo>
                  <a:lnTo>
                    <a:pt x="1013465" y="2600698"/>
                  </a:lnTo>
                  <a:lnTo>
                    <a:pt x="1063382" y="2611669"/>
                  </a:lnTo>
                  <a:lnTo>
                    <a:pt x="1113990" y="2620733"/>
                  </a:lnTo>
                  <a:lnTo>
                    <a:pt x="1165250" y="2627851"/>
                  </a:lnTo>
                  <a:lnTo>
                    <a:pt x="1217121" y="2632983"/>
                  </a:lnTo>
                  <a:lnTo>
                    <a:pt x="1269565" y="2636091"/>
                  </a:lnTo>
                  <a:lnTo>
                    <a:pt x="1322544" y="2637136"/>
                  </a:lnTo>
                  <a:lnTo>
                    <a:pt x="1471920" y="2637136"/>
                  </a:lnTo>
                  <a:lnTo>
                    <a:pt x="1423919" y="2641687"/>
                  </a:lnTo>
                  <a:lnTo>
                    <a:pt x="1373476" y="2644552"/>
                  </a:lnTo>
                  <a:lnTo>
                    <a:pt x="1322544" y="2645514"/>
                  </a:lnTo>
                  <a:close/>
                </a:path>
                <a:path w="2645409" h="2646045">
                  <a:moveTo>
                    <a:pt x="1471920" y="2637136"/>
                  </a:moveTo>
                  <a:lnTo>
                    <a:pt x="1322544" y="2637136"/>
                  </a:lnTo>
                  <a:lnTo>
                    <a:pt x="1375498" y="2636091"/>
                  </a:lnTo>
                  <a:lnTo>
                    <a:pt x="1427921" y="2632983"/>
                  </a:lnTo>
                  <a:lnTo>
                    <a:pt x="1479774" y="2627851"/>
                  </a:lnTo>
                  <a:lnTo>
                    <a:pt x="1531017" y="2620733"/>
                  </a:lnTo>
                  <a:lnTo>
                    <a:pt x="1581611" y="2611669"/>
                  </a:lnTo>
                  <a:lnTo>
                    <a:pt x="1631517" y="2600698"/>
                  </a:lnTo>
                  <a:lnTo>
                    <a:pt x="1680696" y="2587858"/>
                  </a:lnTo>
                  <a:lnTo>
                    <a:pt x="1729107" y="2573189"/>
                  </a:lnTo>
                  <a:lnTo>
                    <a:pt x="1776712" y="2556729"/>
                  </a:lnTo>
                  <a:lnTo>
                    <a:pt x="1823472" y="2538518"/>
                  </a:lnTo>
                  <a:lnTo>
                    <a:pt x="1869347" y="2518595"/>
                  </a:lnTo>
                  <a:lnTo>
                    <a:pt x="1914297" y="2496998"/>
                  </a:lnTo>
                  <a:lnTo>
                    <a:pt x="1958284" y="2473766"/>
                  </a:lnTo>
                  <a:lnTo>
                    <a:pt x="2001268" y="2448939"/>
                  </a:lnTo>
                  <a:lnTo>
                    <a:pt x="2043210" y="2422556"/>
                  </a:lnTo>
                  <a:lnTo>
                    <a:pt x="2084070" y="2394655"/>
                  </a:lnTo>
                  <a:lnTo>
                    <a:pt x="2123810" y="2365275"/>
                  </a:lnTo>
                  <a:lnTo>
                    <a:pt x="2136517" y="2365275"/>
                  </a:lnTo>
                  <a:lnTo>
                    <a:pt x="2098563" y="2393887"/>
                  </a:lnTo>
                  <a:lnTo>
                    <a:pt x="2059572" y="2421149"/>
                  </a:lnTo>
                  <a:lnTo>
                    <a:pt x="2019576" y="2447025"/>
                  </a:lnTo>
                  <a:lnTo>
                    <a:pt x="1978612" y="2471482"/>
                  </a:lnTo>
                  <a:lnTo>
                    <a:pt x="1936712" y="2494485"/>
                  </a:lnTo>
                  <a:lnTo>
                    <a:pt x="1893912" y="2515999"/>
                  </a:lnTo>
                  <a:lnTo>
                    <a:pt x="1850245" y="2535990"/>
                  </a:lnTo>
                  <a:lnTo>
                    <a:pt x="1805746" y="2554424"/>
                  </a:lnTo>
                  <a:lnTo>
                    <a:pt x="1760450" y="2571265"/>
                  </a:lnTo>
                  <a:lnTo>
                    <a:pt x="1714390" y="2586481"/>
                  </a:lnTo>
                  <a:lnTo>
                    <a:pt x="1667600" y="2600035"/>
                  </a:lnTo>
                  <a:lnTo>
                    <a:pt x="1620116" y="2611894"/>
                  </a:lnTo>
                  <a:lnTo>
                    <a:pt x="1571972" y="2622023"/>
                  </a:lnTo>
                  <a:lnTo>
                    <a:pt x="1523201" y="2630388"/>
                  </a:lnTo>
                  <a:lnTo>
                    <a:pt x="1473839" y="2636954"/>
                  </a:lnTo>
                  <a:lnTo>
                    <a:pt x="1471920" y="2637136"/>
                  </a:lnTo>
                  <a:close/>
                </a:path>
                <a:path w="2645409" h="2646045">
                  <a:moveTo>
                    <a:pt x="2291312" y="2223133"/>
                  </a:moveTo>
                  <a:lnTo>
                    <a:pt x="2280915" y="2223133"/>
                  </a:lnTo>
                  <a:lnTo>
                    <a:pt x="2313624" y="2187132"/>
                  </a:lnTo>
                  <a:lnTo>
                    <a:pt x="2344980" y="2149962"/>
                  </a:lnTo>
                  <a:lnTo>
                    <a:pt x="2374953" y="2111660"/>
                  </a:lnTo>
                  <a:lnTo>
                    <a:pt x="2403524" y="2072240"/>
                  </a:lnTo>
                  <a:lnTo>
                    <a:pt x="2430668" y="2031722"/>
                  </a:lnTo>
                  <a:lnTo>
                    <a:pt x="2456332" y="1990161"/>
                  </a:lnTo>
                  <a:lnTo>
                    <a:pt x="2480480" y="1947594"/>
                  </a:lnTo>
                  <a:lnTo>
                    <a:pt x="2503074" y="1904061"/>
                  </a:lnTo>
                  <a:lnTo>
                    <a:pt x="2524076" y="1859597"/>
                  </a:lnTo>
                  <a:lnTo>
                    <a:pt x="2543450" y="1814241"/>
                  </a:lnTo>
                  <a:lnTo>
                    <a:pt x="2561156" y="1768030"/>
                  </a:lnTo>
                  <a:lnTo>
                    <a:pt x="2577158" y="1721002"/>
                  </a:lnTo>
                  <a:lnTo>
                    <a:pt x="2591419" y="1673194"/>
                  </a:lnTo>
                  <a:lnTo>
                    <a:pt x="2603900" y="1624644"/>
                  </a:lnTo>
                  <a:lnTo>
                    <a:pt x="2614564" y="1575390"/>
                  </a:lnTo>
                  <a:lnTo>
                    <a:pt x="2623373" y="1525469"/>
                  </a:lnTo>
                  <a:lnTo>
                    <a:pt x="2630290" y="1474918"/>
                  </a:lnTo>
                  <a:lnTo>
                    <a:pt x="2635277" y="1423776"/>
                  </a:lnTo>
                  <a:lnTo>
                    <a:pt x="2638297" y="1372080"/>
                  </a:lnTo>
                  <a:lnTo>
                    <a:pt x="2639312" y="1319868"/>
                  </a:lnTo>
                  <a:lnTo>
                    <a:pt x="2638278" y="1267211"/>
                  </a:lnTo>
                  <a:lnTo>
                    <a:pt x="2635203" y="1215077"/>
                  </a:lnTo>
                  <a:lnTo>
                    <a:pt x="2630125" y="1163504"/>
                  </a:lnTo>
                  <a:lnTo>
                    <a:pt x="2623083" y="1112533"/>
                  </a:lnTo>
                  <a:lnTo>
                    <a:pt x="2614116" y="1062200"/>
                  </a:lnTo>
                  <a:lnTo>
                    <a:pt x="2603262" y="1012546"/>
                  </a:lnTo>
                  <a:lnTo>
                    <a:pt x="2590560" y="963608"/>
                  </a:lnTo>
                  <a:lnTo>
                    <a:pt x="2576050" y="915426"/>
                  </a:lnTo>
                  <a:lnTo>
                    <a:pt x="2559768" y="868037"/>
                  </a:lnTo>
                  <a:lnTo>
                    <a:pt x="2541755" y="821482"/>
                  </a:lnTo>
                  <a:lnTo>
                    <a:pt x="2522050" y="775797"/>
                  </a:lnTo>
                  <a:lnTo>
                    <a:pt x="2500690" y="731023"/>
                  </a:lnTo>
                  <a:lnTo>
                    <a:pt x="2477714" y="687197"/>
                  </a:lnTo>
                  <a:lnTo>
                    <a:pt x="2453162" y="644359"/>
                  </a:lnTo>
                  <a:lnTo>
                    <a:pt x="2427072" y="602547"/>
                  </a:lnTo>
                  <a:lnTo>
                    <a:pt x="2399482" y="561799"/>
                  </a:lnTo>
                  <a:lnTo>
                    <a:pt x="2370433" y="522155"/>
                  </a:lnTo>
                  <a:lnTo>
                    <a:pt x="2339961" y="483653"/>
                  </a:lnTo>
                  <a:lnTo>
                    <a:pt x="2308106" y="446333"/>
                  </a:lnTo>
                  <a:lnTo>
                    <a:pt x="2274907" y="410231"/>
                  </a:lnTo>
                  <a:lnTo>
                    <a:pt x="2240402" y="375388"/>
                  </a:lnTo>
                  <a:lnTo>
                    <a:pt x="2204630" y="341841"/>
                  </a:lnTo>
                  <a:lnTo>
                    <a:pt x="2167631" y="309631"/>
                  </a:lnTo>
                  <a:lnTo>
                    <a:pt x="2129442" y="278794"/>
                  </a:lnTo>
                  <a:lnTo>
                    <a:pt x="2134640" y="278794"/>
                  </a:lnTo>
                  <a:lnTo>
                    <a:pt x="2171374" y="308492"/>
                  </a:lnTo>
                  <a:lnTo>
                    <a:pt x="2207009" y="339458"/>
                  </a:lnTo>
                  <a:lnTo>
                    <a:pt x="2241512" y="371657"/>
                  </a:lnTo>
                  <a:lnTo>
                    <a:pt x="2274848" y="405056"/>
                  </a:lnTo>
                  <a:lnTo>
                    <a:pt x="2306982" y="439620"/>
                  </a:lnTo>
                  <a:lnTo>
                    <a:pt x="2337882" y="475315"/>
                  </a:lnTo>
                  <a:lnTo>
                    <a:pt x="2367512" y="512107"/>
                  </a:lnTo>
                  <a:lnTo>
                    <a:pt x="2395839" y="549962"/>
                  </a:lnTo>
                  <a:lnTo>
                    <a:pt x="2422828" y="588845"/>
                  </a:lnTo>
                  <a:lnTo>
                    <a:pt x="2448446" y="628722"/>
                  </a:lnTo>
                  <a:lnTo>
                    <a:pt x="2472659" y="669559"/>
                  </a:lnTo>
                  <a:lnTo>
                    <a:pt x="2495431" y="711322"/>
                  </a:lnTo>
                  <a:lnTo>
                    <a:pt x="2516730" y="753976"/>
                  </a:lnTo>
                  <a:lnTo>
                    <a:pt x="2536521" y="797487"/>
                  </a:lnTo>
                  <a:lnTo>
                    <a:pt x="2554770" y="841822"/>
                  </a:lnTo>
                  <a:lnTo>
                    <a:pt x="2571442" y="886945"/>
                  </a:lnTo>
                  <a:lnTo>
                    <a:pt x="2586505" y="932822"/>
                  </a:lnTo>
                  <a:lnTo>
                    <a:pt x="2599923" y="979421"/>
                  </a:lnTo>
                  <a:lnTo>
                    <a:pt x="2611663" y="1026705"/>
                  </a:lnTo>
                  <a:lnTo>
                    <a:pt x="2621690" y="1074641"/>
                  </a:lnTo>
                  <a:lnTo>
                    <a:pt x="2629970" y="1123194"/>
                  </a:lnTo>
                  <a:lnTo>
                    <a:pt x="2636470" y="1172332"/>
                  </a:lnTo>
                  <a:lnTo>
                    <a:pt x="2641155" y="1222018"/>
                  </a:lnTo>
                  <a:lnTo>
                    <a:pt x="2643991" y="1272219"/>
                  </a:lnTo>
                  <a:lnTo>
                    <a:pt x="2644944" y="1322901"/>
                  </a:lnTo>
                  <a:lnTo>
                    <a:pt x="2643943" y="1374836"/>
                  </a:lnTo>
                  <a:lnTo>
                    <a:pt x="2640964" y="1426261"/>
                  </a:lnTo>
                  <a:lnTo>
                    <a:pt x="2636045" y="1477140"/>
                  </a:lnTo>
                  <a:lnTo>
                    <a:pt x="2629223" y="1527438"/>
                  </a:lnTo>
                  <a:lnTo>
                    <a:pt x="2620533" y="1577116"/>
                  </a:lnTo>
                  <a:lnTo>
                    <a:pt x="2610015" y="1626139"/>
                  </a:lnTo>
                  <a:lnTo>
                    <a:pt x="2597703" y="1674471"/>
                  </a:lnTo>
                  <a:lnTo>
                    <a:pt x="2583635" y="1722073"/>
                  </a:lnTo>
                  <a:lnTo>
                    <a:pt x="2567849" y="1768910"/>
                  </a:lnTo>
                  <a:lnTo>
                    <a:pt x="2550381" y="1814945"/>
                  </a:lnTo>
                  <a:lnTo>
                    <a:pt x="2531267" y="1860141"/>
                  </a:lnTo>
                  <a:lnTo>
                    <a:pt x="2510546" y="1904463"/>
                  </a:lnTo>
                  <a:lnTo>
                    <a:pt x="2488253" y="1947872"/>
                  </a:lnTo>
                  <a:lnTo>
                    <a:pt x="2464426" y="1990334"/>
                  </a:lnTo>
                  <a:lnTo>
                    <a:pt x="2439101" y="2031810"/>
                  </a:lnTo>
                  <a:lnTo>
                    <a:pt x="2412317" y="2072264"/>
                  </a:lnTo>
                  <a:lnTo>
                    <a:pt x="2384095" y="2111678"/>
                  </a:lnTo>
                  <a:lnTo>
                    <a:pt x="2354484" y="2149998"/>
                  </a:lnTo>
                  <a:lnTo>
                    <a:pt x="2323542" y="2187162"/>
                  </a:lnTo>
                  <a:lnTo>
                    <a:pt x="2291312" y="2223133"/>
                  </a:lnTo>
                  <a:close/>
                </a:path>
                <a:path w="2645409" h="2646045">
                  <a:moveTo>
                    <a:pt x="364027" y="2223133"/>
                  </a:moveTo>
                  <a:lnTo>
                    <a:pt x="353631" y="2223133"/>
                  </a:lnTo>
                  <a:lnTo>
                    <a:pt x="321374" y="2187132"/>
                  </a:lnTo>
                  <a:lnTo>
                    <a:pt x="290429" y="2149962"/>
                  </a:lnTo>
                  <a:lnTo>
                    <a:pt x="260834" y="2111660"/>
                  </a:lnTo>
                  <a:lnTo>
                    <a:pt x="232610" y="2072240"/>
                  </a:lnTo>
                  <a:lnTo>
                    <a:pt x="205788" y="2031722"/>
                  </a:lnTo>
                  <a:lnTo>
                    <a:pt x="180420" y="1990161"/>
                  </a:lnTo>
                  <a:lnTo>
                    <a:pt x="156690" y="1947872"/>
                  </a:lnTo>
                  <a:lnTo>
                    <a:pt x="134397" y="1904463"/>
                  </a:lnTo>
                  <a:lnTo>
                    <a:pt x="113676" y="1860141"/>
                  </a:lnTo>
                  <a:lnTo>
                    <a:pt x="94562" y="1814945"/>
                  </a:lnTo>
                  <a:lnTo>
                    <a:pt x="77094" y="1768910"/>
                  </a:lnTo>
                  <a:lnTo>
                    <a:pt x="61308" y="1722073"/>
                  </a:lnTo>
                  <a:lnTo>
                    <a:pt x="47240" y="1674471"/>
                  </a:lnTo>
                  <a:lnTo>
                    <a:pt x="34928" y="1626139"/>
                  </a:lnTo>
                  <a:lnTo>
                    <a:pt x="24410" y="1577116"/>
                  </a:lnTo>
                  <a:lnTo>
                    <a:pt x="15720" y="1527438"/>
                  </a:lnTo>
                  <a:lnTo>
                    <a:pt x="8898" y="1477140"/>
                  </a:lnTo>
                  <a:lnTo>
                    <a:pt x="3979" y="1426261"/>
                  </a:lnTo>
                  <a:lnTo>
                    <a:pt x="1001" y="1374836"/>
                  </a:lnTo>
                  <a:lnTo>
                    <a:pt x="0" y="1322901"/>
                  </a:lnTo>
                  <a:lnTo>
                    <a:pt x="953" y="1272219"/>
                  </a:lnTo>
                  <a:lnTo>
                    <a:pt x="3791" y="1222018"/>
                  </a:lnTo>
                  <a:lnTo>
                    <a:pt x="8479" y="1172332"/>
                  </a:lnTo>
                  <a:lnTo>
                    <a:pt x="14982" y="1123194"/>
                  </a:lnTo>
                  <a:lnTo>
                    <a:pt x="23267" y="1074641"/>
                  </a:lnTo>
                  <a:lnTo>
                    <a:pt x="33299" y="1026705"/>
                  </a:lnTo>
                  <a:lnTo>
                    <a:pt x="45045" y="979421"/>
                  </a:lnTo>
                  <a:lnTo>
                    <a:pt x="58468" y="932822"/>
                  </a:lnTo>
                  <a:lnTo>
                    <a:pt x="73537" y="886945"/>
                  </a:lnTo>
                  <a:lnTo>
                    <a:pt x="90215" y="841822"/>
                  </a:lnTo>
                  <a:lnTo>
                    <a:pt x="108469" y="797487"/>
                  </a:lnTo>
                  <a:lnTo>
                    <a:pt x="128265" y="753976"/>
                  </a:lnTo>
                  <a:lnTo>
                    <a:pt x="149568" y="711322"/>
                  </a:lnTo>
                  <a:lnTo>
                    <a:pt x="172344" y="669559"/>
                  </a:lnTo>
                  <a:lnTo>
                    <a:pt x="196559" y="628722"/>
                  </a:lnTo>
                  <a:lnTo>
                    <a:pt x="222179" y="588845"/>
                  </a:lnTo>
                  <a:lnTo>
                    <a:pt x="249168" y="549962"/>
                  </a:lnTo>
                  <a:lnTo>
                    <a:pt x="277494" y="512107"/>
                  </a:lnTo>
                  <a:lnTo>
                    <a:pt x="307121" y="475315"/>
                  </a:lnTo>
                  <a:lnTo>
                    <a:pt x="338016" y="439620"/>
                  </a:lnTo>
                  <a:lnTo>
                    <a:pt x="370144" y="405056"/>
                  </a:lnTo>
                  <a:lnTo>
                    <a:pt x="403471" y="371657"/>
                  </a:lnTo>
                  <a:lnTo>
                    <a:pt x="437963" y="339458"/>
                  </a:lnTo>
                  <a:lnTo>
                    <a:pt x="473585" y="308492"/>
                  </a:lnTo>
                  <a:lnTo>
                    <a:pt x="510303" y="278794"/>
                  </a:lnTo>
                  <a:lnTo>
                    <a:pt x="515501" y="278794"/>
                  </a:lnTo>
                  <a:lnTo>
                    <a:pt x="477312" y="309631"/>
                  </a:lnTo>
                  <a:lnTo>
                    <a:pt x="440313" y="341841"/>
                  </a:lnTo>
                  <a:lnTo>
                    <a:pt x="404541" y="375388"/>
                  </a:lnTo>
                  <a:lnTo>
                    <a:pt x="370036" y="410231"/>
                  </a:lnTo>
                  <a:lnTo>
                    <a:pt x="336837" y="446333"/>
                  </a:lnTo>
                  <a:lnTo>
                    <a:pt x="304982" y="483653"/>
                  </a:lnTo>
                  <a:lnTo>
                    <a:pt x="274511" y="522155"/>
                  </a:lnTo>
                  <a:lnTo>
                    <a:pt x="245461" y="561799"/>
                  </a:lnTo>
                  <a:lnTo>
                    <a:pt x="217871" y="602547"/>
                  </a:lnTo>
                  <a:lnTo>
                    <a:pt x="191781" y="644359"/>
                  </a:lnTo>
                  <a:lnTo>
                    <a:pt x="167229" y="687197"/>
                  </a:lnTo>
                  <a:lnTo>
                    <a:pt x="144253" y="731023"/>
                  </a:lnTo>
                  <a:lnTo>
                    <a:pt x="122893" y="775797"/>
                  </a:lnTo>
                  <a:lnTo>
                    <a:pt x="103188" y="821482"/>
                  </a:lnTo>
                  <a:lnTo>
                    <a:pt x="85175" y="868037"/>
                  </a:lnTo>
                  <a:lnTo>
                    <a:pt x="68893" y="915426"/>
                  </a:lnTo>
                  <a:lnTo>
                    <a:pt x="54383" y="963608"/>
                  </a:lnTo>
                  <a:lnTo>
                    <a:pt x="41681" y="1012546"/>
                  </a:lnTo>
                  <a:lnTo>
                    <a:pt x="30827" y="1062200"/>
                  </a:lnTo>
                  <a:lnTo>
                    <a:pt x="21860" y="1112533"/>
                  </a:lnTo>
                  <a:lnTo>
                    <a:pt x="14818" y="1163504"/>
                  </a:lnTo>
                  <a:lnTo>
                    <a:pt x="9740" y="1215077"/>
                  </a:lnTo>
                  <a:lnTo>
                    <a:pt x="6665" y="1267211"/>
                  </a:lnTo>
                  <a:lnTo>
                    <a:pt x="5631" y="1319868"/>
                  </a:lnTo>
                  <a:lnTo>
                    <a:pt x="6646" y="1372080"/>
                  </a:lnTo>
                  <a:lnTo>
                    <a:pt x="9666" y="1423776"/>
                  </a:lnTo>
                  <a:lnTo>
                    <a:pt x="14653" y="1474918"/>
                  </a:lnTo>
                  <a:lnTo>
                    <a:pt x="21570" y="1525469"/>
                  </a:lnTo>
                  <a:lnTo>
                    <a:pt x="30379" y="1575390"/>
                  </a:lnTo>
                  <a:lnTo>
                    <a:pt x="41043" y="1624644"/>
                  </a:lnTo>
                  <a:lnTo>
                    <a:pt x="53524" y="1673194"/>
                  </a:lnTo>
                  <a:lnTo>
                    <a:pt x="67785" y="1721002"/>
                  </a:lnTo>
                  <a:lnTo>
                    <a:pt x="83787" y="1768030"/>
                  </a:lnTo>
                  <a:lnTo>
                    <a:pt x="101493" y="1814241"/>
                  </a:lnTo>
                  <a:lnTo>
                    <a:pt x="120867" y="1859597"/>
                  </a:lnTo>
                  <a:lnTo>
                    <a:pt x="141869" y="1904061"/>
                  </a:lnTo>
                  <a:lnTo>
                    <a:pt x="164463" y="1947594"/>
                  </a:lnTo>
                  <a:lnTo>
                    <a:pt x="188718" y="1990334"/>
                  </a:lnTo>
                  <a:lnTo>
                    <a:pt x="214334" y="2031810"/>
                  </a:lnTo>
                  <a:lnTo>
                    <a:pt x="241436" y="2072264"/>
                  </a:lnTo>
                  <a:lnTo>
                    <a:pt x="270003" y="2111678"/>
                  </a:lnTo>
                  <a:lnTo>
                    <a:pt x="299991" y="2149998"/>
                  </a:lnTo>
                  <a:lnTo>
                    <a:pt x="331345" y="2187162"/>
                  </a:lnTo>
                  <a:lnTo>
                    <a:pt x="364027" y="2223133"/>
                  </a:lnTo>
                  <a:close/>
                </a:path>
                <a:path w="2645409" h="2646045">
                  <a:moveTo>
                    <a:pt x="742207" y="137086"/>
                  </a:moveTo>
                  <a:lnTo>
                    <a:pt x="735565" y="137086"/>
                  </a:lnTo>
                  <a:lnTo>
                    <a:pt x="780247" y="115938"/>
                  </a:lnTo>
                  <a:lnTo>
                    <a:pt x="825824" y="96435"/>
                  </a:lnTo>
                  <a:lnTo>
                    <a:pt x="872258" y="78614"/>
                  </a:lnTo>
                  <a:lnTo>
                    <a:pt x="919512" y="62510"/>
                  </a:lnTo>
                  <a:lnTo>
                    <a:pt x="967548" y="48162"/>
                  </a:lnTo>
                  <a:lnTo>
                    <a:pt x="1016329" y="35607"/>
                  </a:lnTo>
                  <a:lnTo>
                    <a:pt x="1065817" y="24882"/>
                  </a:lnTo>
                  <a:lnTo>
                    <a:pt x="1115974" y="16023"/>
                  </a:lnTo>
                  <a:lnTo>
                    <a:pt x="1166763" y="9068"/>
                  </a:lnTo>
                  <a:lnTo>
                    <a:pt x="1218146" y="4055"/>
                  </a:lnTo>
                  <a:lnTo>
                    <a:pt x="1270085" y="1020"/>
                  </a:lnTo>
                  <a:lnTo>
                    <a:pt x="1322544" y="0"/>
                  </a:lnTo>
                  <a:lnTo>
                    <a:pt x="1374969" y="1020"/>
                  </a:lnTo>
                  <a:lnTo>
                    <a:pt x="1401993" y="2600"/>
                  </a:lnTo>
                  <a:lnTo>
                    <a:pt x="1322544" y="2600"/>
                  </a:lnTo>
                  <a:lnTo>
                    <a:pt x="1270698" y="3602"/>
                  </a:lnTo>
                  <a:lnTo>
                    <a:pt x="1219370" y="6583"/>
                  </a:lnTo>
                  <a:lnTo>
                    <a:pt x="1168592" y="11506"/>
                  </a:lnTo>
                  <a:lnTo>
                    <a:pt x="1118402" y="18334"/>
                  </a:lnTo>
                  <a:lnTo>
                    <a:pt x="1068833" y="27030"/>
                  </a:lnTo>
                  <a:lnTo>
                    <a:pt x="1019921" y="37557"/>
                  </a:lnTo>
                  <a:lnTo>
                    <a:pt x="971701" y="49878"/>
                  </a:lnTo>
                  <a:lnTo>
                    <a:pt x="924207" y="63955"/>
                  </a:lnTo>
                  <a:lnTo>
                    <a:pt x="877476" y="79751"/>
                  </a:lnTo>
                  <a:lnTo>
                    <a:pt x="831542" y="97230"/>
                  </a:lnTo>
                  <a:lnTo>
                    <a:pt x="786441" y="116354"/>
                  </a:lnTo>
                  <a:lnTo>
                    <a:pt x="742207" y="137086"/>
                  </a:lnTo>
                  <a:close/>
                </a:path>
                <a:path w="2645409" h="2646045">
                  <a:moveTo>
                    <a:pt x="1909378" y="137086"/>
                  </a:moveTo>
                  <a:lnTo>
                    <a:pt x="1902736" y="137086"/>
                  </a:lnTo>
                  <a:lnTo>
                    <a:pt x="1858532" y="116354"/>
                  </a:lnTo>
                  <a:lnTo>
                    <a:pt x="1813451" y="97230"/>
                  </a:lnTo>
                  <a:lnTo>
                    <a:pt x="1767530" y="79751"/>
                  </a:lnTo>
                  <a:lnTo>
                    <a:pt x="1720805" y="63955"/>
                  </a:lnTo>
                  <a:lnTo>
                    <a:pt x="1673314" y="49878"/>
                  </a:lnTo>
                  <a:lnTo>
                    <a:pt x="1625094" y="37557"/>
                  </a:lnTo>
                  <a:lnTo>
                    <a:pt x="1576182" y="27030"/>
                  </a:lnTo>
                  <a:lnTo>
                    <a:pt x="1526616" y="18334"/>
                  </a:lnTo>
                  <a:lnTo>
                    <a:pt x="1476432" y="11506"/>
                  </a:lnTo>
                  <a:lnTo>
                    <a:pt x="1425667" y="6583"/>
                  </a:lnTo>
                  <a:lnTo>
                    <a:pt x="1374358" y="3602"/>
                  </a:lnTo>
                  <a:lnTo>
                    <a:pt x="1322544" y="2600"/>
                  </a:lnTo>
                  <a:lnTo>
                    <a:pt x="1401993" y="2600"/>
                  </a:lnTo>
                  <a:lnTo>
                    <a:pt x="1478241" y="9068"/>
                  </a:lnTo>
                  <a:lnTo>
                    <a:pt x="1529012" y="16023"/>
                  </a:lnTo>
                  <a:lnTo>
                    <a:pt x="1579155" y="24882"/>
                  </a:lnTo>
                  <a:lnTo>
                    <a:pt x="1628632" y="35607"/>
                  </a:lnTo>
                  <a:lnTo>
                    <a:pt x="1677405" y="48162"/>
                  </a:lnTo>
                  <a:lnTo>
                    <a:pt x="1725436" y="62510"/>
                  </a:lnTo>
                  <a:lnTo>
                    <a:pt x="1772687" y="78614"/>
                  </a:lnTo>
                  <a:lnTo>
                    <a:pt x="1819120" y="96435"/>
                  </a:lnTo>
                  <a:lnTo>
                    <a:pt x="1864697" y="115938"/>
                  </a:lnTo>
                  <a:lnTo>
                    <a:pt x="1909378" y="13708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553418" y="3292178"/>
              <a:ext cx="1938020" cy="2228215"/>
            </a:xfrm>
            <a:custGeom>
              <a:avLst/>
              <a:gdLst/>
              <a:ahLst/>
              <a:cxnLst/>
              <a:rect l="l" t="t" r="r" b="b"/>
              <a:pathLst>
                <a:path w="1938020" h="2228215">
                  <a:moveTo>
                    <a:pt x="1782886" y="2228189"/>
                  </a:moveTo>
                  <a:lnTo>
                    <a:pt x="1770179" y="2228189"/>
                  </a:lnTo>
                  <a:lnTo>
                    <a:pt x="1811630" y="2194990"/>
                  </a:lnTo>
                  <a:lnTo>
                    <a:pt x="1851659" y="2160206"/>
                  </a:lnTo>
                  <a:lnTo>
                    <a:pt x="1890227" y="2123878"/>
                  </a:lnTo>
                  <a:lnTo>
                    <a:pt x="1927284" y="2086047"/>
                  </a:lnTo>
                  <a:lnTo>
                    <a:pt x="1937681" y="2086047"/>
                  </a:lnTo>
                  <a:lnTo>
                    <a:pt x="1901086" y="2123899"/>
                  </a:lnTo>
                  <a:lnTo>
                    <a:pt x="1863038" y="2160260"/>
                  </a:lnTo>
                  <a:lnTo>
                    <a:pt x="1823608" y="2195051"/>
                  </a:lnTo>
                  <a:lnTo>
                    <a:pt x="1782886" y="2228189"/>
                  </a:lnTo>
                  <a:close/>
                </a:path>
                <a:path w="1938020" h="2228215">
                  <a:moveTo>
                    <a:pt x="167502" y="2228189"/>
                  </a:moveTo>
                  <a:lnTo>
                    <a:pt x="154795" y="2228189"/>
                  </a:lnTo>
                  <a:lnTo>
                    <a:pt x="113998" y="2194990"/>
                  </a:lnTo>
                  <a:lnTo>
                    <a:pt x="74581" y="2160206"/>
                  </a:lnTo>
                  <a:lnTo>
                    <a:pt x="36573" y="2123878"/>
                  </a:lnTo>
                  <a:lnTo>
                    <a:pt x="0" y="2086047"/>
                  </a:lnTo>
                  <a:lnTo>
                    <a:pt x="10396" y="2086047"/>
                  </a:lnTo>
                  <a:lnTo>
                    <a:pt x="47453" y="2123899"/>
                  </a:lnTo>
                  <a:lnTo>
                    <a:pt x="86025" y="2160260"/>
                  </a:lnTo>
                  <a:lnTo>
                    <a:pt x="126059" y="2195051"/>
                  </a:lnTo>
                  <a:lnTo>
                    <a:pt x="167502" y="2228189"/>
                  </a:lnTo>
                  <a:close/>
                </a:path>
                <a:path w="1938020" h="2228215">
                  <a:moveTo>
                    <a:pt x="1781009" y="141708"/>
                  </a:moveTo>
                  <a:lnTo>
                    <a:pt x="1775810" y="141708"/>
                  </a:lnTo>
                  <a:lnTo>
                    <a:pt x="1732964" y="109858"/>
                  </a:lnTo>
                  <a:lnTo>
                    <a:pt x="1688836" y="79700"/>
                  </a:lnTo>
                  <a:lnTo>
                    <a:pt x="1643460" y="51295"/>
                  </a:lnTo>
                  <a:lnTo>
                    <a:pt x="1596872" y="24708"/>
                  </a:lnTo>
                  <a:lnTo>
                    <a:pt x="1549105" y="0"/>
                  </a:lnTo>
                  <a:lnTo>
                    <a:pt x="1555747" y="0"/>
                  </a:lnTo>
                  <a:lnTo>
                    <a:pt x="1603198" y="24763"/>
                  </a:lnTo>
                  <a:lnTo>
                    <a:pt x="1649511" y="51358"/>
                  </a:lnTo>
                  <a:lnTo>
                    <a:pt x="1694626" y="79741"/>
                  </a:lnTo>
                  <a:lnTo>
                    <a:pt x="1738479" y="109872"/>
                  </a:lnTo>
                  <a:lnTo>
                    <a:pt x="1781009" y="141708"/>
                  </a:lnTo>
                  <a:close/>
                </a:path>
                <a:path w="1938020" h="2228215">
                  <a:moveTo>
                    <a:pt x="161870" y="141708"/>
                  </a:moveTo>
                  <a:lnTo>
                    <a:pt x="156672" y="141708"/>
                  </a:lnTo>
                  <a:lnTo>
                    <a:pt x="199277" y="109858"/>
                  </a:lnTo>
                  <a:lnTo>
                    <a:pt x="243183" y="79700"/>
                  </a:lnTo>
                  <a:lnTo>
                    <a:pt x="288319" y="51295"/>
                  </a:lnTo>
                  <a:lnTo>
                    <a:pt x="334603" y="24708"/>
                  </a:lnTo>
                  <a:lnTo>
                    <a:pt x="381933" y="0"/>
                  </a:lnTo>
                  <a:lnTo>
                    <a:pt x="388575" y="0"/>
                  </a:lnTo>
                  <a:lnTo>
                    <a:pt x="340767" y="24763"/>
                  </a:lnTo>
                  <a:lnTo>
                    <a:pt x="294182" y="51358"/>
                  </a:lnTo>
                  <a:lnTo>
                    <a:pt x="248825" y="79741"/>
                  </a:lnTo>
                  <a:lnTo>
                    <a:pt x="204711" y="109872"/>
                  </a:lnTo>
                  <a:lnTo>
                    <a:pt x="161870" y="141708"/>
                  </a:lnTo>
                  <a:close/>
                </a:path>
              </a:pathLst>
            </a:custGeom>
            <a:solidFill>
              <a:srgbClr val="459D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205418" y="3157692"/>
              <a:ext cx="2633980" cy="2634615"/>
            </a:xfrm>
            <a:custGeom>
              <a:avLst/>
              <a:gdLst/>
              <a:ahLst/>
              <a:cxnLst/>
              <a:rect l="l" t="t" r="r" b="b"/>
              <a:pathLst>
                <a:path w="2633979" h="2634615">
                  <a:moveTo>
                    <a:pt x="1316912" y="2634536"/>
                  </a:moveTo>
                  <a:lnTo>
                    <a:pt x="1263934" y="2633491"/>
                  </a:lnTo>
                  <a:lnTo>
                    <a:pt x="1211490" y="2630383"/>
                  </a:lnTo>
                  <a:lnTo>
                    <a:pt x="1159618" y="2625251"/>
                  </a:lnTo>
                  <a:lnTo>
                    <a:pt x="1108359" y="2618133"/>
                  </a:lnTo>
                  <a:lnTo>
                    <a:pt x="1057751" y="2609069"/>
                  </a:lnTo>
                  <a:lnTo>
                    <a:pt x="1007833" y="2598098"/>
                  </a:lnTo>
                  <a:lnTo>
                    <a:pt x="958645" y="2585258"/>
                  </a:lnTo>
                  <a:lnTo>
                    <a:pt x="910226" y="2570589"/>
                  </a:lnTo>
                  <a:lnTo>
                    <a:pt x="862614" y="2554129"/>
                  </a:lnTo>
                  <a:lnTo>
                    <a:pt x="815850" y="2535918"/>
                  </a:lnTo>
                  <a:lnTo>
                    <a:pt x="769971" y="2515994"/>
                  </a:lnTo>
                  <a:lnTo>
                    <a:pt x="725018" y="2494397"/>
                  </a:lnTo>
                  <a:lnTo>
                    <a:pt x="681029" y="2471166"/>
                  </a:lnTo>
                  <a:lnTo>
                    <a:pt x="638044" y="2446339"/>
                  </a:lnTo>
                  <a:lnTo>
                    <a:pt x="596101" y="2419956"/>
                  </a:lnTo>
                  <a:lnTo>
                    <a:pt x="555241" y="2392055"/>
                  </a:lnTo>
                  <a:lnTo>
                    <a:pt x="515501" y="2362675"/>
                  </a:lnTo>
                  <a:lnTo>
                    <a:pt x="528786" y="2362675"/>
                  </a:lnTo>
                  <a:lnTo>
                    <a:pt x="568043" y="2391134"/>
                  </a:lnTo>
                  <a:lnTo>
                    <a:pt x="608375" y="2418161"/>
                  </a:lnTo>
                  <a:lnTo>
                    <a:pt x="649745" y="2443717"/>
                  </a:lnTo>
                  <a:lnTo>
                    <a:pt x="692114" y="2467766"/>
                  </a:lnTo>
                  <a:lnTo>
                    <a:pt x="735446" y="2490269"/>
                  </a:lnTo>
                  <a:lnTo>
                    <a:pt x="779704" y="2511189"/>
                  </a:lnTo>
                  <a:lnTo>
                    <a:pt x="824849" y="2530488"/>
                  </a:lnTo>
                  <a:lnTo>
                    <a:pt x="870845" y="2548128"/>
                  </a:lnTo>
                  <a:lnTo>
                    <a:pt x="917654" y="2564072"/>
                  </a:lnTo>
                  <a:lnTo>
                    <a:pt x="965239" y="2578281"/>
                  </a:lnTo>
                  <a:lnTo>
                    <a:pt x="1013562" y="2590718"/>
                  </a:lnTo>
                  <a:lnTo>
                    <a:pt x="1062586" y="2601345"/>
                  </a:lnTo>
                  <a:lnTo>
                    <a:pt x="1112273" y="2610125"/>
                  </a:lnTo>
                  <a:lnTo>
                    <a:pt x="1162587" y="2617020"/>
                  </a:lnTo>
                  <a:lnTo>
                    <a:pt x="1213490" y="2621991"/>
                  </a:lnTo>
                  <a:lnTo>
                    <a:pt x="1264944" y="2625001"/>
                  </a:lnTo>
                  <a:lnTo>
                    <a:pt x="1316912" y="2626013"/>
                  </a:lnTo>
                  <a:lnTo>
                    <a:pt x="1466441" y="2626013"/>
                  </a:lnTo>
                  <a:lnTo>
                    <a:pt x="1422290" y="2630383"/>
                  </a:lnTo>
                  <a:lnTo>
                    <a:pt x="1369866" y="2633491"/>
                  </a:lnTo>
                  <a:lnTo>
                    <a:pt x="1316912" y="2634536"/>
                  </a:lnTo>
                  <a:close/>
                </a:path>
                <a:path w="2633979" h="2634615">
                  <a:moveTo>
                    <a:pt x="1466441" y="2626013"/>
                  </a:moveTo>
                  <a:lnTo>
                    <a:pt x="1316912" y="2626013"/>
                  </a:lnTo>
                  <a:lnTo>
                    <a:pt x="1368832" y="2625001"/>
                  </a:lnTo>
                  <a:lnTo>
                    <a:pt x="1420244" y="2621991"/>
                  </a:lnTo>
                  <a:lnTo>
                    <a:pt x="1471110" y="2617020"/>
                  </a:lnTo>
                  <a:lnTo>
                    <a:pt x="1521392" y="2610125"/>
                  </a:lnTo>
                  <a:lnTo>
                    <a:pt x="1571052" y="2601345"/>
                  </a:lnTo>
                  <a:lnTo>
                    <a:pt x="1620052" y="2590718"/>
                  </a:lnTo>
                  <a:lnTo>
                    <a:pt x="1668356" y="2578281"/>
                  </a:lnTo>
                  <a:lnTo>
                    <a:pt x="1715925" y="2564072"/>
                  </a:lnTo>
                  <a:lnTo>
                    <a:pt x="1762721" y="2548128"/>
                  </a:lnTo>
                  <a:lnTo>
                    <a:pt x="1808707" y="2530488"/>
                  </a:lnTo>
                  <a:lnTo>
                    <a:pt x="1853845" y="2511189"/>
                  </a:lnTo>
                  <a:lnTo>
                    <a:pt x="1898097" y="2490269"/>
                  </a:lnTo>
                  <a:lnTo>
                    <a:pt x="1941425" y="2467766"/>
                  </a:lnTo>
                  <a:lnTo>
                    <a:pt x="1983793" y="2443717"/>
                  </a:lnTo>
                  <a:lnTo>
                    <a:pt x="2025161" y="2418161"/>
                  </a:lnTo>
                  <a:lnTo>
                    <a:pt x="2065492" y="2391134"/>
                  </a:lnTo>
                  <a:lnTo>
                    <a:pt x="2104749" y="2362675"/>
                  </a:lnTo>
                  <a:lnTo>
                    <a:pt x="2118178" y="2362675"/>
                  </a:lnTo>
                  <a:lnTo>
                    <a:pt x="2078439" y="2392055"/>
                  </a:lnTo>
                  <a:lnTo>
                    <a:pt x="2037579" y="2419956"/>
                  </a:lnTo>
                  <a:lnTo>
                    <a:pt x="1995637" y="2446339"/>
                  </a:lnTo>
                  <a:lnTo>
                    <a:pt x="1952653" y="2471166"/>
                  </a:lnTo>
                  <a:lnTo>
                    <a:pt x="1908666" y="2494397"/>
                  </a:lnTo>
                  <a:lnTo>
                    <a:pt x="1863715" y="2515994"/>
                  </a:lnTo>
                  <a:lnTo>
                    <a:pt x="1817841" y="2535918"/>
                  </a:lnTo>
                  <a:lnTo>
                    <a:pt x="1771081" y="2554129"/>
                  </a:lnTo>
                  <a:lnTo>
                    <a:pt x="1723476" y="2570589"/>
                  </a:lnTo>
                  <a:lnTo>
                    <a:pt x="1675064" y="2585258"/>
                  </a:lnTo>
                  <a:lnTo>
                    <a:pt x="1625886" y="2598098"/>
                  </a:lnTo>
                  <a:lnTo>
                    <a:pt x="1575980" y="2609069"/>
                  </a:lnTo>
                  <a:lnTo>
                    <a:pt x="1525386" y="2618133"/>
                  </a:lnTo>
                  <a:lnTo>
                    <a:pt x="1474142" y="2625251"/>
                  </a:lnTo>
                  <a:lnTo>
                    <a:pt x="1466441" y="2626013"/>
                  </a:lnTo>
                  <a:close/>
                </a:path>
                <a:path w="2633979" h="2634615">
                  <a:moveTo>
                    <a:pt x="2275284" y="2220533"/>
                  </a:moveTo>
                  <a:lnTo>
                    <a:pt x="2264598" y="2220533"/>
                  </a:lnTo>
                  <a:lnTo>
                    <a:pt x="2297735" y="2184562"/>
                  </a:lnTo>
                  <a:lnTo>
                    <a:pt x="2329507" y="2147398"/>
                  </a:lnTo>
                  <a:lnTo>
                    <a:pt x="2359882" y="2109078"/>
                  </a:lnTo>
                  <a:lnTo>
                    <a:pt x="2388842" y="2069617"/>
                  </a:lnTo>
                  <a:lnTo>
                    <a:pt x="2416359" y="2029036"/>
                  </a:lnTo>
                  <a:lnTo>
                    <a:pt x="2442380" y="1987391"/>
                  </a:lnTo>
                  <a:lnTo>
                    <a:pt x="2466868" y="1944723"/>
                  </a:lnTo>
                  <a:lnTo>
                    <a:pt x="2489784" y="1901068"/>
                  </a:lnTo>
                  <a:lnTo>
                    <a:pt x="2511088" y="1856465"/>
                  </a:lnTo>
                  <a:lnTo>
                    <a:pt x="2530743" y="1810954"/>
                  </a:lnTo>
                  <a:lnTo>
                    <a:pt x="2548709" y="1764574"/>
                  </a:lnTo>
                  <a:lnTo>
                    <a:pt x="2564948" y="1717361"/>
                  </a:lnTo>
                  <a:lnTo>
                    <a:pt x="2579422" y="1669357"/>
                  </a:lnTo>
                  <a:lnTo>
                    <a:pt x="2592091" y="1620598"/>
                  </a:lnTo>
                  <a:lnTo>
                    <a:pt x="2602917" y="1571124"/>
                  </a:lnTo>
                  <a:lnTo>
                    <a:pt x="2611861" y="1520973"/>
                  </a:lnTo>
                  <a:lnTo>
                    <a:pt x="2618885" y="1470185"/>
                  </a:lnTo>
                  <a:lnTo>
                    <a:pt x="2623951" y="1418797"/>
                  </a:lnTo>
                  <a:lnTo>
                    <a:pt x="2627018" y="1366849"/>
                  </a:lnTo>
                  <a:lnTo>
                    <a:pt x="2628049" y="1314379"/>
                  </a:lnTo>
                  <a:lnTo>
                    <a:pt x="2627015" y="1261830"/>
                  </a:lnTo>
                  <a:lnTo>
                    <a:pt x="2623940" y="1209804"/>
                  </a:lnTo>
                  <a:lnTo>
                    <a:pt x="2618862" y="1158341"/>
                  </a:lnTo>
                  <a:lnTo>
                    <a:pt x="2611820" y="1107478"/>
                  </a:lnTo>
                  <a:lnTo>
                    <a:pt x="2602853" y="1057256"/>
                  </a:lnTo>
                  <a:lnTo>
                    <a:pt x="2591999" y="1007711"/>
                  </a:lnTo>
                  <a:lnTo>
                    <a:pt x="2579297" y="958885"/>
                  </a:lnTo>
                  <a:lnTo>
                    <a:pt x="2564786" y="910814"/>
                  </a:lnTo>
                  <a:lnTo>
                    <a:pt x="2548505" y="863538"/>
                  </a:lnTo>
                  <a:lnTo>
                    <a:pt x="2530492" y="817097"/>
                  </a:lnTo>
                  <a:lnTo>
                    <a:pt x="2510787" y="771527"/>
                  </a:lnTo>
                  <a:lnTo>
                    <a:pt x="2489427" y="726870"/>
                  </a:lnTo>
                  <a:lnTo>
                    <a:pt x="2466451" y="683162"/>
                  </a:lnTo>
                  <a:lnTo>
                    <a:pt x="2441899" y="640444"/>
                  </a:lnTo>
                  <a:lnTo>
                    <a:pt x="2415809" y="598753"/>
                  </a:lnTo>
                  <a:lnTo>
                    <a:pt x="2388219" y="558129"/>
                  </a:lnTo>
                  <a:lnTo>
                    <a:pt x="2359170" y="518610"/>
                  </a:lnTo>
                  <a:lnTo>
                    <a:pt x="2328698" y="480236"/>
                  </a:lnTo>
                  <a:lnTo>
                    <a:pt x="2296843" y="443045"/>
                  </a:lnTo>
                  <a:lnTo>
                    <a:pt x="2263644" y="407076"/>
                  </a:lnTo>
                  <a:lnTo>
                    <a:pt x="2229139" y="372367"/>
                  </a:lnTo>
                  <a:lnTo>
                    <a:pt x="2193367" y="338958"/>
                  </a:lnTo>
                  <a:lnTo>
                    <a:pt x="2156368" y="306887"/>
                  </a:lnTo>
                  <a:lnTo>
                    <a:pt x="2118178" y="276194"/>
                  </a:lnTo>
                  <a:lnTo>
                    <a:pt x="2123810" y="276194"/>
                  </a:lnTo>
                  <a:lnTo>
                    <a:pt x="2161999" y="307030"/>
                  </a:lnTo>
                  <a:lnTo>
                    <a:pt x="2198999" y="339241"/>
                  </a:lnTo>
                  <a:lnTo>
                    <a:pt x="2234771" y="372788"/>
                  </a:lnTo>
                  <a:lnTo>
                    <a:pt x="2269275" y="407631"/>
                  </a:lnTo>
                  <a:lnTo>
                    <a:pt x="2302475" y="443732"/>
                  </a:lnTo>
                  <a:lnTo>
                    <a:pt x="2334329" y="481053"/>
                  </a:lnTo>
                  <a:lnTo>
                    <a:pt x="2364801" y="519555"/>
                  </a:lnTo>
                  <a:lnTo>
                    <a:pt x="2393851" y="559199"/>
                  </a:lnTo>
                  <a:lnTo>
                    <a:pt x="2421440" y="599946"/>
                  </a:lnTo>
                  <a:lnTo>
                    <a:pt x="2447531" y="641759"/>
                  </a:lnTo>
                  <a:lnTo>
                    <a:pt x="2472083" y="684597"/>
                  </a:lnTo>
                  <a:lnTo>
                    <a:pt x="2495058" y="728423"/>
                  </a:lnTo>
                  <a:lnTo>
                    <a:pt x="2516418" y="773197"/>
                  </a:lnTo>
                  <a:lnTo>
                    <a:pt x="2536124" y="818881"/>
                  </a:lnTo>
                  <a:lnTo>
                    <a:pt x="2554137" y="865437"/>
                  </a:lnTo>
                  <a:lnTo>
                    <a:pt x="2570418" y="912826"/>
                  </a:lnTo>
                  <a:lnTo>
                    <a:pt x="2584929" y="961008"/>
                  </a:lnTo>
                  <a:lnTo>
                    <a:pt x="2597631" y="1009946"/>
                  </a:lnTo>
                  <a:lnTo>
                    <a:pt x="2608485" y="1059600"/>
                  </a:lnTo>
                  <a:lnTo>
                    <a:pt x="2617452" y="1109933"/>
                  </a:lnTo>
                  <a:lnTo>
                    <a:pt x="2624494" y="1160904"/>
                  </a:lnTo>
                  <a:lnTo>
                    <a:pt x="2629572" y="1212476"/>
                  </a:lnTo>
                  <a:lnTo>
                    <a:pt x="2632647" y="1264610"/>
                  </a:lnTo>
                  <a:lnTo>
                    <a:pt x="2633681" y="1317268"/>
                  </a:lnTo>
                  <a:lnTo>
                    <a:pt x="2632666" y="1369480"/>
                  </a:lnTo>
                  <a:lnTo>
                    <a:pt x="2629646" y="1421176"/>
                  </a:lnTo>
                  <a:lnTo>
                    <a:pt x="2624659" y="1472318"/>
                  </a:lnTo>
                  <a:lnTo>
                    <a:pt x="2617741" y="1522868"/>
                  </a:lnTo>
                  <a:lnTo>
                    <a:pt x="2608932" y="1572790"/>
                  </a:lnTo>
                  <a:lnTo>
                    <a:pt x="2598268" y="1622044"/>
                  </a:lnTo>
                  <a:lnTo>
                    <a:pt x="2585787" y="1670594"/>
                  </a:lnTo>
                  <a:lnTo>
                    <a:pt x="2571527" y="1718401"/>
                  </a:lnTo>
                  <a:lnTo>
                    <a:pt x="2555525" y="1765430"/>
                  </a:lnTo>
                  <a:lnTo>
                    <a:pt x="2537818" y="1811641"/>
                  </a:lnTo>
                  <a:lnTo>
                    <a:pt x="2518445" y="1856997"/>
                  </a:lnTo>
                  <a:lnTo>
                    <a:pt x="2497442" y="1901461"/>
                  </a:lnTo>
                  <a:lnTo>
                    <a:pt x="2474849" y="1944994"/>
                  </a:lnTo>
                  <a:lnTo>
                    <a:pt x="2450701" y="1987561"/>
                  </a:lnTo>
                  <a:lnTo>
                    <a:pt x="2425036" y="2029122"/>
                  </a:lnTo>
                  <a:lnTo>
                    <a:pt x="2397893" y="2069640"/>
                  </a:lnTo>
                  <a:lnTo>
                    <a:pt x="2369295" y="2109096"/>
                  </a:lnTo>
                  <a:lnTo>
                    <a:pt x="2339290" y="2147434"/>
                  </a:lnTo>
                  <a:lnTo>
                    <a:pt x="2307939" y="2184593"/>
                  </a:lnTo>
                  <a:lnTo>
                    <a:pt x="2275284" y="2220533"/>
                  </a:lnTo>
                  <a:close/>
                </a:path>
                <a:path w="2633979" h="2634615">
                  <a:moveTo>
                    <a:pt x="369082" y="2220533"/>
                  </a:moveTo>
                  <a:lnTo>
                    <a:pt x="358396" y="2220533"/>
                  </a:lnTo>
                  <a:lnTo>
                    <a:pt x="325713" y="2184562"/>
                  </a:lnTo>
                  <a:lnTo>
                    <a:pt x="294359" y="2147398"/>
                  </a:lnTo>
                  <a:lnTo>
                    <a:pt x="264371" y="2109078"/>
                  </a:lnTo>
                  <a:lnTo>
                    <a:pt x="235771" y="2069617"/>
                  </a:lnTo>
                  <a:lnTo>
                    <a:pt x="208591" y="2029036"/>
                  </a:lnTo>
                  <a:lnTo>
                    <a:pt x="182884" y="1987391"/>
                  </a:lnTo>
                  <a:lnTo>
                    <a:pt x="158832" y="1944994"/>
                  </a:lnTo>
                  <a:lnTo>
                    <a:pt x="136238" y="1901461"/>
                  </a:lnTo>
                  <a:lnTo>
                    <a:pt x="115235" y="1856997"/>
                  </a:lnTo>
                  <a:lnTo>
                    <a:pt x="95862" y="1811641"/>
                  </a:lnTo>
                  <a:lnTo>
                    <a:pt x="78155" y="1765430"/>
                  </a:lnTo>
                  <a:lnTo>
                    <a:pt x="62153" y="1718401"/>
                  </a:lnTo>
                  <a:lnTo>
                    <a:pt x="47893" y="1670594"/>
                  </a:lnTo>
                  <a:lnTo>
                    <a:pt x="35412" y="1622044"/>
                  </a:lnTo>
                  <a:lnTo>
                    <a:pt x="24748" y="1572790"/>
                  </a:lnTo>
                  <a:lnTo>
                    <a:pt x="15939" y="1522868"/>
                  </a:lnTo>
                  <a:lnTo>
                    <a:pt x="9022" y="1472318"/>
                  </a:lnTo>
                  <a:lnTo>
                    <a:pt x="4034" y="1421176"/>
                  </a:lnTo>
                  <a:lnTo>
                    <a:pt x="1014" y="1369480"/>
                  </a:lnTo>
                  <a:lnTo>
                    <a:pt x="0" y="1317268"/>
                  </a:lnTo>
                  <a:lnTo>
                    <a:pt x="1033" y="1264610"/>
                  </a:lnTo>
                  <a:lnTo>
                    <a:pt x="4108" y="1212476"/>
                  </a:lnTo>
                  <a:lnTo>
                    <a:pt x="9186" y="1160904"/>
                  </a:lnTo>
                  <a:lnTo>
                    <a:pt x="16228" y="1109933"/>
                  </a:lnTo>
                  <a:lnTo>
                    <a:pt x="25196" y="1059600"/>
                  </a:lnTo>
                  <a:lnTo>
                    <a:pt x="36049" y="1009946"/>
                  </a:lnTo>
                  <a:lnTo>
                    <a:pt x="48751" y="961008"/>
                  </a:lnTo>
                  <a:lnTo>
                    <a:pt x="63262" y="912826"/>
                  </a:lnTo>
                  <a:lnTo>
                    <a:pt x="79543" y="865437"/>
                  </a:lnTo>
                  <a:lnTo>
                    <a:pt x="97556" y="818881"/>
                  </a:lnTo>
                  <a:lnTo>
                    <a:pt x="117262" y="773197"/>
                  </a:lnTo>
                  <a:lnTo>
                    <a:pt x="138622" y="728423"/>
                  </a:lnTo>
                  <a:lnTo>
                    <a:pt x="161597" y="684597"/>
                  </a:lnTo>
                  <a:lnTo>
                    <a:pt x="186150" y="641759"/>
                  </a:lnTo>
                  <a:lnTo>
                    <a:pt x="212240" y="599946"/>
                  </a:lnTo>
                  <a:lnTo>
                    <a:pt x="239829" y="559199"/>
                  </a:lnTo>
                  <a:lnTo>
                    <a:pt x="268879" y="519555"/>
                  </a:lnTo>
                  <a:lnTo>
                    <a:pt x="299351" y="481053"/>
                  </a:lnTo>
                  <a:lnTo>
                    <a:pt x="331206" y="443732"/>
                  </a:lnTo>
                  <a:lnTo>
                    <a:pt x="364405" y="407631"/>
                  </a:lnTo>
                  <a:lnTo>
                    <a:pt x="398910" y="372788"/>
                  </a:lnTo>
                  <a:lnTo>
                    <a:pt x="434681" y="339241"/>
                  </a:lnTo>
                  <a:lnTo>
                    <a:pt x="471681" y="307030"/>
                  </a:lnTo>
                  <a:lnTo>
                    <a:pt x="509870" y="276194"/>
                  </a:lnTo>
                  <a:lnTo>
                    <a:pt x="515357" y="276194"/>
                  </a:lnTo>
                  <a:lnTo>
                    <a:pt x="477185" y="306887"/>
                  </a:lnTo>
                  <a:lnTo>
                    <a:pt x="440202" y="338958"/>
                  </a:lnTo>
                  <a:lnTo>
                    <a:pt x="404444" y="372367"/>
                  </a:lnTo>
                  <a:lnTo>
                    <a:pt x="369953" y="407076"/>
                  </a:lnTo>
                  <a:lnTo>
                    <a:pt x="336766" y="443045"/>
                  </a:lnTo>
                  <a:lnTo>
                    <a:pt x="304922" y="480236"/>
                  </a:lnTo>
                  <a:lnTo>
                    <a:pt x="274459" y="518610"/>
                  </a:lnTo>
                  <a:lnTo>
                    <a:pt x="245418" y="558129"/>
                  </a:lnTo>
                  <a:lnTo>
                    <a:pt x="217836" y="598753"/>
                  </a:lnTo>
                  <a:lnTo>
                    <a:pt x="191753" y="640444"/>
                  </a:lnTo>
                  <a:lnTo>
                    <a:pt x="167206" y="683162"/>
                  </a:lnTo>
                  <a:lnTo>
                    <a:pt x="144236" y="726870"/>
                  </a:lnTo>
                  <a:lnTo>
                    <a:pt x="122880" y="771527"/>
                  </a:lnTo>
                  <a:lnTo>
                    <a:pt x="103177" y="817097"/>
                  </a:lnTo>
                  <a:lnTo>
                    <a:pt x="85167" y="863538"/>
                  </a:lnTo>
                  <a:lnTo>
                    <a:pt x="68888" y="910814"/>
                  </a:lnTo>
                  <a:lnTo>
                    <a:pt x="54379" y="958885"/>
                  </a:lnTo>
                  <a:lnTo>
                    <a:pt x="41679" y="1007711"/>
                  </a:lnTo>
                  <a:lnTo>
                    <a:pt x="30826" y="1057256"/>
                  </a:lnTo>
                  <a:lnTo>
                    <a:pt x="21859" y="1107478"/>
                  </a:lnTo>
                  <a:lnTo>
                    <a:pt x="14818" y="1158341"/>
                  </a:lnTo>
                  <a:lnTo>
                    <a:pt x="9740" y="1209804"/>
                  </a:lnTo>
                  <a:lnTo>
                    <a:pt x="6665" y="1261830"/>
                  </a:lnTo>
                  <a:lnTo>
                    <a:pt x="5631" y="1314379"/>
                  </a:lnTo>
                  <a:lnTo>
                    <a:pt x="6662" y="1366849"/>
                  </a:lnTo>
                  <a:lnTo>
                    <a:pt x="9730" y="1418797"/>
                  </a:lnTo>
                  <a:lnTo>
                    <a:pt x="14795" y="1470185"/>
                  </a:lnTo>
                  <a:lnTo>
                    <a:pt x="21819" y="1520973"/>
                  </a:lnTo>
                  <a:lnTo>
                    <a:pt x="30763" y="1571124"/>
                  </a:lnTo>
                  <a:lnTo>
                    <a:pt x="41589" y="1620598"/>
                  </a:lnTo>
                  <a:lnTo>
                    <a:pt x="54259" y="1669357"/>
                  </a:lnTo>
                  <a:lnTo>
                    <a:pt x="68732" y="1717361"/>
                  </a:lnTo>
                  <a:lnTo>
                    <a:pt x="84971" y="1764574"/>
                  </a:lnTo>
                  <a:lnTo>
                    <a:pt x="102938" y="1810954"/>
                  </a:lnTo>
                  <a:lnTo>
                    <a:pt x="122592" y="1856465"/>
                  </a:lnTo>
                  <a:lnTo>
                    <a:pt x="143897" y="1901068"/>
                  </a:lnTo>
                  <a:lnTo>
                    <a:pt x="166812" y="1944723"/>
                  </a:lnTo>
                  <a:lnTo>
                    <a:pt x="191405" y="1987561"/>
                  </a:lnTo>
                  <a:lnTo>
                    <a:pt x="217379" y="2029122"/>
                  </a:lnTo>
                  <a:lnTo>
                    <a:pt x="244855" y="2069640"/>
                  </a:lnTo>
                  <a:lnTo>
                    <a:pt x="273811" y="2109096"/>
                  </a:lnTo>
                  <a:lnTo>
                    <a:pt x="304202" y="2147434"/>
                  </a:lnTo>
                  <a:lnTo>
                    <a:pt x="335972" y="2184593"/>
                  </a:lnTo>
                  <a:lnTo>
                    <a:pt x="369082" y="2220533"/>
                  </a:lnTo>
                  <a:close/>
                </a:path>
                <a:path w="2633979" h="2634615">
                  <a:moveTo>
                    <a:pt x="743362" y="134485"/>
                  </a:moveTo>
                  <a:lnTo>
                    <a:pt x="736575" y="134485"/>
                  </a:lnTo>
                  <a:lnTo>
                    <a:pt x="780809" y="113753"/>
                  </a:lnTo>
                  <a:lnTo>
                    <a:pt x="825911" y="94630"/>
                  </a:lnTo>
                  <a:lnTo>
                    <a:pt x="871845" y="77151"/>
                  </a:lnTo>
                  <a:lnTo>
                    <a:pt x="918576" y="61355"/>
                  </a:lnTo>
                  <a:lnTo>
                    <a:pt x="966069" y="47278"/>
                  </a:lnTo>
                  <a:lnTo>
                    <a:pt x="1014289" y="34957"/>
                  </a:lnTo>
                  <a:lnTo>
                    <a:pt x="1063201" y="24430"/>
                  </a:lnTo>
                  <a:lnTo>
                    <a:pt x="1112770" y="15734"/>
                  </a:lnTo>
                  <a:lnTo>
                    <a:pt x="1162961" y="8906"/>
                  </a:lnTo>
                  <a:lnTo>
                    <a:pt x="1213738" y="3983"/>
                  </a:lnTo>
                  <a:lnTo>
                    <a:pt x="1265067" y="1001"/>
                  </a:lnTo>
                  <a:lnTo>
                    <a:pt x="1316912" y="0"/>
                  </a:lnTo>
                  <a:lnTo>
                    <a:pt x="1368727" y="1001"/>
                  </a:lnTo>
                  <a:lnTo>
                    <a:pt x="1396233" y="2600"/>
                  </a:lnTo>
                  <a:lnTo>
                    <a:pt x="1316912" y="2600"/>
                  </a:lnTo>
                  <a:lnTo>
                    <a:pt x="1265711" y="3584"/>
                  </a:lnTo>
                  <a:lnTo>
                    <a:pt x="1215013" y="6511"/>
                  </a:lnTo>
                  <a:lnTo>
                    <a:pt x="1164854" y="11344"/>
                  </a:lnTo>
                  <a:lnTo>
                    <a:pt x="1115268" y="18045"/>
                  </a:lnTo>
                  <a:lnTo>
                    <a:pt x="1066290" y="26579"/>
                  </a:lnTo>
                  <a:lnTo>
                    <a:pt x="1017954" y="36907"/>
                  </a:lnTo>
                  <a:lnTo>
                    <a:pt x="970294" y="48993"/>
                  </a:lnTo>
                  <a:lnTo>
                    <a:pt x="923347" y="62799"/>
                  </a:lnTo>
                  <a:lnTo>
                    <a:pt x="877145" y="78289"/>
                  </a:lnTo>
                  <a:lnTo>
                    <a:pt x="831724" y="95424"/>
                  </a:lnTo>
                  <a:lnTo>
                    <a:pt x="787118" y="114169"/>
                  </a:lnTo>
                  <a:lnTo>
                    <a:pt x="743362" y="134485"/>
                  </a:lnTo>
                  <a:close/>
                </a:path>
                <a:path w="2633979" h="2634615">
                  <a:moveTo>
                    <a:pt x="1897105" y="134485"/>
                  </a:moveTo>
                  <a:lnTo>
                    <a:pt x="1890173" y="134485"/>
                  </a:lnTo>
                  <a:lnTo>
                    <a:pt x="1846418" y="114169"/>
                  </a:lnTo>
                  <a:lnTo>
                    <a:pt x="1801813" y="95424"/>
                  </a:lnTo>
                  <a:lnTo>
                    <a:pt x="1756395" y="78289"/>
                  </a:lnTo>
                  <a:lnTo>
                    <a:pt x="1710200" y="62799"/>
                  </a:lnTo>
                  <a:lnTo>
                    <a:pt x="1663262" y="48993"/>
                  </a:lnTo>
                  <a:lnTo>
                    <a:pt x="1615618" y="36907"/>
                  </a:lnTo>
                  <a:lnTo>
                    <a:pt x="1567303" y="26579"/>
                  </a:lnTo>
                  <a:lnTo>
                    <a:pt x="1518353" y="18045"/>
                  </a:lnTo>
                  <a:lnTo>
                    <a:pt x="1468804" y="11344"/>
                  </a:lnTo>
                  <a:lnTo>
                    <a:pt x="1418690" y="6511"/>
                  </a:lnTo>
                  <a:lnTo>
                    <a:pt x="1368047" y="3584"/>
                  </a:lnTo>
                  <a:lnTo>
                    <a:pt x="1316912" y="2600"/>
                  </a:lnTo>
                  <a:lnTo>
                    <a:pt x="1396233" y="2600"/>
                  </a:lnTo>
                  <a:lnTo>
                    <a:pt x="1470800" y="8906"/>
                  </a:lnTo>
                  <a:lnTo>
                    <a:pt x="1520984" y="15734"/>
                  </a:lnTo>
                  <a:lnTo>
                    <a:pt x="1570551" y="24430"/>
                  </a:lnTo>
                  <a:lnTo>
                    <a:pt x="1619463" y="34957"/>
                  </a:lnTo>
                  <a:lnTo>
                    <a:pt x="1667683" y="47278"/>
                  </a:lnTo>
                  <a:lnTo>
                    <a:pt x="1715173" y="61355"/>
                  </a:lnTo>
                  <a:lnTo>
                    <a:pt x="1761898" y="77151"/>
                  </a:lnTo>
                  <a:lnTo>
                    <a:pt x="1807820" y="94630"/>
                  </a:lnTo>
                  <a:lnTo>
                    <a:pt x="1852901" y="113753"/>
                  </a:lnTo>
                  <a:lnTo>
                    <a:pt x="1897105" y="13448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8563814" y="3292178"/>
              <a:ext cx="1917064" cy="2228215"/>
            </a:xfrm>
            <a:custGeom>
              <a:avLst/>
              <a:gdLst/>
              <a:ahLst/>
              <a:cxnLst/>
              <a:rect l="l" t="t" r="r" b="b"/>
              <a:pathLst>
                <a:path w="1917065" h="2228215">
                  <a:moveTo>
                    <a:pt x="1759782" y="2228189"/>
                  </a:moveTo>
                  <a:lnTo>
                    <a:pt x="1746353" y="2228189"/>
                  </a:lnTo>
                  <a:lnTo>
                    <a:pt x="1788471" y="2195051"/>
                  </a:lnTo>
                  <a:lnTo>
                    <a:pt x="1829206" y="2160260"/>
                  </a:lnTo>
                  <a:lnTo>
                    <a:pt x="1868473" y="2123899"/>
                  </a:lnTo>
                  <a:lnTo>
                    <a:pt x="1906202" y="2086047"/>
                  </a:lnTo>
                  <a:lnTo>
                    <a:pt x="1916887" y="2086047"/>
                  </a:lnTo>
                  <a:lnTo>
                    <a:pt x="1879746" y="2123960"/>
                  </a:lnTo>
                  <a:lnTo>
                    <a:pt x="1841142" y="2160314"/>
                  </a:lnTo>
                  <a:lnTo>
                    <a:pt x="1801138" y="2195071"/>
                  </a:lnTo>
                  <a:lnTo>
                    <a:pt x="1759782" y="2228189"/>
                  </a:lnTo>
                  <a:close/>
                </a:path>
                <a:path w="1917065" h="2228215">
                  <a:moveTo>
                    <a:pt x="170390" y="2228189"/>
                  </a:moveTo>
                  <a:lnTo>
                    <a:pt x="157105" y="2228189"/>
                  </a:lnTo>
                  <a:lnTo>
                    <a:pt x="115663" y="2195051"/>
                  </a:lnTo>
                  <a:lnTo>
                    <a:pt x="75628" y="2160260"/>
                  </a:lnTo>
                  <a:lnTo>
                    <a:pt x="37056" y="2123899"/>
                  </a:lnTo>
                  <a:lnTo>
                    <a:pt x="0" y="2086047"/>
                  </a:lnTo>
                  <a:lnTo>
                    <a:pt x="10685" y="2086047"/>
                  </a:lnTo>
                  <a:lnTo>
                    <a:pt x="48391" y="2123960"/>
                  </a:lnTo>
                  <a:lnTo>
                    <a:pt x="87613" y="2160314"/>
                  </a:lnTo>
                  <a:lnTo>
                    <a:pt x="128298" y="2195071"/>
                  </a:lnTo>
                  <a:lnTo>
                    <a:pt x="170390" y="2228189"/>
                  </a:lnTo>
                  <a:close/>
                </a:path>
                <a:path w="1917065" h="2228215">
                  <a:moveTo>
                    <a:pt x="1765414" y="141708"/>
                  </a:moveTo>
                  <a:lnTo>
                    <a:pt x="1759782" y="141708"/>
                  </a:lnTo>
                  <a:lnTo>
                    <a:pt x="1716732" y="109789"/>
                  </a:lnTo>
                  <a:lnTo>
                    <a:pt x="1672351" y="79596"/>
                  </a:lnTo>
                  <a:lnTo>
                    <a:pt x="1626694" y="51191"/>
                  </a:lnTo>
                  <a:lnTo>
                    <a:pt x="1579818" y="24639"/>
                  </a:lnTo>
                  <a:lnTo>
                    <a:pt x="1531777" y="0"/>
                  </a:lnTo>
                  <a:lnTo>
                    <a:pt x="1538708" y="0"/>
                  </a:lnTo>
                  <a:lnTo>
                    <a:pt x="1586475" y="24708"/>
                  </a:lnTo>
                  <a:lnTo>
                    <a:pt x="1633064" y="51295"/>
                  </a:lnTo>
                  <a:lnTo>
                    <a:pt x="1678440" y="79700"/>
                  </a:lnTo>
                  <a:lnTo>
                    <a:pt x="1722568" y="109858"/>
                  </a:lnTo>
                  <a:lnTo>
                    <a:pt x="1765414" y="141708"/>
                  </a:lnTo>
                  <a:close/>
                </a:path>
                <a:path w="1917065" h="2228215">
                  <a:moveTo>
                    <a:pt x="156961" y="141708"/>
                  </a:moveTo>
                  <a:lnTo>
                    <a:pt x="151473" y="141708"/>
                  </a:lnTo>
                  <a:lnTo>
                    <a:pt x="194435" y="109789"/>
                  </a:lnTo>
                  <a:lnTo>
                    <a:pt x="238489" y="79700"/>
                  </a:lnTo>
                  <a:lnTo>
                    <a:pt x="283886" y="51295"/>
                  </a:lnTo>
                  <a:lnTo>
                    <a:pt x="330467" y="24708"/>
                  </a:lnTo>
                  <a:lnTo>
                    <a:pt x="378179" y="0"/>
                  </a:lnTo>
                  <a:lnTo>
                    <a:pt x="384966" y="0"/>
                  </a:lnTo>
                  <a:lnTo>
                    <a:pt x="336802" y="24708"/>
                  </a:lnTo>
                  <a:lnTo>
                    <a:pt x="290049" y="51191"/>
                  </a:lnTo>
                  <a:lnTo>
                    <a:pt x="244392" y="79596"/>
                  </a:lnTo>
                  <a:lnTo>
                    <a:pt x="199917" y="109858"/>
                  </a:lnTo>
                  <a:lnTo>
                    <a:pt x="156961" y="141708"/>
                  </a:lnTo>
                  <a:close/>
                </a:path>
              </a:pathLst>
            </a:custGeom>
            <a:solidFill>
              <a:srgbClr val="449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211050" y="3160292"/>
              <a:ext cx="2622550" cy="2623820"/>
            </a:xfrm>
            <a:custGeom>
              <a:avLst/>
              <a:gdLst/>
              <a:ahLst/>
              <a:cxnLst/>
              <a:rect l="l" t="t" r="r" b="b"/>
              <a:pathLst>
                <a:path w="2622550" h="2623820">
                  <a:moveTo>
                    <a:pt x="1311280" y="2623413"/>
                  </a:moveTo>
                  <a:lnTo>
                    <a:pt x="1259312" y="2622401"/>
                  </a:lnTo>
                  <a:lnTo>
                    <a:pt x="1207858" y="2619391"/>
                  </a:lnTo>
                  <a:lnTo>
                    <a:pt x="1156956" y="2614419"/>
                  </a:lnTo>
                  <a:lnTo>
                    <a:pt x="1106642" y="2607525"/>
                  </a:lnTo>
                  <a:lnTo>
                    <a:pt x="1056954" y="2598745"/>
                  </a:lnTo>
                  <a:lnTo>
                    <a:pt x="1007930" y="2588118"/>
                  </a:lnTo>
                  <a:lnTo>
                    <a:pt x="959607" y="2575681"/>
                  </a:lnTo>
                  <a:lnTo>
                    <a:pt x="912022" y="2561472"/>
                  </a:lnTo>
                  <a:lnTo>
                    <a:pt x="865213" y="2545528"/>
                  </a:lnTo>
                  <a:lnTo>
                    <a:pt x="819217" y="2527888"/>
                  </a:lnTo>
                  <a:lnTo>
                    <a:pt x="774072" y="2508589"/>
                  </a:lnTo>
                  <a:lnTo>
                    <a:pt x="729815" y="2487669"/>
                  </a:lnTo>
                  <a:lnTo>
                    <a:pt x="686482" y="2465166"/>
                  </a:lnTo>
                  <a:lnTo>
                    <a:pt x="644113" y="2441117"/>
                  </a:lnTo>
                  <a:lnTo>
                    <a:pt x="602744" y="2415561"/>
                  </a:lnTo>
                  <a:lnTo>
                    <a:pt x="562412" y="2388534"/>
                  </a:lnTo>
                  <a:lnTo>
                    <a:pt x="523154" y="2360075"/>
                  </a:lnTo>
                  <a:lnTo>
                    <a:pt x="536728" y="2360075"/>
                  </a:lnTo>
                  <a:lnTo>
                    <a:pt x="575501" y="2387635"/>
                  </a:lnTo>
                  <a:lnTo>
                    <a:pt x="615300" y="2413800"/>
                  </a:lnTo>
                  <a:lnTo>
                    <a:pt x="656090" y="2438536"/>
                  </a:lnTo>
                  <a:lnTo>
                    <a:pt x="697834" y="2461806"/>
                  </a:lnTo>
                  <a:lnTo>
                    <a:pt x="740498" y="2483575"/>
                  </a:lnTo>
                  <a:lnTo>
                    <a:pt x="784046" y="2503807"/>
                  </a:lnTo>
                  <a:lnTo>
                    <a:pt x="828442" y="2522467"/>
                  </a:lnTo>
                  <a:lnTo>
                    <a:pt x="873652" y="2539519"/>
                  </a:lnTo>
                  <a:lnTo>
                    <a:pt x="919639" y="2554927"/>
                  </a:lnTo>
                  <a:lnTo>
                    <a:pt x="966369" y="2568656"/>
                  </a:lnTo>
                  <a:lnTo>
                    <a:pt x="1013805" y="2580670"/>
                  </a:lnTo>
                  <a:lnTo>
                    <a:pt x="1061913" y="2590934"/>
                  </a:lnTo>
                  <a:lnTo>
                    <a:pt x="1110656" y="2599411"/>
                  </a:lnTo>
                  <a:lnTo>
                    <a:pt x="1160000" y="2606067"/>
                  </a:lnTo>
                  <a:lnTo>
                    <a:pt x="1209909" y="2610865"/>
                  </a:lnTo>
                  <a:lnTo>
                    <a:pt x="1260348" y="2613770"/>
                  </a:lnTo>
                  <a:lnTo>
                    <a:pt x="1311280" y="2614746"/>
                  </a:lnTo>
                  <a:lnTo>
                    <a:pt x="1462138" y="2614746"/>
                  </a:lnTo>
                  <a:lnTo>
                    <a:pt x="1414612" y="2619391"/>
                  </a:lnTo>
                  <a:lnTo>
                    <a:pt x="1363201" y="2622401"/>
                  </a:lnTo>
                  <a:lnTo>
                    <a:pt x="1311280" y="2623413"/>
                  </a:lnTo>
                  <a:close/>
                </a:path>
                <a:path w="2622550" h="2623820">
                  <a:moveTo>
                    <a:pt x="1462138" y="2614746"/>
                  </a:moveTo>
                  <a:lnTo>
                    <a:pt x="1311280" y="2614746"/>
                  </a:lnTo>
                  <a:lnTo>
                    <a:pt x="1362191" y="2613770"/>
                  </a:lnTo>
                  <a:lnTo>
                    <a:pt x="1412612" y="2610865"/>
                  </a:lnTo>
                  <a:lnTo>
                    <a:pt x="1462508" y="2606067"/>
                  </a:lnTo>
                  <a:lnTo>
                    <a:pt x="1511843" y="2599411"/>
                  </a:lnTo>
                  <a:lnTo>
                    <a:pt x="1560581" y="2590934"/>
                  </a:lnTo>
                  <a:lnTo>
                    <a:pt x="1608686" y="2580670"/>
                  </a:lnTo>
                  <a:lnTo>
                    <a:pt x="1656121" y="2568656"/>
                  </a:lnTo>
                  <a:lnTo>
                    <a:pt x="1702850" y="2554927"/>
                  </a:lnTo>
                  <a:lnTo>
                    <a:pt x="1748837" y="2539519"/>
                  </a:lnTo>
                  <a:lnTo>
                    <a:pt x="1794046" y="2522467"/>
                  </a:lnTo>
                  <a:lnTo>
                    <a:pt x="1838441" y="2503807"/>
                  </a:lnTo>
                  <a:lnTo>
                    <a:pt x="1881986" y="2483575"/>
                  </a:lnTo>
                  <a:lnTo>
                    <a:pt x="1924644" y="2461806"/>
                  </a:lnTo>
                  <a:lnTo>
                    <a:pt x="1966380" y="2438536"/>
                  </a:lnTo>
                  <a:lnTo>
                    <a:pt x="2007156" y="2413800"/>
                  </a:lnTo>
                  <a:lnTo>
                    <a:pt x="2046938" y="2387635"/>
                  </a:lnTo>
                  <a:lnTo>
                    <a:pt x="2085689" y="2360075"/>
                  </a:lnTo>
                  <a:lnTo>
                    <a:pt x="2099118" y="2360075"/>
                  </a:lnTo>
                  <a:lnTo>
                    <a:pt x="2059861" y="2388534"/>
                  </a:lnTo>
                  <a:lnTo>
                    <a:pt x="2019529" y="2415561"/>
                  </a:lnTo>
                  <a:lnTo>
                    <a:pt x="1978161" y="2441117"/>
                  </a:lnTo>
                  <a:lnTo>
                    <a:pt x="1935794" y="2465166"/>
                  </a:lnTo>
                  <a:lnTo>
                    <a:pt x="1892465" y="2487669"/>
                  </a:lnTo>
                  <a:lnTo>
                    <a:pt x="1848213" y="2508589"/>
                  </a:lnTo>
                  <a:lnTo>
                    <a:pt x="1803075" y="2527888"/>
                  </a:lnTo>
                  <a:lnTo>
                    <a:pt x="1757089" y="2545528"/>
                  </a:lnTo>
                  <a:lnTo>
                    <a:pt x="1710293" y="2561472"/>
                  </a:lnTo>
                  <a:lnTo>
                    <a:pt x="1662724" y="2575681"/>
                  </a:lnTo>
                  <a:lnTo>
                    <a:pt x="1614421" y="2588118"/>
                  </a:lnTo>
                  <a:lnTo>
                    <a:pt x="1565420" y="2598745"/>
                  </a:lnTo>
                  <a:lnTo>
                    <a:pt x="1515760" y="2607525"/>
                  </a:lnTo>
                  <a:lnTo>
                    <a:pt x="1465478" y="2614419"/>
                  </a:lnTo>
                  <a:lnTo>
                    <a:pt x="1462138" y="2614746"/>
                  </a:lnTo>
                  <a:close/>
                </a:path>
                <a:path w="2622550" h="2623820">
                  <a:moveTo>
                    <a:pt x="2258967" y="2217933"/>
                  </a:moveTo>
                  <a:lnTo>
                    <a:pt x="2248281" y="2217933"/>
                  </a:lnTo>
                  <a:lnTo>
                    <a:pt x="2281862" y="2181992"/>
                  </a:lnTo>
                  <a:lnTo>
                    <a:pt x="2314061" y="2144834"/>
                  </a:lnTo>
                  <a:lnTo>
                    <a:pt x="2344843" y="2106495"/>
                  </a:lnTo>
                  <a:lnTo>
                    <a:pt x="2374176" y="2067017"/>
                  </a:lnTo>
                  <a:lnTo>
                    <a:pt x="2402027" y="2026429"/>
                  </a:lnTo>
                  <a:lnTo>
                    <a:pt x="2428397" y="1984709"/>
                  </a:lnTo>
                  <a:lnTo>
                    <a:pt x="2453215" y="1941943"/>
                  </a:lnTo>
                  <a:lnTo>
                    <a:pt x="2476442" y="1898169"/>
                  </a:lnTo>
                  <a:lnTo>
                    <a:pt x="2498038" y="1853428"/>
                  </a:lnTo>
                  <a:lnTo>
                    <a:pt x="2517963" y="1807758"/>
                  </a:lnTo>
                  <a:lnTo>
                    <a:pt x="2536178" y="1761201"/>
                  </a:lnTo>
                  <a:lnTo>
                    <a:pt x="2552644" y="1713794"/>
                  </a:lnTo>
                  <a:lnTo>
                    <a:pt x="2567321" y="1665578"/>
                  </a:lnTo>
                  <a:lnTo>
                    <a:pt x="2580168" y="1616593"/>
                  </a:lnTo>
                  <a:lnTo>
                    <a:pt x="2591148" y="1566878"/>
                  </a:lnTo>
                  <a:lnTo>
                    <a:pt x="2600220" y="1516473"/>
                  </a:lnTo>
                  <a:lnTo>
                    <a:pt x="2607345" y="1465418"/>
                  </a:lnTo>
                  <a:lnTo>
                    <a:pt x="2612483" y="1413751"/>
                  </a:lnTo>
                  <a:lnTo>
                    <a:pt x="2615595" y="1361514"/>
                  </a:lnTo>
                  <a:lnTo>
                    <a:pt x="2616641" y="1308745"/>
                  </a:lnTo>
                  <a:lnTo>
                    <a:pt x="2615608" y="1256305"/>
                  </a:lnTo>
                  <a:lnTo>
                    <a:pt x="2612536" y="1204390"/>
                  </a:lnTo>
                  <a:lnTo>
                    <a:pt x="2607462" y="1153039"/>
                  </a:lnTo>
                  <a:lnTo>
                    <a:pt x="2600425" y="1102290"/>
                  </a:lnTo>
                  <a:lnTo>
                    <a:pt x="2591465" y="1052182"/>
                  </a:lnTo>
                  <a:lnTo>
                    <a:pt x="2580621" y="1002755"/>
                  </a:lnTo>
                  <a:lnTo>
                    <a:pt x="2567930" y="954046"/>
                  </a:lnTo>
                  <a:lnTo>
                    <a:pt x="2553432" y="906095"/>
                  </a:lnTo>
                  <a:lnTo>
                    <a:pt x="2537166" y="858941"/>
                  </a:lnTo>
                  <a:lnTo>
                    <a:pt x="2519170" y="812622"/>
                  </a:lnTo>
                  <a:lnTo>
                    <a:pt x="2499484" y="767177"/>
                  </a:lnTo>
                  <a:lnTo>
                    <a:pt x="2478145" y="722644"/>
                  </a:lnTo>
                  <a:lnTo>
                    <a:pt x="2455193" y="679064"/>
                  </a:lnTo>
                  <a:lnTo>
                    <a:pt x="2430667" y="636474"/>
                  </a:lnTo>
                  <a:lnTo>
                    <a:pt x="2404606" y="594914"/>
                  </a:lnTo>
                  <a:lnTo>
                    <a:pt x="2377047" y="554421"/>
                  </a:lnTo>
                  <a:lnTo>
                    <a:pt x="2348030" y="515036"/>
                  </a:lnTo>
                  <a:lnTo>
                    <a:pt x="2317595" y="476796"/>
                  </a:lnTo>
                  <a:lnTo>
                    <a:pt x="2285778" y="439741"/>
                  </a:lnTo>
                  <a:lnTo>
                    <a:pt x="2252621" y="403910"/>
                  </a:lnTo>
                  <a:lnTo>
                    <a:pt x="2218160" y="369341"/>
                  </a:lnTo>
                  <a:lnTo>
                    <a:pt x="2182435" y="336072"/>
                  </a:lnTo>
                  <a:lnTo>
                    <a:pt x="2145485" y="304144"/>
                  </a:lnTo>
                  <a:lnTo>
                    <a:pt x="2107349" y="273594"/>
                  </a:lnTo>
                  <a:lnTo>
                    <a:pt x="2112547" y="273594"/>
                  </a:lnTo>
                  <a:lnTo>
                    <a:pt x="2150736" y="304287"/>
                  </a:lnTo>
                  <a:lnTo>
                    <a:pt x="2187736" y="336358"/>
                  </a:lnTo>
                  <a:lnTo>
                    <a:pt x="2223507" y="369767"/>
                  </a:lnTo>
                  <a:lnTo>
                    <a:pt x="2258012" y="404476"/>
                  </a:lnTo>
                  <a:lnTo>
                    <a:pt x="2291211" y="440445"/>
                  </a:lnTo>
                  <a:lnTo>
                    <a:pt x="2323066" y="477636"/>
                  </a:lnTo>
                  <a:lnTo>
                    <a:pt x="2353538" y="516010"/>
                  </a:lnTo>
                  <a:lnTo>
                    <a:pt x="2382588" y="555529"/>
                  </a:lnTo>
                  <a:lnTo>
                    <a:pt x="2410177" y="596153"/>
                  </a:lnTo>
                  <a:lnTo>
                    <a:pt x="2436267" y="637843"/>
                  </a:lnTo>
                  <a:lnTo>
                    <a:pt x="2460819" y="680562"/>
                  </a:lnTo>
                  <a:lnTo>
                    <a:pt x="2483795" y="724270"/>
                  </a:lnTo>
                  <a:lnTo>
                    <a:pt x="2505155" y="768927"/>
                  </a:lnTo>
                  <a:lnTo>
                    <a:pt x="2524861" y="814496"/>
                  </a:lnTo>
                  <a:lnTo>
                    <a:pt x="2542874" y="860938"/>
                  </a:lnTo>
                  <a:lnTo>
                    <a:pt x="2559155" y="908214"/>
                  </a:lnTo>
                  <a:lnTo>
                    <a:pt x="2573666" y="956284"/>
                  </a:lnTo>
                  <a:lnTo>
                    <a:pt x="2586367" y="1005111"/>
                  </a:lnTo>
                  <a:lnTo>
                    <a:pt x="2597221" y="1054655"/>
                  </a:lnTo>
                  <a:lnTo>
                    <a:pt x="2606188" y="1104878"/>
                  </a:lnTo>
                  <a:lnTo>
                    <a:pt x="2613230" y="1155741"/>
                  </a:lnTo>
                  <a:lnTo>
                    <a:pt x="2618308" y="1207204"/>
                  </a:lnTo>
                  <a:lnTo>
                    <a:pt x="2621384" y="1259230"/>
                  </a:lnTo>
                  <a:lnTo>
                    <a:pt x="2622417" y="1311779"/>
                  </a:lnTo>
                  <a:lnTo>
                    <a:pt x="2621386" y="1364249"/>
                  </a:lnTo>
                  <a:lnTo>
                    <a:pt x="2618319" y="1416197"/>
                  </a:lnTo>
                  <a:lnTo>
                    <a:pt x="2613254" y="1467585"/>
                  </a:lnTo>
                  <a:lnTo>
                    <a:pt x="2606230" y="1518373"/>
                  </a:lnTo>
                  <a:lnTo>
                    <a:pt x="2597285" y="1568524"/>
                  </a:lnTo>
                  <a:lnTo>
                    <a:pt x="2586459" y="1617998"/>
                  </a:lnTo>
                  <a:lnTo>
                    <a:pt x="2573790" y="1666756"/>
                  </a:lnTo>
                  <a:lnTo>
                    <a:pt x="2559316" y="1714761"/>
                  </a:lnTo>
                  <a:lnTo>
                    <a:pt x="2543077" y="1761973"/>
                  </a:lnTo>
                  <a:lnTo>
                    <a:pt x="2525111" y="1808354"/>
                  </a:lnTo>
                  <a:lnTo>
                    <a:pt x="2505456" y="1853865"/>
                  </a:lnTo>
                  <a:lnTo>
                    <a:pt x="2484152" y="1898467"/>
                  </a:lnTo>
                  <a:lnTo>
                    <a:pt x="2461236" y="1942122"/>
                  </a:lnTo>
                  <a:lnTo>
                    <a:pt x="2436749" y="1984791"/>
                  </a:lnTo>
                  <a:lnTo>
                    <a:pt x="2410727" y="2026436"/>
                  </a:lnTo>
                  <a:lnTo>
                    <a:pt x="2383177" y="2067062"/>
                  </a:lnTo>
                  <a:lnTo>
                    <a:pt x="2354180" y="2106568"/>
                  </a:lnTo>
                  <a:lnTo>
                    <a:pt x="2323783" y="2144909"/>
                  </a:lnTo>
                  <a:lnTo>
                    <a:pt x="2292030" y="2182043"/>
                  </a:lnTo>
                  <a:lnTo>
                    <a:pt x="2258967" y="2217933"/>
                  </a:lnTo>
                  <a:close/>
                </a:path>
                <a:path w="2622550" h="2623820">
                  <a:moveTo>
                    <a:pt x="374135" y="2217933"/>
                  </a:moveTo>
                  <a:lnTo>
                    <a:pt x="363450" y="2217933"/>
                  </a:lnTo>
                  <a:lnTo>
                    <a:pt x="330340" y="2181992"/>
                  </a:lnTo>
                  <a:lnTo>
                    <a:pt x="298570" y="2144834"/>
                  </a:lnTo>
                  <a:lnTo>
                    <a:pt x="268179" y="2106495"/>
                  </a:lnTo>
                  <a:lnTo>
                    <a:pt x="239206" y="2067017"/>
                  </a:lnTo>
                  <a:lnTo>
                    <a:pt x="211685" y="2026429"/>
                  </a:lnTo>
                  <a:lnTo>
                    <a:pt x="185621" y="1984709"/>
                  </a:lnTo>
                  <a:lnTo>
                    <a:pt x="161086" y="1941943"/>
                  </a:lnTo>
                  <a:lnTo>
                    <a:pt x="138265" y="1898467"/>
                  </a:lnTo>
                  <a:lnTo>
                    <a:pt x="116960" y="1853865"/>
                  </a:lnTo>
                  <a:lnTo>
                    <a:pt x="97306" y="1808354"/>
                  </a:lnTo>
                  <a:lnTo>
                    <a:pt x="79340" y="1761973"/>
                  </a:lnTo>
                  <a:lnTo>
                    <a:pt x="63100" y="1714761"/>
                  </a:lnTo>
                  <a:lnTo>
                    <a:pt x="48627" y="1666756"/>
                  </a:lnTo>
                  <a:lnTo>
                    <a:pt x="35958" y="1617998"/>
                  </a:lnTo>
                  <a:lnTo>
                    <a:pt x="25132" y="1568524"/>
                  </a:lnTo>
                  <a:lnTo>
                    <a:pt x="16187" y="1518373"/>
                  </a:lnTo>
                  <a:lnTo>
                    <a:pt x="9163" y="1467585"/>
                  </a:lnTo>
                  <a:lnTo>
                    <a:pt x="4098" y="1416197"/>
                  </a:lnTo>
                  <a:lnTo>
                    <a:pt x="1031" y="1364249"/>
                  </a:lnTo>
                  <a:lnTo>
                    <a:pt x="0" y="1311779"/>
                  </a:lnTo>
                  <a:lnTo>
                    <a:pt x="1033" y="1259230"/>
                  </a:lnTo>
                  <a:lnTo>
                    <a:pt x="4108" y="1207204"/>
                  </a:lnTo>
                  <a:lnTo>
                    <a:pt x="9186" y="1155741"/>
                  </a:lnTo>
                  <a:lnTo>
                    <a:pt x="16228" y="1104878"/>
                  </a:lnTo>
                  <a:lnTo>
                    <a:pt x="25194" y="1054655"/>
                  </a:lnTo>
                  <a:lnTo>
                    <a:pt x="36047" y="1005111"/>
                  </a:lnTo>
                  <a:lnTo>
                    <a:pt x="48748" y="956284"/>
                  </a:lnTo>
                  <a:lnTo>
                    <a:pt x="63257" y="908214"/>
                  </a:lnTo>
                  <a:lnTo>
                    <a:pt x="79536" y="860938"/>
                  </a:lnTo>
                  <a:lnTo>
                    <a:pt x="97546" y="814496"/>
                  </a:lnTo>
                  <a:lnTo>
                    <a:pt x="117248" y="768927"/>
                  </a:lnTo>
                  <a:lnTo>
                    <a:pt x="138604" y="724270"/>
                  </a:lnTo>
                  <a:lnTo>
                    <a:pt x="161574" y="680562"/>
                  </a:lnTo>
                  <a:lnTo>
                    <a:pt x="186121" y="637843"/>
                  </a:lnTo>
                  <a:lnTo>
                    <a:pt x="212204" y="596153"/>
                  </a:lnTo>
                  <a:lnTo>
                    <a:pt x="239786" y="555529"/>
                  </a:lnTo>
                  <a:lnTo>
                    <a:pt x="268828" y="516010"/>
                  </a:lnTo>
                  <a:lnTo>
                    <a:pt x="299290" y="477636"/>
                  </a:lnTo>
                  <a:lnTo>
                    <a:pt x="331134" y="440445"/>
                  </a:lnTo>
                  <a:lnTo>
                    <a:pt x="364321" y="404476"/>
                  </a:lnTo>
                  <a:lnTo>
                    <a:pt x="398813" y="369767"/>
                  </a:lnTo>
                  <a:lnTo>
                    <a:pt x="434570" y="336358"/>
                  </a:lnTo>
                  <a:lnTo>
                    <a:pt x="471554" y="304287"/>
                  </a:lnTo>
                  <a:lnTo>
                    <a:pt x="509725" y="273594"/>
                  </a:lnTo>
                  <a:lnTo>
                    <a:pt x="515068" y="273594"/>
                  </a:lnTo>
                  <a:lnTo>
                    <a:pt x="476932" y="304144"/>
                  </a:lnTo>
                  <a:lnTo>
                    <a:pt x="439982" y="336072"/>
                  </a:lnTo>
                  <a:lnTo>
                    <a:pt x="404257" y="369341"/>
                  </a:lnTo>
                  <a:lnTo>
                    <a:pt x="369796" y="403910"/>
                  </a:lnTo>
                  <a:lnTo>
                    <a:pt x="336638" y="439741"/>
                  </a:lnTo>
                  <a:lnTo>
                    <a:pt x="304822" y="476796"/>
                  </a:lnTo>
                  <a:lnTo>
                    <a:pt x="274386" y="515036"/>
                  </a:lnTo>
                  <a:lnTo>
                    <a:pt x="245370" y="554421"/>
                  </a:lnTo>
                  <a:lnTo>
                    <a:pt x="217811" y="594914"/>
                  </a:lnTo>
                  <a:lnTo>
                    <a:pt x="191749" y="636474"/>
                  </a:lnTo>
                  <a:lnTo>
                    <a:pt x="167223" y="679064"/>
                  </a:lnTo>
                  <a:lnTo>
                    <a:pt x="144271" y="722644"/>
                  </a:lnTo>
                  <a:lnTo>
                    <a:pt x="122933" y="767177"/>
                  </a:lnTo>
                  <a:lnTo>
                    <a:pt x="103246" y="812622"/>
                  </a:lnTo>
                  <a:lnTo>
                    <a:pt x="85251" y="858941"/>
                  </a:lnTo>
                  <a:lnTo>
                    <a:pt x="68984" y="906095"/>
                  </a:lnTo>
                  <a:lnTo>
                    <a:pt x="54487" y="954046"/>
                  </a:lnTo>
                  <a:lnTo>
                    <a:pt x="41796" y="1002755"/>
                  </a:lnTo>
                  <a:lnTo>
                    <a:pt x="30951" y="1052182"/>
                  </a:lnTo>
                  <a:lnTo>
                    <a:pt x="21991" y="1102290"/>
                  </a:lnTo>
                  <a:lnTo>
                    <a:pt x="14955" y="1153039"/>
                  </a:lnTo>
                  <a:lnTo>
                    <a:pt x="9881" y="1204390"/>
                  </a:lnTo>
                  <a:lnTo>
                    <a:pt x="6808" y="1256305"/>
                  </a:lnTo>
                  <a:lnTo>
                    <a:pt x="5775" y="1308745"/>
                  </a:lnTo>
                  <a:lnTo>
                    <a:pt x="6822" y="1361514"/>
                  </a:lnTo>
                  <a:lnTo>
                    <a:pt x="9933" y="1413751"/>
                  </a:lnTo>
                  <a:lnTo>
                    <a:pt x="15072" y="1465418"/>
                  </a:lnTo>
                  <a:lnTo>
                    <a:pt x="22196" y="1516473"/>
                  </a:lnTo>
                  <a:lnTo>
                    <a:pt x="31268" y="1566878"/>
                  </a:lnTo>
                  <a:lnTo>
                    <a:pt x="42248" y="1616593"/>
                  </a:lnTo>
                  <a:lnTo>
                    <a:pt x="55096" y="1665578"/>
                  </a:lnTo>
                  <a:lnTo>
                    <a:pt x="69773" y="1713794"/>
                  </a:lnTo>
                  <a:lnTo>
                    <a:pt x="86238" y="1761201"/>
                  </a:lnTo>
                  <a:lnTo>
                    <a:pt x="104454" y="1807758"/>
                  </a:lnTo>
                  <a:lnTo>
                    <a:pt x="124379" y="1853428"/>
                  </a:lnTo>
                  <a:lnTo>
                    <a:pt x="145975" y="1898169"/>
                  </a:lnTo>
                  <a:lnTo>
                    <a:pt x="169305" y="1942122"/>
                  </a:lnTo>
                  <a:lnTo>
                    <a:pt x="194071" y="1984791"/>
                  </a:lnTo>
                  <a:lnTo>
                    <a:pt x="220394" y="2026436"/>
                  </a:lnTo>
                  <a:lnTo>
                    <a:pt x="248272" y="2067062"/>
                  </a:lnTo>
                  <a:lnTo>
                    <a:pt x="277627" y="2106568"/>
                  </a:lnTo>
                  <a:lnTo>
                    <a:pt x="308416" y="2144909"/>
                  </a:lnTo>
                  <a:lnTo>
                    <a:pt x="340599" y="2182043"/>
                  </a:lnTo>
                  <a:lnTo>
                    <a:pt x="374135" y="2217933"/>
                  </a:lnTo>
                  <a:close/>
                </a:path>
                <a:path w="2622550" h="2623820">
                  <a:moveTo>
                    <a:pt x="744517" y="131885"/>
                  </a:moveTo>
                  <a:lnTo>
                    <a:pt x="737730" y="131885"/>
                  </a:lnTo>
                  <a:lnTo>
                    <a:pt x="781486" y="111569"/>
                  </a:lnTo>
                  <a:lnTo>
                    <a:pt x="826092" y="92824"/>
                  </a:lnTo>
                  <a:lnTo>
                    <a:pt x="871513" y="75688"/>
                  </a:lnTo>
                  <a:lnTo>
                    <a:pt x="917715" y="60199"/>
                  </a:lnTo>
                  <a:lnTo>
                    <a:pt x="964663" y="46393"/>
                  </a:lnTo>
                  <a:lnTo>
                    <a:pt x="1012322" y="34307"/>
                  </a:lnTo>
                  <a:lnTo>
                    <a:pt x="1060658" y="23979"/>
                  </a:lnTo>
                  <a:lnTo>
                    <a:pt x="1109636" y="15445"/>
                  </a:lnTo>
                  <a:lnTo>
                    <a:pt x="1159222" y="8743"/>
                  </a:lnTo>
                  <a:lnTo>
                    <a:pt x="1209381" y="3910"/>
                  </a:lnTo>
                  <a:lnTo>
                    <a:pt x="1260079" y="983"/>
                  </a:lnTo>
                  <a:lnTo>
                    <a:pt x="1311280" y="0"/>
                  </a:lnTo>
                  <a:lnTo>
                    <a:pt x="1362416" y="983"/>
                  </a:lnTo>
                  <a:lnTo>
                    <a:pt x="1392879" y="2744"/>
                  </a:lnTo>
                  <a:lnTo>
                    <a:pt x="1311280" y="2744"/>
                  </a:lnTo>
                  <a:lnTo>
                    <a:pt x="1260753" y="3704"/>
                  </a:lnTo>
                  <a:lnTo>
                    <a:pt x="1210706" y="6562"/>
                  </a:lnTo>
                  <a:lnTo>
                    <a:pt x="1161176" y="11283"/>
                  </a:lnTo>
                  <a:lnTo>
                    <a:pt x="1112198" y="17831"/>
                  </a:lnTo>
                  <a:lnTo>
                    <a:pt x="1063807" y="26174"/>
                  </a:lnTo>
                  <a:lnTo>
                    <a:pt x="1016040" y="36275"/>
                  </a:lnTo>
                  <a:lnTo>
                    <a:pt x="968932" y="48101"/>
                  </a:lnTo>
                  <a:lnTo>
                    <a:pt x="922517" y="61617"/>
                  </a:lnTo>
                  <a:lnTo>
                    <a:pt x="876833" y="76788"/>
                  </a:lnTo>
                  <a:lnTo>
                    <a:pt x="831915" y="93579"/>
                  </a:lnTo>
                  <a:lnTo>
                    <a:pt x="787798" y="111956"/>
                  </a:lnTo>
                  <a:lnTo>
                    <a:pt x="744517" y="131885"/>
                  </a:lnTo>
                  <a:close/>
                </a:path>
                <a:path w="2622550" h="2623820">
                  <a:moveTo>
                    <a:pt x="1884542" y="131885"/>
                  </a:moveTo>
                  <a:lnTo>
                    <a:pt x="1877900" y="131885"/>
                  </a:lnTo>
                  <a:lnTo>
                    <a:pt x="1834619" y="111956"/>
                  </a:lnTo>
                  <a:lnTo>
                    <a:pt x="1790503" y="93579"/>
                  </a:lnTo>
                  <a:lnTo>
                    <a:pt x="1745586" y="76788"/>
                  </a:lnTo>
                  <a:lnTo>
                    <a:pt x="1699905" y="61617"/>
                  </a:lnTo>
                  <a:lnTo>
                    <a:pt x="1653496" y="48101"/>
                  </a:lnTo>
                  <a:lnTo>
                    <a:pt x="1606395" y="36275"/>
                  </a:lnTo>
                  <a:lnTo>
                    <a:pt x="1558638" y="26174"/>
                  </a:lnTo>
                  <a:lnTo>
                    <a:pt x="1510261" y="17831"/>
                  </a:lnTo>
                  <a:lnTo>
                    <a:pt x="1461301" y="11283"/>
                  </a:lnTo>
                  <a:lnTo>
                    <a:pt x="1411794" y="6562"/>
                  </a:lnTo>
                  <a:lnTo>
                    <a:pt x="1361775" y="3704"/>
                  </a:lnTo>
                  <a:lnTo>
                    <a:pt x="1311280" y="2744"/>
                  </a:lnTo>
                  <a:lnTo>
                    <a:pt x="1392879" y="2744"/>
                  </a:lnTo>
                  <a:lnTo>
                    <a:pt x="1463172" y="8743"/>
                  </a:lnTo>
                  <a:lnTo>
                    <a:pt x="1512722" y="15445"/>
                  </a:lnTo>
                  <a:lnTo>
                    <a:pt x="1561672" y="23979"/>
                  </a:lnTo>
                  <a:lnTo>
                    <a:pt x="1609986" y="34307"/>
                  </a:lnTo>
                  <a:lnTo>
                    <a:pt x="1657630" y="46393"/>
                  </a:lnTo>
                  <a:lnTo>
                    <a:pt x="1704568" y="60199"/>
                  </a:lnTo>
                  <a:lnTo>
                    <a:pt x="1750763" y="75688"/>
                  </a:lnTo>
                  <a:lnTo>
                    <a:pt x="1796181" y="92824"/>
                  </a:lnTo>
                  <a:lnTo>
                    <a:pt x="1840786" y="111569"/>
                  </a:lnTo>
                  <a:lnTo>
                    <a:pt x="1884542" y="131885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574500" y="3292178"/>
              <a:ext cx="1896110" cy="2228215"/>
            </a:xfrm>
            <a:custGeom>
              <a:avLst/>
              <a:gdLst/>
              <a:ahLst/>
              <a:cxnLst/>
              <a:rect l="l" t="t" r="r" b="b"/>
              <a:pathLst>
                <a:path w="1896109" h="2228215">
                  <a:moveTo>
                    <a:pt x="1735667" y="2228189"/>
                  </a:moveTo>
                  <a:lnTo>
                    <a:pt x="1722238" y="2228189"/>
                  </a:lnTo>
                  <a:lnTo>
                    <a:pt x="1765163" y="2195071"/>
                  </a:lnTo>
                  <a:lnTo>
                    <a:pt x="1806577" y="2160314"/>
                  </a:lnTo>
                  <a:lnTo>
                    <a:pt x="1846471" y="2123960"/>
                  </a:lnTo>
                  <a:lnTo>
                    <a:pt x="1884831" y="2086047"/>
                  </a:lnTo>
                  <a:lnTo>
                    <a:pt x="1895516" y="2086047"/>
                  </a:lnTo>
                  <a:lnTo>
                    <a:pt x="1857639" y="2124041"/>
                  </a:lnTo>
                  <a:lnTo>
                    <a:pt x="1818335" y="2160423"/>
                  </a:lnTo>
                  <a:lnTo>
                    <a:pt x="1777658" y="2195152"/>
                  </a:lnTo>
                  <a:lnTo>
                    <a:pt x="1735667" y="2228189"/>
                  </a:lnTo>
                  <a:close/>
                </a:path>
                <a:path w="1896109" h="2228215">
                  <a:moveTo>
                    <a:pt x="173277" y="2228189"/>
                  </a:moveTo>
                  <a:lnTo>
                    <a:pt x="159704" y="2228189"/>
                  </a:lnTo>
                  <a:lnTo>
                    <a:pt x="117612" y="2195071"/>
                  </a:lnTo>
                  <a:lnTo>
                    <a:pt x="76928" y="2160314"/>
                  </a:lnTo>
                  <a:lnTo>
                    <a:pt x="37705" y="2123960"/>
                  </a:lnTo>
                  <a:lnTo>
                    <a:pt x="0" y="2086047"/>
                  </a:lnTo>
                  <a:lnTo>
                    <a:pt x="10685" y="2086047"/>
                  </a:lnTo>
                  <a:lnTo>
                    <a:pt x="49126" y="2124041"/>
                  </a:lnTo>
                  <a:lnTo>
                    <a:pt x="89057" y="2160423"/>
                  </a:lnTo>
                  <a:lnTo>
                    <a:pt x="130450" y="2195152"/>
                  </a:lnTo>
                  <a:lnTo>
                    <a:pt x="173277" y="2228189"/>
                  </a:lnTo>
                  <a:close/>
                </a:path>
                <a:path w="1896109" h="2228215">
                  <a:moveTo>
                    <a:pt x="1749096" y="141708"/>
                  </a:moveTo>
                  <a:lnTo>
                    <a:pt x="1743898" y="141708"/>
                  </a:lnTo>
                  <a:lnTo>
                    <a:pt x="1700587" y="109719"/>
                  </a:lnTo>
                  <a:lnTo>
                    <a:pt x="1655937" y="79492"/>
                  </a:lnTo>
                  <a:lnTo>
                    <a:pt x="1609999" y="51087"/>
                  </a:lnTo>
                  <a:lnTo>
                    <a:pt x="1562820" y="24569"/>
                  </a:lnTo>
                  <a:lnTo>
                    <a:pt x="1514449" y="0"/>
                  </a:lnTo>
                  <a:lnTo>
                    <a:pt x="1521091" y="0"/>
                  </a:lnTo>
                  <a:lnTo>
                    <a:pt x="1569132" y="24639"/>
                  </a:lnTo>
                  <a:lnTo>
                    <a:pt x="1616008" y="51191"/>
                  </a:lnTo>
                  <a:lnTo>
                    <a:pt x="1661665" y="79596"/>
                  </a:lnTo>
                  <a:lnTo>
                    <a:pt x="1706046" y="109789"/>
                  </a:lnTo>
                  <a:lnTo>
                    <a:pt x="1749096" y="141708"/>
                  </a:lnTo>
                  <a:close/>
                </a:path>
                <a:path w="1896109" h="2228215">
                  <a:moveTo>
                    <a:pt x="151618" y="141708"/>
                  </a:moveTo>
                  <a:lnTo>
                    <a:pt x="146275" y="141708"/>
                  </a:lnTo>
                  <a:lnTo>
                    <a:pt x="189427" y="109719"/>
                  </a:lnTo>
                  <a:lnTo>
                    <a:pt x="233706" y="79596"/>
                  </a:lnTo>
                  <a:lnTo>
                    <a:pt x="279363" y="51191"/>
                  </a:lnTo>
                  <a:lnTo>
                    <a:pt x="326239" y="24639"/>
                  </a:lnTo>
                  <a:lnTo>
                    <a:pt x="374280" y="0"/>
                  </a:lnTo>
                  <a:lnTo>
                    <a:pt x="381067" y="0"/>
                  </a:lnTo>
                  <a:lnTo>
                    <a:pt x="332572" y="24639"/>
                  </a:lnTo>
                  <a:lnTo>
                    <a:pt x="285516" y="51087"/>
                  </a:lnTo>
                  <a:lnTo>
                    <a:pt x="239578" y="79492"/>
                  </a:lnTo>
                  <a:lnTo>
                    <a:pt x="194835" y="109789"/>
                  </a:lnTo>
                  <a:lnTo>
                    <a:pt x="151618" y="141708"/>
                  </a:lnTo>
                  <a:close/>
                </a:path>
              </a:pathLst>
            </a:custGeom>
            <a:solidFill>
              <a:srgbClr val="449A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216825" y="3163037"/>
              <a:ext cx="2611120" cy="2612390"/>
            </a:xfrm>
            <a:custGeom>
              <a:avLst/>
              <a:gdLst/>
              <a:ahLst/>
              <a:cxnLst/>
              <a:rect l="l" t="t" r="r" b="b"/>
              <a:pathLst>
                <a:path w="2611120" h="2612390">
                  <a:moveTo>
                    <a:pt x="1305505" y="2612001"/>
                  </a:moveTo>
                  <a:lnTo>
                    <a:pt x="1254572" y="2611025"/>
                  </a:lnTo>
                  <a:lnTo>
                    <a:pt x="1204133" y="2608120"/>
                  </a:lnTo>
                  <a:lnTo>
                    <a:pt x="1154224" y="2603322"/>
                  </a:lnTo>
                  <a:lnTo>
                    <a:pt x="1104880" y="2596666"/>
                  </a:lnTo>
                  <a:lnTo>
                    <a:pt x="1056137" y="2588189"/>
                  </a:lnTo>
                  <a:lnTo>
                    <a:pt x="1008029" y="2577926"/>
                  </a:lnTo>
                  <a:lnTo>
                    <a:pt x="960593" y="2565912"/>
                  </a:lnTo>
                  <a:lnTo>
                    <a:pt x="913863" y="2552183"/>
                  </a:lnTo>
                  <a:lnTo>
                    <a:pt x="867876" y="2536774"/>
                  </a:lnTo>
                  <a:lnTo>
                    <a:pt x="822666" y="2519722"/>
                  </a:lnTo>
                  <a:lnTo>
                    <a:pt x="778270" y="2501062"/>
                  </a:lnTo>
                  <a:lnTo>
                    <a:pt x="734722" y="2480830"/>
                  </a:lnTo>
                  <a:lnTo>
                    <a:pt x="692058" y="2459061"/>
                  </a:lnTo>
                  <a:lnTo>
                    <a:pt x="650314" y="2435791"/>
                  </a:lnTo>
                  <a:lnTo>
                    <a:pt x="609524" y="2411055"/>
                  </a:lnTo>
                  <a:lnTo>
                    <a:pt x="569725" y="2384890"/>
                  </a:lnTo>
                  <a:lnTo>
                    <a:pt x="530952" y="2357330"/>
                  </a:lnTo>
                  <a:lnTo>
                    <a:pt x="544525" y="2357330"/>
                  </a:lnTo>
                  <a:lnTo>
                    <a:pt x="585191" y="2385588"/>
                  </a:lnTo>
                  <a:lnTo>
                    <a:pt x="626967" y="2412319"/>
                  </a:lnTo>
                  <a:lnTo>
                    <a:pt x="669812" y="2437482"/>
                  </a:lnTo>
                  <a:lnTo>
                    <a:pt x="713686" y="2461036"/>
                  </a:lnTo>
                  <a:lnTo>
                    <a:pt x="758546" y="2482941"/>
                  </a:lnTo>
                  <a:lnTo>
                    <a:pt x="804353" y="2503155"/>
                  </a:lnTo>
                  <a:lnTo>
                    <a:pt x="851066" y="2521638"/>
                  </a:lnTo>
                  <a:lnTo>
                    <a:pt x="898644" y="2538348"/>
                  </a:lnTo>
                  <a:lnTo>
                    <a:pt x="947046" y="2553246"/>
                  </a:lnTo>
                  <a:lnTo>
                    <a:pt x="996231" y="2566289"/>
                  </a:lnTo>
                  <a:lnTo>
                    <a:pt x="1046159" y="2577439"/>
                  </a:lnTo>
                  <a:lnTo>
                    <a:pt x="1096788" y="2586652"/>
                  </a:lnTo>
                  <a:lnTo>
                    <a:pt x="1148078" y="2593889"/>
                  </a:lnTo>
                  <a:lnTo>
                    <a:pt x="1199988" y="2599109"/>
                  </a:lnTo>
                  <a:lnTo>
                    <a:pt x="1252477" y="2602271"/>
                  </a:lnTo>
                  <a:lnTo>
                    <a:pt x="1305505" y="2603334"/>
                  </a:lnTo>
                  <a:lnTo>
                    <a:pt x="1456607" y="2603334"/>
                  </a:lnTo>
                  <a:lnTo>
                    <a:pt x="1406836" y="2608120"/>
                  </a:lnTo>
                  <a:lnTo>
                    <a:pt x="1356415" y="2611025"/>
                  </a:lnTo>
                  <a:lnTo>
                    <a:pt x="1305505" y="2612001"/>
                  </a:lnTo>
                  <a:close/>
                </a:path>
                <a:path w="2611120" h="2612390">
                  <a:moveTo>
                    <a:pt x="1456607" y="2603334"/>
                  </a:moveTo>
                  <a:lnTo>
                    <a:pt x="1305505" y="2603334"/>
                  </a:lnTo>
                  <a:lnTo>
                    <a:pt x="1358507" y="2602271"/>
                  </a:lnTo>
                  <a:lnTo>
                    <a:pt x="1410973" y="2599109"/>
                  </a:lnTo>
                  <a:lnTo>
                    <a:pt x="1462864" y="2593889"/>
                  </a:lnTo>
                  <a:lnTo>
                    <a:pt x="1514138" y="2586652"/>
                  </a:lnTo>
                  <a:lnTo>
                    <a:pt x="1564753" y="2577439"/>
                  </a:lnTo>
                  <a:lnTo>
                    <a:pt x="1614669" y="2566289"/>
                  </a:lnTo>
                  <a:lnTo>
                    <a:pt x="1663844" y="2553246"/>
                  </a:lnTo>
                  <a:lnTo>
                    <a:pt x="1712239" y="2538348"/>
                  </a:lnTo>
                  <a:lnTo>
                    <a:pt x="1759810" y="2521638"/>
                  </a:lnTo>
                  <a:lnTo>
                    <a:pt x="1806519" y="2503155"/>
                  </a:lnTo>
                  <a:lnTo>
                    <a:pt x="1852323" y="2482941"/>
                  </a:lnTo>
                  <a:lnTo>
                    <a:pt x="1897181" y="2461036"/>
                  </a:lnTo>
                  <a:lnTo>
                    <a:pt x="1941053" y="2437482"/>
                  </a:lnTo>
                  <a:lnTo>
                    <a:pt x="1983897" y="2412319"/>
                  </a:lnTo>
                  <a:lnTo>
                    <a:pt x="2025673" y="2385588"/>
                  </a:lnTo>
                  <a:lnTo>
                    <a:pt x="2066339" y="2357330"/>
                  </a:lnTo>
                  <a:lnTo>
                    <a:pt x="2079913" y="2357330"/>
                  </a:lnTo>
                  <a:lnTo>
                    <a:pt x="2041162" y="2384890"/>
                  </a:lnTo>
                  <a:lnTo>
                    <a:pt x="2001380" y="2411055"/>
                  </a:lnTo>
                  <a:lnTo>
                    <a:pt x="1960604" y="2435791"/>
                  </a:lnTo>
                  <a:lnTo>
                    <a:pt x="1918868" y="2459061"/>
                  </a:lnTo>
                  <a:lnTo>
                    <a:pt x="1876210" y="2480830"/>
                  </a:lnTo>
                  <a:lnTo>
                    <a:pt x="1832665" y="2501062"/>
                  </a:lnTo>
                  <a:lnTo>
                    <a:pt x="1788270" y="2519722"/>
                  </a:lnTo>
                  <a:lnTo>
                    <a:pt x="1743061" y="2536774"/>
                  </a:lnTo>
                  <a:lnTo>
                    <a:pt x="1697074" y="2552183"/>
                  </a:lnTo>
                  <a:lnTo>
                    <a:pt x="1650345" y="2565912"/>
                  </a:lnTo>
                  <a:lnTo>
                    <a:pt x="1602910" y="2577926"/>
                  </a:lnTo>
                  <a:lnTo>
                    <a:pt x="1554805" y="2588189"/>
                  </a:lnTo>
                  <a:lnTo>
                    <a:pt x="1506068" y="2596666"/>
                  </a:lnTo>
                  <a:lnTo>
                    <a:pt x="1456607" y="2603334"/>
                  </a:lnTo>
                  <a:close/>
                </a:path>
                <a:path w="2611120" h="2612390">
                  <a:moveTo>
                    <a:pt x="2242505" y="2215188"/>
                  </a:moveTo>
                  <a:lnTo>
                    <a:pt x="2231675" y="2215188"/>
                  </a:lnTo>
                  <a:lnTo>
                    <a:pt x="2265705" y="2179299"/>
                  </a:lnTo>
                  <a:lnTo>
                    <a:pt x="2298338" y="2142164"/>
                  </a:lnTo>
                  <a:lnTo>
                    <a:pt x="2329540" y="2103823"/>
                  </a:lnTo>
                  <a:lnTo>
                    <a:pt x="2359275" y="2064317"/>
                  </a:lnTo>
                  <a:lnTo>
                    <a:pt x="2387513" y="2023677"/>
                  </a:lnTo>
                  <a:lnTo>
                    <a:pt x="2414252" y="1981883"/>
                  </a:lnTo>
                  <a:lnTo>
                    <a:pt x="2439419" y="1939019"/>
                  </a:lnTo>
                  <a:lnTo>
                    <a:pt x="2462976" y="1895127"/>
                  </a:lnTo>
                  <a:lnTo>
                    <a:pt x="2484881" y="1850246"/>
                  </a:lnTo>
                  <a:lnTo>
                    <a:pt x="2505094" y="1804418"/>
                  </a:lnTo>
                  <a:lnTo>
                    <a:pt x="2523574" y="1757683"/>
                  </a:lnTo>
                  <a:lnTo>
                    <a:pt x="2540280" y="1710082"/>
                  </a:lnTo>
                  <a:lnTo>
                    <a:pt x="2555173" y="1661655"/>
                  </a:lnTo>
                  <a:lnTo>
                    <a:pt x="2568211" y="1612444"/>
                  </a:lnTo>
                  <a:lnTo>
                    <a:pt x="2579355" y="1562488"/>
                  </a:lnTo>
                  <a:lnTo>
                    <a:pt x="2588563" y="1511829"/>
                  </a:lnTo>
                  <a:lnTo>
                    <a:pt x="2595796" y="1460506"/>
                  </a:lnTo>
                  <a:lnTo>
                    <a:pt x="2601012" y="1408561"/>
                  </a:lnTo>
                  <a:lnTo>
                    <a:pt x="2604172" y="1356035"/>
                  </a:lnTo>
                  <a:lnTo>
                    <a:pt x="2605234" y="1302967"/>
                  </a:lnTo>
                  <a:lnTo>
                    <a:pt x="2604200" y="1250653"/>
                  </a:lnTo>
                  <a:lnTo>
                    <a:pt x="2601125" y="1198862"/>
                  </a:lnTo>
                  <a:lnTo>
                    <a:pt x="2596048" y="1147634"/>
                  </a:lnTo>
                  <a:lnTo>
                    <a:pt x="2589008" y="1097007"/>
                  </a:lnTo>
                  <a:lnTo>
                    <a:pt x="2580043" y="1047021"/>
                  </a:lnTo>
                  <a:lnTo>
                    <a:pt x="2569193" y="997715"/>
                  </a:lnTo>
                  <a:lnTo>
                    <a:pt x="2556497" y="949127"/>
                  </a:lnTo>
                  <a:lnTo>
                    <a:pt x="2541993" y="901296"/>
                  </a:lnTo>
                  <a:lnTo>
                    <a:pt x="2525721" y="854262"/>
                  </a:lnTo>
                  <a:lnTo>
                    <a:pt x="2507719" y="808064"/>
                  </a:lnTo>
                  <a:lnTo>
                    <a:pt x="2488027" y="762739"/>
                  </a:lnTo>
                  <a:lnTo>
                    <a:pt x="2466684" y="718329"/>
                  </a:lnTo>
                  <a:lnTo>
                    <a:pt x="2443728" y="674871"/>
                  </a:lnTo>
                  <a:lnTo>
                    <a:pt x="2419198" y="632404"/>
                  </a:lnTo>
                  <a:lnTo>
                    <a:pt x="2393135" y="590968"/>
                  </a:lnTo>
                  <a:lnTo>
                    <a:pt x="2365575" y="550601"/>
                  </a:lnTo>
                  <a:lnTo>
                    <a:pt x="2336560" y="511343"/>
                  </a:lnTo>
                  <a:lnTo>
                    <a:pt x="2306126" y="473233"/>
                  </a:lnTo>
                  <a:lnTo>
                    <a:pt x="2274314" y="436308"/>
                  </a:lnTo>
                  <a:lnTo>
                    <a:pt x="2241163" y="400610"/>
                  </a:lnTo>
                  <a:lnTo>
                    <a:pt x="2206711" y="366175"/>
                  </a:lnTo>
                  <a:lnTo>
                    <a:pt x="2170997" y="333044"/>
                  </a:lnTo>
                  <a:lnTo>
                    <a:pt x="2134061" y="301256"/>
                  </a:lnTo>
                  <a:lnTo>
                    <a:pt x="2095941" y="270849"/>
                  </a:lnTo>
                  <a:lnTo>
                    <a:pt x="2101573" y="270849"/>
                  </a:lnTo>
                  <a:lnTo>
                    <a:pt x="2139709" y="301399"/>
                  </a:lnTo>
                  <a:lnTo>
                    <a:pt x="2176659" y="333328"/>
                  </a:lnTo>
                  <a:lnTo>
                    <a:pt x="2212384" y="366596"/>
                  </a:lnTo>
                  <a:lnTo>
                    <a:pt x="2246845" y="401165"/>
                  </a:lnTo>
                  <a:lnTo>
                    <a:pt x="2280002" y="436997"/>
                  </a:lnTo>
                  <a:lnTo>
                    <a:pt x="2311819" y="474052"/>
                  </a:lnTo>
                  <a:lnTo>
                    <a:pt x="2342255" y="512291"/>
                  </a:lnTo>
                  <a:lnTo>
                    <a:pt x="2371271" y="551677"/>
                  </a:lnTo>
                  <a:lnTo>
                    <a:pt x="2398830" y="592169"/>
                  </a:lnTo>
                  <a:lnTo>
                    <a:pt x="2424891" y="633730"/>
                  </a:lnTo>
                  <a:lnTo>
                    <a:pt x="2449418" y="676319"/>
                  </a:lnTo>
                  <a:lnTo>
                    <a:pt x="2472369" y="719900"/>
                  </a:lnTo>
                  <a:lnTo>
                    <a:pt x="2493708" y="764432"/>
                  </a:lnTo>
                  <a:lnTo>
                    <a:pt x="2513394" y="809877"/>
                  </a:lnTo>
                  <a:lnTo>
                    <a:pt x="2531390" y="856196"/>
                  </a:lnTo>
                  <a:lnTo>
                    <a:pt x="2547656" y="903351"/>
                  </a:lnTo>
                  <a:lnTo>
                    <a:pt x="2562154" y="951302"/>
                  </a:lnTo>
                  <a:lnTo>
                    <a:pt x="2574845" y="1000010"/>
                  </a:lnTo>
                  <a:lnTo>
                    <a:pt x="2585689" y="1049438"/>
                  </a:lnTo>
                  <a:lnTo>
                    <a:pt x="2594649" y="1099545"/>
                  </a:lnTo>
                  <a:lnTo>
                    <a:pt x="2601686" y="1150294"/>
                  </a:lnTo>
                  <a:lnTo>
                    <a:pt x="2606760" y="1201646"/>
                  </a:lnTo>
                  <a:lnTo>
                    <a:pt x="2609832" y="1253561"/>
                  </a:lnTo>
                  <a:lnTo>
                    <a:pt x="2610865" y="1306000"/>
                  </a:lnTo>
                  <a:lnTo>
                    <a:pt x="2609819" y="1358769"/>
                  </a:lnTo>
                  <a:lnTo>
                    <a:pt x="2606707" y="1411007"/>
                  </a:lnTo>
                  <a:lnTo>
                    <a:pt x="2601569" y="1462673"/>
                  </a:lnTo>
                  <a:lnTo>
                    <a:pt x="2594444" y="1513729"/>
                  </a:lnTo>
                  <a:lnTo>
                    <a:pt x="2585372" y="1564134"/>
                  </a:lnTo>
                  <a:lnTo>
                    <a:pt x="2574393" y="1613849"/>
                  </a:lnTo>
                  <a:lnTo>
                    <a:pt x="2561545" y="1662834"/>
                  </a:lnTo>
                  <a:lnTo>
                    <a:pt x="2546868" y="1711049"/>
                  </a:lnTo>
                  <a:lnTo>
                    <a:pt x="2530402" y="1758456"/>
                  </a:lnTo>
                  <a:lnTo>
                    <a:pt x="2512187" y="1805014"/>
                  </a:lnTo>
                  <a:lnTo>
                    <a:pt x="2492262" y="1850683"/>
                  </a:lnTo>
                  <a:lnTo>
                    <a:pt x="2470666" y="1895425"/>
                  </a:lnTo>
                  <a:lnTo>
                    <a:pt x="2447440" y="1939198"/>
                  </a:lnTo>
                  <a:lnTo>
                    <a:pt x="2422621" y="1981965"/>
                  </a:lnTo>
                  <a:lnTo>
                    <a:pt x="2396251" y="2023684"/>
                  </a:lnTo>
                  <a:lnTo>
                    <a:pt x="2368335" y="2064362"/>
                  </a:lnTo>
                  <a:lnTo>
                    <a:pt x="2338955" y="2103896"/>
                  </a:lnTo>
                  <a:lnTo>
                    <a:pt x="2308160" y="2142239"/>
                  </a:lnTo>
                  <a:lnTo>
                    <a:pt x="2275994" y="2179350"/>
                  </a:lnTo>
                  <a:lnTo>
                    <a:pt x="2242505" y="2215188"/>
                  </a:lnTo>
                  <a:close/>
                </a:path>
                <a:path w="2611120" h="2612390">
                  <a:moveTo>
                    <a:pt x="379189" y="2215188"/>
                  </a:moveTo>
                  <a:lnTo>
                    <a:pt x="368359" y="2215188"/>
                  </a:lnTo>
                  <a:lnTo>
                    <a:pt x="334823" y="2179299"/>
                  </a:lnTo>
                  <a:lnTo>
                    <a:pt x="302640" y="2142164"/>
                  </a:lnTo>
                  <a:lnTo>
                    <a:pt x="271851" y="2103823"/>
                  </a:lnTo>
                  <a:lnTo>
                    <a:pt x="242496" y="2064317"/>
                  </a:lnTo>
                  <a:lnTo>
                    <a:pt x="214609" y="2023677"/>
                  </a:lnTo>
                  <a:lnTo>
                    <a:pt x="188196" y="1981883"/>
                  </a:lnTo>
                  <a:lnTo>
                    <a:pt x="163330" y="1939019"/>
                  </a:lnTo>
                  <a:lnTo>
                    <a:pt x="140199" y="1895425"/>
                  </a:lnTo>
                  <a:lnTo>
                    <a:pt x="118603" y="1850683"/>
                  </a:lnTo>
                  <a:lnTo>
                    <a:pt x="98678" y="1805014"/>
                  </a:lnTo>
                  <a:lnTo>
                    <a:pt x="80462" y="1758456"/>
                  </a:lnTo>
                  <a:lnTo>
                    <a:pt x="63997" y="1711049"/>
                  </a:lnTo>
                  <a:lnTo>
                    <a:pt x="49320" y="1662834"/>
                  </a:lnTo>
                  <a:lnTo>
                    <a:pt x="36472" y="1613849"/>
                  </a:lnTo>
                  <a:lnTo>
                    <a:pt x="25493" y="1564134"/>
                  </a:lnTo>
                  <a:lnTo>
                    <a:pt x="16420" y="1513729"/>
                  </a:lnTo>
                  <a:lnTo>
                    <a:pt x="9296" y="1462673"/>
                  </a:lnTo>
                  <a:lnTo>
                    <a:pt x="4157" y="1411007"/>
                  </a:lnTo>
                  <a:lnTo>
                    <a:pt x="1046" y="1358769"/>
                  </a:lnTo>
                  <a:lnTo>
                    <a:pt x="0" y="1306000"/>
                  </a:lnTo>
                  <a:lnTo>
                    <a:pt x="1032" y="1253561"/>
                  </a:lnTo>
                  <a:lnTo>
                    <a:pt x="4105" y="1201646"/>
                  </a:lnTo>
                  <a:lnTo>
                    <a:pt x="9179" y="1150294"/>
                  </a:lnTo>
                  <a:lnTo>
                    <a:pt x="16216" y="1099545"/>
                  </a:lnTo>
                  <a:lnTo>
                    <a:pt x="25175" y="1049438"/>
                  </a:lnTo>
                  <a:lnTo>
                    <a:pt x="36020" y="1000010"/>
                  </a:lnTo>
                  <a:lnTo>
                    <a:pt x="48711" y="951302"/>
                  </a:lnTo>
                  <a:lnTo>
                    <a:pt x="63208" y="903351"/>
                  </a:lnTo>
                  <a:lnTo>
                    <a:pt x="79475" y="856196"/>
                  </a:lnTo>
                  <a:lnTo>
                    <a:pt x="97470" y="809877"/>
                  </a:lnTo>
                  <a:lnTo>
                    <a:pt x="117157" y="764432"/>
                  </a:lnTo>
                  <a:lnTo>
                    <a:pt x="138495" y="719900"/>
                  </a:lnTo>
                  <a:lnTo>
                    <a:pt x="161447" y="676319"/>
                  </a:lnTo>
                  <a:lnTo>
                    <a:pt x="185973" y="633730"/>
                  </a:lnTo>
                  <a:lnTo>
                    <a:pt x="212035" y="592169"/>
                  </a:lnTo>
                  <a:lnTo>
                    <a:pt x="239594" y="551677"/>
                  </a:lnTo>
                  <a:lnTo>
                    <a:pt x="268610" y="512291"/>
                  </a:lnTo>
                  <a:lnTo>
                    <a:pt x="299046" y="474052"/>
                  </a:lnTo>
                  <a:lnTo>
                    <a:pt x="330862" y="436997"/>
                  </a:lnTo>
                  <a:lnTo>
                    <a:pt x="364020" y="401165"/>
                  </a:lnTo>
                  <a:lnTo>
                    <a:pt x="398481" y="366596"/>
                  </a:lnTo>
                  <a:lnTo>
                    <a:pt x="434206" y="333328"/>
                  </a:lnTo>
                  <a:lnTo>
                    <a:pt x="471156" y="301399"/>
                  </a:lnTo>
                  <a:lnTo>
                    <a:pt x="509292" y="270849"/>
                  </a:lnTo>
                  <a:lnTo>
                    <a:pt x="514924" y="270849"/>
                  </a:lnTo>
                  <a:lnTo>
                    <a:pt x="476804" y="301256"/>
                  </a:lnTo>
                  <a:lnTo>
                    <a:pt x="439867" y="333044"/>
                  </a:lnTo>
                  <a:lnTo>
                    <a:pt x="404154" y="366175"/>
                  </a:lnTo>
                  <a:lnTo>
                    <a:pt x="369702" y="400610"/>
                  </a:lnTo>
                  <a:lnTo>
                    <a:pt x="336550" y="436308"/>
                  </a:lnTo>
                  <a:lnTo>
                    <a:pt x="304738" y="473233"/>
                  </a:lnTo>
                  <a:lnTo>
                    <a:pt x="274305" y="511343"/>
                  </a:lnTo>
                  <a:lnTo>
                    <a:pt x="245289" y="550601"/>
                  </a:lnTo>
                  <a:lnTo>
                    <a:pt x="217730" y="590968"/>
                  </a:lnTo>
                  <a:lnTo>
                    <a:pt x="191666" y="632404"/>
                  </a:lnTo>
                  <a:lnTo>
                    <a:pt x="167137" y="674871"/>
                  </a:lnTo>
                  <a:lnTo>
                    <a:pt x="144181" y="718329"/>
                  </a:lnTo>
                  <a:lnTo>
                    <a:pt x="122838" y="762739"/>
                  </a:lnTo>
                  <a:lnTo>
                    <a:pt x="103146" y="808064"/>
                  </a:lnTo>
                  <a:lnTo>
                    <a:pt x="85144" y="854262"/>
                  </a:lnTo>
                  <a:lnTo>
                    <a:pt x="68872" y="901296"/>
                  </a:lnTo>
                  <a:lnTo>
                    <a:pt x="54368" y="949127"/>
                  </a:lnTo>
                  <a:lnTo>
                    <a:pt x="41672" y="997715"/>
                  </a:lnTo>
                  <a:lnTo>
                    <a:pt x="30822" y="1047021"/>
                  </a:lnTo>
                  <a:lnTo>
                    <a:pt x="21857" y="1097007"/>
                  </a:lnTo>
                  <a:lnTo>
                    <a:pt x="14817" y="1147634"/>
                  </a:lnTo>
                  <a:lnTo>
                    <a:pt x="9739" y="1198862"/>
                  </a:lnTo>
                  <a:lnTo>
                    <a:pt x="6665" y="1250653"/>
                  </a:lnTo>
                  <a:lnTo>
                    <a:pt x="5631" y="1302967"/>
                  </a:lnTo>
                  <a:lnTo>
                    <a:pt x="6693" y="1356035"/>
                  </a:lnTo>
                  <a:lnTo>
                    <a:pt x="9853" y="1408561"/>
                  </a:lnTo>
                  <a:lnTo>
                    <a:pt x="15069" y="1460506"/>
                  </a:lnTo>
                  <a:lnTo>
                    <a:pt x="22301" y="1511829"/>
                  </a:lnTo>
                  <a:lnTo>
                    <a:pt x="31510" y="1562488"/>
                  </a:lnTo>
                  <a:lnTo>
                    <a:pt x="42653" y="1612444"/>
                  </a:lnTo>
                  <a:lnTo>
                    <a:pt x="55692" y="1661655"/>
                  </a:lnTo>
                  <a:lnTo>
                    <a:pt x="70585" y="1710082"/>
                  </a:lnTo>
                  <a:lnTo>
                    <a:pt x="87291" y="1757683"/>
                  </a:lnTo>
                  <a:lnTo>
                    <a:pt x="105771" y="1804418"/>
                  </a:lnTo>
                  <a:lnTo>
                    <a:pt x="125984" y="1850246"/>
                  </a:lnTo>
                  <a:lnTo>
                    <a:pt x="147889" y="1895127"/>
                  </a:lnTo>
                  <a:lnTo>
                    <a:pt x="171551" y="1939198"/>
                  </a:lnTo>
                  <a:lnTo>
                    <a:pt x="196666" y="1981965"/>
                  </a:lnTo>
                  <a:lnTo>
                    <a:pt x="223357" y="2023684"/>
                  </a:lnTo>
                  <a:lnTo>
                    <a:pt x="251621" y="2064362"/>
                  </a:lnTo>
                  <a:lnTo>
                    <a:pt x="281380" y="2103896"/>
                  </a:lnTo>
                  <a:lnTo>
                    <a:pt x="312588" y="2142239"/>
                  </a:lnTo>
                  <a:lnTo>
                    <a:pt x="345204" y="2179350"/>
                  </a:lnTo>
                  <a:lnTo>
                    <a:pt x="379189" y="2215188"/>
                  </a:lnTo>
                  <a:close/>
                </a:path>
                <a:path w="2611120" h="2612390">
                  <a:moveTo>
                    <a:pt x="746250" y="129141"/>
                  </a:moveTo>
                  <a:lnTo>
                    <a:pt x="738741" y="129141"/>
                  </a:lnTo>
                  <a:lnTo>
                    <a:pt x="782022" y="109212"/>
                  </a:lnTo>
                  <a:lnTo>
                    <a:pt x="826139" y="90834"/>
                  </a:lnTo>
                  <a:lnTo>
                    <a:pt x="871057" y="74043"/>
                  </a:lnTo>
                  <a:lnTo>
                    <a:pt x="916741" y="58872"/>
                  </a:lnTo>
                  <a:lnTo>
                    <a:pt x="963156" y="45357"/>
                  </a:lnTo>
                  <a:lnTo>
                    <a:pt x="1010264" y="33531"/>
                  </a:lnTo>
                  <a:lnTo>
                    <a:pt x="1058031" y="23429"/>
                  </a:lnTo>
                  <a:lnTo>
                    <a:pt x="1106422" y="15087"/>
                  </a:lnTo>
                  <a:lnTo>
                    <a:pt x="1155400" y="8538"/>
                  </a:lnTo>
                  <a:lnTo>
                    <a:pt x="1204930" y="3817"/>
                  </a:lnTo>
                  <a:lnTo>
                    <a:pt x="1254977" y="960"/>
                  </a:lnTo>
                  <a:lnTo>
                    <a:pt x="1305505" y="0"/>
                  </a:lnTo>
                  <a:lnTo>
                    <a:pt x="1355999" y="960"/>
                  </a:lnTo>
                  <a:lnTo>
                    <a:pt x="1392287" y="3033"/>
                  </a:lnTo>
                  <a:lnTo>
                    <a:pt x="1305505" y="3033"/>
                  </a:lnTo>
                  <a:lnTo>
                    <a:pt x="1251155" y="4147"/>
                  </a:lnTo>
                  <a:lnTo>
                    <a:pt x="1197378" y="7460"/>
                  </a:lnTo>
                  <a:lnTo>
                    <a:pt x="1144216" y="12929"/>
                  </a:lnTo>
                  <a:lnTo>
                    <a:pt x="1091714" y="20511"/>
                  </a:lnTo>
                  <a:lnTo>
                    <a:pt x="1039913" y="30163"/>
                  </a:lnTo>
                  <a:lnTo>
                    <a:pt x="988857" y="41842"/>
                  </a:lnTo>
                  <a:lnTo>
                    <a:pt x="938588" y="55505"/>
                  </a:lnTo>
                  <a:lnTo>
                    <a:pt x="889151" y="71110"/>
                  </a:lnTo>
                  <a:lnTo>
                    <a:pt x="840586" y="88613"/>
                  </a:lnTo>
                  <a:lnTo>
                    <a:pt x="792938" y="107970"/>
                  </a:lnTo>
                  <a:lnTo>
                    <a:pt x="746250" y="129141"/>
                  </a:lnTo>
                  <a:close/>
                </a:path>
                <a:path w="2611120" h="2612390">
                  <a:moveTo>
                    <a:pt x="1872124" y="129141"/>
                  </a:moveTo>
                  <a:lnTo>
                    <a:pt x="1864615" y="129141"/>
                  </a:lnTo>
                  <a:lnTo>
                    <a:pt x="1817927" y="107970"/>
                  </a:lnTo>
                  <a:lnTo>
                    <a:pt x="1770279" y="88613"/>
                  </a:lnTo>
                  <a:lnTo>
                    <a:pt x="1721717" y="71110"/>
                  </a:lnTo>
                  <a:lnTo>
                    <a:pt x="1672283" y="55505"/>
                  </a:lnTo>
                  <a:lnTo>
                    <a:pt x="1622021" y="41842"/>
                  </a:lnTo>
                  <a:lnTo>
                    <a:pt x="1570975" y="30163"/>
                  </a:lnTo>
                  <a:lnTo>
                    <a:pt x="1519188" y="20511"/>
                  </a:lnTo>
                  <a:lnTo>
                    <a:pt x="1466704" y="12929"/>
                  </a:lnTo>
                  <a:lnTo>
                    <a:pt x="1413566" y="7460"/>
                  </a:lnTo>
                  <a:lnTo>
                    <a:pt x="1359818" y="4147"/>
                  </a:lnTo>
                  <a:lnTo>
                    <a:pt x="1305505" y="3033"/>
                  </a:lnTo>
                  <a:lnTo>
                    <a:pt x="1392287" y="3033"/>
                  </a:lnTo>
                  <a:lnTo>
                    <a:pt x="1455525" y="8538"/>
                  </a:lnTo>
                  <a:lnTo>
                    <a:pt x="1504485" y="15087"/>
                  </a:lnTo>
                  <a:lnTo>
                    <a:pt x="1552862" y="23429"/>
                  </a:lnTo>
                  <a:lnTo>
                    <a:pt x="1600619" y="33531"/>
                  </a:lnTo>
                  <a:lnTo>
                    <a:pt x="1647720" y="45357"/>
                  </a:lnTo>
                  <a:lnTo>
                    <a:pt x="1694129" y="58872"/>
                  </a:lnTo>
                  <a:lnTo>
                    <a:pt x="1739810" y="74043"/>
                  </a:lnTo>
                  <a:lnTo>
                    <a:pt x="1784727" y="90834"/>
                  </a:lnTo>
                  <a:lnTo>
                    <a:pt x="1828843" y="109212"/>
                  </a:lnTo>
                  <a:lnTo>
                    <a:pt x="1872124" y="12914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585186" y="3292178"/>
              <a:ext cx="1874520" cy="2228215"/>
            </a:xfrm>
            <a:custGeom>
              <a:avLst/>
              <a:gdLst/>
              <a:ahLst/>
              <a:cxnLst/>
              <a:rect l="l" t="t" r="r" b="b"/>
              <a:pathLst>
                <a:path w="1874520" h="2228215">
                  <a:moveTo>
                    <a:pt x="1711553" y="2228189"/>
                  </a:moveTo>
                  <a:lnTo>
                    <a:pt x="1697979" y="2228189"/>
                  </a:lnTo>
                  <a:lnTo>
                    <a:pt x="1741659" y="2195152"/>
                  </a:lnTo>
                  <a:lnTo>
                    <a:pt x="1783801" y="2160423"/>
                  </a:lnTo>
                  <a:lnTo>
                    <a:pt x="1824366" y="2124041"/>
                  </a:lnTo>
                  <a:lnTo>
                    <a:pt x="1863315" y="2086047"/>
                  </a:lnTo>
                  <a:lnTo>
                    <a:pt x="1874145" y="2086047"/>
                  </a:lnTo>
                  <a:lnTo>
                    <a:pt x="1835615" y="2124122"/>
                  </a:lnTo>
                  <a:lnTo>
                    <a:pt x="1795773" y="2160423"/>
                  </a:lnTo>
                  <a:lnTo>
                    <a:pt x="1754275" y="2195234"/>
                  </a:lnTo>
                  <a:lnTo>
                    <a:pt x="1711553" y="2228189"/>
                  </a:lnTo>
                  <a:close/>
                </a:path>
                <a:path w="1874520" h="2228215">
                  <a:moveTo>
                    <a:pt x="176165" y="2228189"/>
                  </a:moveTo>
                  <a:lnTo>
                    <a:pt x="162592" y="2228189"/>
                  </a:lnTo>
                  <a:lnTo>
                    <a:pt x="119764" y="2195152"/>
                  </a:lnTo>
                  <a:lnTo>
                    <a:pt x="78372" y="2160423"/>
                  </a:lnTo>
                  <a:lnTo>
                    <a:pt x="38441" y="2124041"/>
                  </a:lnTo>
                  <a:lnTo>
                    <a:pt x="0" y="2086047"/>
                  </a:lnTo>
                  <a:lnTo>
                    <a:pt x="10829" y="2086047"/>
                  </a:lnTo>
                  <a:lnTo>
                    <a:pt x="49862" y="2124122"/>
                  </a:lnTo>
                  <a:lnTo>
                    <a:pt x="90465" y="2160531"/>
                  </a:lnTo>
                  <a:lnTo>
                    <a:pt x="132584" y="2195234"/>
                  </a:lnTo>
                  <a:lnTo>
                    <a:pt x="176165" y="2228189"/>
                  </a:lnTo>
                  <a:close/>
                </a:path>
                <a:path w="1874520" h="2228215">
                  <a:moveTo>
                    <a:pt x="1733213" y="141708"/>
                  </a:moveTo>
                  <a:lnTo>
                    <a:pt x="1727581" y="141708"/>
                  </a:lnTo>
                  <a:lnTo>
                    <a:pt x="1683922" y="109650"/>
                  </a:lnTo>
                  <a:lnTo>
                    <a:pt x="1638918" y="79387"/>
                  </a:lnTo>
                  <a:lnTo>
                    <a:pt x="1592611" y="50983"/>
                  </a:lnTo>
                  <a:lnTo>
                    <a:pt x="1545043" y="24500"/>
                  </a:lnTo>
                  <a:lnTo>
                    <a:pt x="1496255" y="0"/>
                  </a:lnTo>
                  <a:lnTo>
                    <a:pt x="1503764" y="0"/>
                  </a:lnTo>
                  <a:lnTo>
                    <a:pt x="1552135" y="24569"/>
                  </a:lnTo>
                  <a:lnTo>
                    <a:pt x="1599314" y="51087"/>
                  </a:lnTo>
                  <a:lnTo>
                    <a:pt x="1645252" y="79492"/>
                  </a:lnTo>
                  <a:lnTo>
                    <a:pt x="1689901" y="109719"/>
                  </a:lnTo>
                  <a:lnTo>
                    <a:pt x="1733213" y="141708"/>
                  </a:lnTo>
                  <a:close/>
                </a:path>
                <a:path w="1874520" h="2228215">
                  <a:moveTo>
                    <a:pt x="146564" y="141708"/>
                  </a:moveTo>
                  <a:lnTo>
                    <a:pt x="140932" y="141708"/>
                  </a:lnTo>
                  <a:lnTo>
                    <a:pt x="184346" y="109650"/>
                  </a:lnTo>
                  <a:lnTo>
                    <a:pt x="228893" y="79492"/>
                  </a:lnTo>
                  <a:lnTo>
                    <a:pt x="274831" y="51087"/>
                  </a:lnTo>
                  <a:lnTo>
                    <a:pt x="322010" y="24569"/>
                  </a:lnTo>
                  <a:lnTo>
                    <a:pt x="370381" y="0"/>
                  </a:lnTo>
                  <a:lnTo>
                    <a:pt x="377890" y="0"/>
                  </a:lnTo>
                  <a:lnTo>
                    <a:pt x="328977" y="24569"/>
                  </a:lnTo>
                  <a:lnTo>
                    <a:pt x="281533" y="50983"/>
                  </a:lnTo>
                  <a:lnTo>
                    <a:pt x="235227" y="79387"/>
                  </a:lnTo>
                  <a:lnTo>
                    <a:pt x="190128" y="109719"/>
                  </a:lnTo>
                  <a:lnTo>
                    <a:pt x="146564" y="141708"/>
                  </a:lnTo>
                  <a:close/>
                </a:path>
              </a:pathLst>
            </a:custGeom>
            <a:solidFill>
              <a:srgbClr val="429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222457" y="3166070"/>
              <a:ext cx="2599690" cy="2600325"/>
            </a:xfrm>
            <a:custGeom>
              <a:avLst/>
              <a:gdLst/>
              <a:ahLst/>
              <a:cxnLst/>
              <a:rect l="l" t="t" r="r" b="b"/>
              <a:pathLst>
                <a:path w="2599690" h="2600325">
                  <a:moveTo>
                    <a:pt x="1299873" y="2600301"/>
                  </a:moveTo>
                  <a:lnTo>
                    <a:pt x="1246846" y="2599238"/>
                  </a:lnTo>
                  <a:lnTo>
                    <a:pt x="1194357" y="2596076"/>
                  </a:lnTo>
                  <a:lnTo>
                    <a:pt x="1142447" y="2590856"/>
                  </a:lnTo>
                  <a:lnTo>
                    <a:pt x="1091157" y="2583619"/>
                  </a:lnTo>
                  <a:lnTo>
                    <a:pt x="1040527" y="2574405"/>
                  </a:lnTo>
                  <a:lnTo>
                    <a:pt x="990600" y="2563256"/>
                  </a:lnTo>
                  <a:lnTo>
                    <a:pt x="941415" y="2550212"/>
                  </a:lnTo>
                  <a:lnTo>
                    <a:pt x="893013" y="2535315"/>
                  </a:lnTo>
                  <a:lnTo>
                    <a:pt x="845435" y="2518604"/>
                  </a:lnTo>
                  <a:lnTo>
                    <a:pt x="798722" y="2500121"/>
                  </a:lnTo>
                  <a:lnTo>
                    <a:pt x="752915" y="2479907"/>
                  </a:lnTo>
                  <a:lnTo>
                    <a:pt x="708054" y="2458003"/>
                  </a:lnTo>
                  <a:lnTo>
                    <a:pt x="664181" y="2434449"/>
                  </a:lnTo>
                  <a:lnTo>
                    <a:pt x="621336" y="2409286"/>
                  </a:lnTo>
                  <a:lnTo>
                    <a:pt x="579560" y="2382555"/>
                  </a:lnTo>
                  <a:lnTo>
                    <a:pt x="538894" y="2354297"/>
                  </a:lnTo>
                  <a:lnTo>
                    <a:pt x="552323" y="2354297"/>
                  </a:lnTo>
                  <a:lnTo>
                    <a:pt x="592448" y="2381628"/>
                  </a:lnTo>
                  <a:lnTo>
                    <a:pt x="633632" y="2407474"/>
                  </a:lnTo>
                  <a:lnTo>
                    <a:pt x="675835" y="2431798"/>
                  </a:lnTo>
                  <a:lnTo>
                    <a:pt x="719020" y="2454561"/>
                  </a:lnTo>
                  <a:lnTo>
                    <a:pt x="763148" y="2475724"/>
                  </a:lnTo>
                  <a:lnTo>
                    <a:pt x="808181" y="2495249"/>
                  </a:lnTo>
                  <a:lnTo>
                    <a:pt x="854082" y="2513097"/>
                  </a:lnTo>
                  <a:lnTo>
                    <a:pt x="900810" y="2529230"/>
                  </a:lnTo>
                  <a:lnTo>
                    <a:pt x="948329" y="2543609"/>
                  </a:lnTo>
                  <a:lnTo>
                    <a:pt x="996600" y="2556196"/>
                  </a:lnTo>
                  <a:lnTo>
                    <a:pt x="1045585" y="2566952"/>
                  </a:lnTo>
                  <a:lnTo>
                    <a:pt x="1095245" y="2575838"/>
                  </a:lnTo>
                  <a:lnTo>
                    <a:pt x="1145542" y="2582817"/>
                  </a:lnTo>
                  <a:lnTo>
                    <a:pt x="1196438" y="2587850"/>
                  </a:lnTo>
                  <a:lnTo>
                    <a:pt x="1247894" y="2590898"/>
                  </a:lnTo>
                  <a:lnTo>
                    <a:pt x="1299873" y="2591922"/>
                  </a:lnTo>
                  <a:lnTo>
                    <a:pt x="1446630" y="2591922"/>
                  </a:lnTo>
                  <a:lnTo>
                    <a:pt x="1405342" y="2596076"/>
                  </a:lnTo>
                  <a:lnTo>
                    <a:pt x="1352875" y="2599238"/>
                  </a:lnTo>
                  <a:lnTo>
                    <a:pt x="1299873" y="2600301"/>
                  </a:lnTo>
                  <a:close/>
                </a:path>
                <a:path w="2599690" h="2600325">
                  <a:moveTo>
                    <a:pt x="1446630" y="2591922"/>
                  </a:moveTo>
                  <a:lnTo>
                    <a:pt x="1299873" y="2591922"/>
                  </a:lnTo>
                  <a:lnTo>
                    <a:pt x="1351801" y="2590898"/>
                  </a:lnTo>
                  <a:lnTo>
                    <a:pt x="1403213" y="2587850"/>
                  </a:lnTo>
                  <a:lnTo>
                    <a:pt x="1454070" y="2582817"/>
                  </a:lnTo>
                  <a:lnTo>
                    <a:pt x="1504334" y="2575838"/>
                  </a:lnTo>
                  <a:lnTo>
                    <a:pt x="1553967" y="2566952"/>
                  </a:lnTo>
                  <a:lnTo>
                    <a:pt x="1602928" y="2556196"/>
                  </a:lnTo>
                  <a:lnTo>
                    <a:pt x="1651180" y="2543609"/>
                  </a:lnTo>
                  <a:lnTo>
                    <a:pt x="1698683" y="2529230"/>
                  </a:lnTo>
                  <a:lnTo>
                    <a:pt x="1745400" y="2513097"/>
                  </a:lnTo>
                  <a:lnTo>
                    <a:pt x="1791292" y="2495249"/>
                  </a:lnTo>
                  <a:lnTo>
                    <a:pt x="1836319" y="2475724"/>
                  </a:lnTo>
                  <a:lnTo>
                    <a:pt x="1880443" y="2454561"/>
                  </a:lnTo>
                  <a:lnTo>
                    <a:pt x="1923625" y="2431798"/>
                  </a:lnTo>
                  <a:lnTo>
                    <a:pt x="1965827" y="2407474"/>
                  </a:lnTo>
                  <a:lnTo>
                    <a:pt x="2007010" y="2381628"/>
                  </a:lnTo>
                  <a:lnTo>
                    <a:pt x="2047135" y="2354297"/>
                  </a:lnTo>
                  <a:lnTo>
                    <a:pt x="2060708" y="2354297"/>
                  </a:lnTo>
                  <a:lnTo>
                    <a:pt x="2020042" y="2382555"/>
                  </a:lnTo>
                  <a:lnTo>
                    <a:pt x="1978266" y="2409286"/>
                  </a:lnTo>
                  <a:lnTo>
                    <a:pt x="1935422" y="2434449"/>
                  </a:lnTo>
                  <a:lnTo>
                    <a:pt x="1891550" y="2458003"/>
                  </a:lnTo>
                  <a:lnTo>
                    <a:pt x="1846691" y="2479907"/>
                  </a:lnTo>
                  <a:lnTo>
                    <a:pt x="1800887" y="2500121"/>
                  </a:lnTo>
                  <a:lnTo>
                    <a:pt x="1754179" y="2518604"/>
                  </a:lnTo>
                  <a:lnTo>
                    <a:pt x="1706607" y="2535315"/>
                  </a:lnTo>
                  <a:lnTo>
                    <a:pt x="1658213" y="2550212"/>
                  </a:lnTo>
                  <a:lnTo>
                    <a:pt x="1609037" y="2563256"/>
                  </a:lnTo>
                  <a:lnTo>
                    <a:pt x="1559121" y="2574405"/>
                  </a:lnTo>
                  <a:lnTo>
                    <a:pt x="1508506" y="2583619"/>
                  </a:lnTo>
                  <a:lnTo>
                    <a:pt x="1457233" y="2590856"/>
                  </a:lnTo>
                  <a:lnTo>
                    <a:pt x="1446630" y="2591922"/>
                  </a:lnTo>
                  <a:close/>
                </a:path>
                <a:path w="2599690" h="2600325">
                  <a:moveTo>
                    <a:pt x="2226044" y="2212155"/>
                  </a:moveTo>
                  <a:lnTo>
                    <a:pt x="2215359" y="2212155"/>
                  </a:lnTo>
                  <a:lnTo>
                    <a:pt x="2248163" y="2178102"/>
                  </a:lnTo>
                  <a:lnTo>
                    <a:pt x="2279718" y="2142868"/>
                  </a:lnTo>
                  <a:lnTo>
                    <a:pt x="2309987" y="2106490"/>
                  </a:lnTo>
                  <a:lnTo>
                    <a:pt x="2338934" y="2069004"/>
                  </a:lnTo>
                  <a:lnTo>
                    <a:pt x="2366523" y="2030447"/>
                  </a:lnTo>
                  <a:lnTo>
                    <a:pt x="2392718" y="1990854"/>
                  </a:lnTo>
                  <a:lnTo>
                    <a:pt x="2417484" y="1950261"/>
                  </a:lnTo>
                  <a:lnTo>
                    <a:pt x="2440784" y="1908706"/>
                  </a:lnTo>
                  <a:lnTo>
                    <a:pt x="2462583" y="1866224"/>
                  </a:lnTo>
                  <a:lnTo>
                    <a:pt x="2482844" y="1822852"/>
                  </a:lnTo>
                  <a:lnTo>
                    <a:pt x="2501532" y="1778625"/>
                  </a:lnTo>
                  <a:lnTo>
                    <a:pt x="2518610" y="1733580"/>
                  </a:lnTo>
                  <a:lnTo>
                    <a:pt x="2534043" y="1687753"/>
                  </a:lnTo>
                  <a:lnTo>
                    <a:pt x="2547795" y="1641180"/>
                  </a:lnTo>
                  <a:lnTo>
                    <a:pt x="2559831" y="1593898"/>
                  </a:lnTo>
                  <a:lnTo>
                    <a:pt x="2570113" y="1545942"/>
                  </a:lnTo>
                  <a:lnTo>
                    <a:pt x="2578606" y="1497350"/>
                  </a:lnTo>
                  <a:lnTo>
                    <a:pt x="2585274" y="1448156"/>
                  </a:lnTo>
                  <a:lnTo>
                    <a:pt x="2590082" y="1398398"/>
                  </a:lnTo>
                  <a:lnTo>
                    <a:pt x="2592993" y="1348112"/>
                  </a:lnTo>
                  <a:lnTo>
                    <a:pt x="2593971" y="1297333"/>
                  </a:lnTo>
                  <a:lnTo>
                    <a:pt x="2592937" y="1245094"/>
                  </a:lnTo>
                  <a:lnTo>
                    <a:pt x="2589862" y="1193382"/>
                  </a:lnTo>
                  <a:lnTo>
                    <a:pt x="2584785" y="1142237"/>
                  </a:lnTo>
                  <a:lnTo>
                    <a:pt x="2577745" y="1091697"/>
                  </a:lnTo>
                  <a:lnTo>
                    <a:pt x="2568781" y="1041801"/>
                  </a:lnTo>
                  <a:lnTo>
                    <a:pt x="2557932" y="992589"/>
                  </a:lnTo>
                  <a:lnTo>
                    <a:pt x="2545237" y="944099"/>
                  </a:lnTo>
                  <a:lnTo>
                    <a:pt x="2530735" y="896369"/>
                  </a:lnTo>
                  <a:lnTo>
                    <a:pt x="2514465" y="849438"/>
                  </a:lnTo>
                  <a:lnTo>
                    <a:pt x="2496466" y="803347"/>
                  </a:lnTo>
                  <a:lnTo>
                    <a:pt x="2476778" y="758132"/>
                  </a:lnTo>
                  <a:lnTo>
                    <a:pt x="2455439" y="713833"/>
                  </a:lnTo>
                  <a:lnTo>
                    <a:pt x="2432488" y="670489"/>
                  </a:lnTo>
                  <a:lnTo>
                    <a:pt x="2407964" y="628138"/>
                  </a:lnTo>
                  <a:lnTo>
                    <a:pt x="2381907" y="586820"/>
                  </a:lnTo>
                  <a:lnTo>
                    <a:pt x="2354355" y="546573"/>
                  </a:lnTo>
                  <a:lnTo>
                    <a:pt x="2325348" y="507436"/>
                  </a:lnTo>
                  <a:lnTo>
                    <a:pt x="2294924" y="469447"/>
                  </a:lnTo>
                  <a:lnTo>
                    <a:pt x="2263123" y="432647"/>
                  </a:lnTo>
                  <a:lnTo>
                    <a:pt x="2229984" y="397072"/>
                  </a:lnTo>
                  <a:lnTo>
                    <a:pt x="2195545" y="362763"/>
                  </a:lnTo>
                  <a:lnTo>
                    <a:pt x="2159846" y="329758"/>
                  </a:lnTo>
                  <a:lnTo>
                    <a:pt x="2122925" y="298096"/>
                  </a:lnTo>
                  <a:lnTo>
                    <a:pt x="2084823" y="267816"/>
                  </a:lnTo>
                  <a:lnTo>
                    <a:pt x="2090309" y="267816"/>
                  </a:lnTo>
                  <a:lnTo>
                    <a:pt x="2128429" y="298223"/>
                  </a:lnTo>
                  <a:lnTo>
                    <a:pt x="2165366" y="330011"/>
                  </a:lnTo>
                  <a:lnTo>
                    <a:pt x="2201079" y="363142"/>
                  </a:lnTo>
                  <a:lnTo>
                    <a:pt x="2235531" y="397576"/>
                  </a:lnTo>
                  <a:lnTo>
                    <a:pt x="2268683" y="433275"/>
                  </a:lnTo>
                  <a:lnTo>
                    <a:pt x="2300495" y="470199"/>
                  </a:lnTo>
                  <a:lnTo>
                    <a:pt x="2330928" y="508310"/>
                  </a:lnTo>
                  <a:lnTo>
                    <a:pt x="2359944" y="547568"/>
                  </a:lnTo>
                  <a:lnTo>
                    <a:pt x="2387503" y="587935"/>
                  </a:lnTo>
                  <a:lnTo>
                    <a:pt x="2413567" y="629371"/>
                  </a:lnTo>
                  <a:lnTo>
                    <a:pt x="2438096" y="671837"/>
                  </a:lnTo>
                  <a:lnTo>
                    <a:pt x="2461052" y="715295"/>
                  </a:lnTo>
                  <a:lnTo>
                    <a:pt x="2482396" y="759706"/>
                  </a:lnTo>
                  <a:lnTo>
                    <a:pt x="2502088" y="805030"/>
                  </a:lnTo>
                  <a:lnTo>
                    <a:pt x="2520089" y="851229"/>
                  </a:lnTo>
                  <a:lnTo>
                    <a:pt x="2536361" y="898263"/>
                  </a:lnTo>
                  <a:lnTo>
                    <a:pt x="2550865" y="946093"/>
                  </a:lnTo>
                  <a:lnTo>
                    <a:pt x="2563562" y="994681"/>
                  </a:lnTo>
                  <a:lnTo>
                    <a:pt x="2574412" y="1043988"/>
                  </a:lnTo>
                  <a:lnTo>
                    <a:pt x="2583376" y="1093974"/>
                  </a:lnTo>
                  <a:lnTo>
                    <a:pt x="2590417" y="1144601"/>
                  </a:lnTo>
                  <a:lnTo>
                    <a:pt x="2595494" y="1195829"/>
                  </a:lnTo>
                  <a:lnTo>
                    <a:pt x="2598569" y="1247619"/>
                  </a:lnTo>
                  <a:lnTo>
                    <a:pt x="2599603" y="1299933"/>
                  </a:lnTo>
                  <a:lnTo>
                    <a:pt x="2598540" y="1353001"/>
                  </a:lnTo>
                  <a:lnTo>
                    <a:pt x="2595381" y="1405528"/>
                  </a:lnTo>
                  <a:lnTo>
                    <a:pt x="2590165" y="1457473"/>
                  </a:lnTo>
                  <a:lnTo>
                    <a:pt x="2582932" y="1508795"/>
                  </a:lnTo>
                  <a:lnTo>
                    <a:pt x="2573724" y="1559455"/>
                  </a:lnTo>
                  <a:lnTo>
                    <a:pt x="2562580" y="1609410"/>
                  </a:lnTo>
                  <a:lnTo>
                    <a:pt x="2549541" y="1658622"/>
                  </a:lnTo>
                  <a:lnTo>
                    <a:pt x="2534649" y="1707049"/>
                  </a:lnTo>
                  <a:lnTo>
                    <a:pt x="2517942" y="1754650"/>
                  </a:lnTo>
                  <a:lnTo>
                    <a:pt x="2499462" y="1801384"/>
                  </a:lnTo>
                  <a:lnTo>
                    <a:pt x="2479250" y="1847212"/>
                  </a:lnTo>
                  <a:lnTo>
                    <a:pt x="2457345" y="1892093"/>
                  </a:lnTo>
                  <a:lnTo>
                    <a:pt x="2433788" y="1935986"/>
                  </a:lnTo>
                  <a:lnTo>
                    <a:pt x="2408620" y="1978849"/>
                  </a:lnTo>
                  <a:lnTo>
                    <a:pt x="2381881" y="2020644"/>
                  </a:lnTo>
                  <a:lnTo>
                    <a:pt x="2353612" y="2061329"/>
                  </a:lnTo>
                  <a:lnTo>
                    <a:pt x="2323854" y="2100863"/>
                  </a:lnTo>
                  <a:lnTo>
                    <a:pt x="2292646" y="2139205"/>
                  </a:lnTo>
                  <a:lnTo>
                    <a:pt x="2260029" y="2176316"/>
                  </a:lnTo>
                  <a:lnTo>
                    <a:pt x="2226044" y="2212155"/>
                  </a:lnTo>
                  <a:close/>
                </a:path>
                <a:path w="2599690" h="2600325">
                  <a:moveTo>
                    <a:pt x="384099" y="2212155"/>
                  </a:moveTo>
                  <a:lnTo>
                    <a:pt x="373558" y="2212155"/>
                  </a:lnTo>
                  <a:lnTo>
                    <a:pt x="339573" y="2176316"/>
                  </a:lnTo>
                  <a:lnTo>
                    <a:pt x="306956" y="2139205"/>
                  </a:lnTo>
                  <a:lnTo>
                    <a:pt x="275748" y="2100863"/>
                  </a:lnTo>
                  <a:lnTo>
                    <a:pt x="245990" y="2061329"/>
                  </a:lnTo>
                  <a:lnTo>
                    <a:pt x="217721" y="2020644"/>
                  </a:lnTo>
                  <a:lnTo>
                    <a:pt x="190982" y="1978849"/>
                  </a:lnTo>
                  <a:lnTo>
                    <a:pt x="165814" y="1935986"/>
                  </a:lnTo>
                  <a:lnTo>
                    <a:pt x="142257" y="1892093"/>
                  </a:lnTo>
                  <a:lnTo>
                    <a:pt x="120352" y="1847212"/>
                  </a:lnTo>
                  <a:lnTo>
                    <a:pt x="100140" y="1801384"/>
                  </a:lnTo>
                  <a:lnTo>
                    <a:pt x="81660" y="1754650"/>
                  </a:lnTo>
                  <a:lnTo>
                    <a:pt x="64953" y="1707049"/>
                  </a:lnTo>
                  <a:lnTo>
                    <a:pt x="50061" y="1658622"/>
                  </a:lnTo>
                  <a:lnTo>
                    <a:pt x="37022" y="1609410"/>
                  </a:lnTo>
                  <a:lnTo>
                    <a:pt x="25878" y="1559455"/>
                  </a:lnTo>
                  <a:lnTo>
                    <a:pt x="16670" y="1508795"/>
                  </a:lnTo>
                  <a:lnTo>
                    <a:pt x="9437" y="1457473"/>
                  </a:lnTo>
                  <a:lnTo>
                    <a:pt x="4221" y="1405528"/>
                  </a:lnTo>
                  <a:lnTo>
                    <a:pt x="1062" y="1353001"/>
                  </a:lnTo>
                  <a:lnTo>
                    <a:pt x="0" y="1299933"/>
                  </a:lnTo>
                  <a:lnTo>
                    <a:pt x="1033" y="1247619"/>
                  </a:lnTo>
                  <a:lnTo>
                    <a:pt x="4108" y="1195829"/>
                  </a:lnTo>
                  <a:lnTo>
                    <a:pt x="9185" y="1144601"/>
                  </a:lnTo>
                  <a:lnTo>
                    <a:pt x="16226" y="1093974"/>
                  </a:lnTo>
                  <a:lnTo>
                    <a:pt x="25190" y="1043988"/>
                  </a:lnTo>
                  <a:lnTo>
                    <a:pt x="36040" y="994681"/>
                  </a:lnTo>
                  <a:lnTo>
                    <a:pt x="48737" y="946093"/>
                  </a:lnTo>
                  <a:lnTo>
                    <a:pt x="63241" y="898263"/>
                  </a:lnTo>
                  <a:lnTo>
                    <a:pt x="79513" y="851229"/>
                  </a:lnTo>
                  <a:lnTo>
                    <a:pt x="97514" y="805030"/>
                  </a:lnTo>
                  <a:lnTo>
                    <a:pt x="117206" y="759706"/>
                  </a:lnTo>
                  <a:lnTo>
                    <a:pt x="138550" y="715295"/>
                  </a:lnTo>
                  <a:lnTo>
                    <a:pt x="161505" y="671837"/>
                  </a:lnTo>
                  <a:lnTo>
                    <a:pt x="186035" y="629371"/>
                  </a:lnTo>
                  <a:lnTo>
                    <a:pt x="212099" y="587935"/>
                  </a:lnTo>
                  <a:lnTo>
                    <a:pt x="239658" y="547568"/>
                  </a:lnTo>
                  <a:lnTo>
                    <a:pt x="268674" y="508310"/>
                  </a:lnTo>
                  <a:lnTo>
                    <a:pt x="299107" y="470199"/>
                  </a:lnTo>
                  <a:lnTo>
                    <a:pt x="330919" y="433275"/>
                  </a:lnTo>
                  <a:lnTo>
                    <a:pt x="364070" y="397576"/>
                  </a:lnTo>
                  <a:lnTo>
                    <a:pt x="398522" y="363142"/>
                  </a:lnTo>
                  <a:lnTo>
                    <a:pt x="434236" y="330011"/>
                  </a:lnTo>
                  <a:lnTo>
                    <a:pt x="471172" y="298223"/>
                  </a:lnTo>
                  <a:lnTo>
                    <a:pt x="509292" y="267816"/>
                  </a:lnTo>
                  <a:lnTo>
                    <a:pt x="514635" y="267816"/>
                  </a:lnTo>
                  <a:lnTo>
                    <a:pt x="476533" y="298096"/>
                  </a:lnTo>
                  <a:lnTo>
                    <a:pt x="439615" y="329758"/>
                  </a:lnTo>
                  <a:lnTo>
                    <a:pt x="403919" y="362763"/>
                  </a:lnTo>
                  <a:lnTo>
                    <a:pt x="369485" y="397072"/>
                  </a:lnTo>
                  <a:lnTo>
                    <a:pt x="336351" y="432647"/>
                  </a:lnTo>
                  <a:lnTo>
                    <a:pt x="304556" y="469447"/>
                  </a:lnTo>
                  <a:lnTo>
                    <a:pt x="274139" y="507436"/>
                  </a:lnTo>
                  <a:lnTo>
                    <a:pt x="245140" y="546573"/>
                  </a:lnTo>
                  <a:lnTo>
                    <a:pt x="217596" y="586820"/>
                  </a:lnTo>
                  <a:lnTo>
                    <a:pt x="191548" y="628138"/>
                  </a:lnTo>
                  <a:lnTo>
                    <a:pt x="167033" y="670489"/>
                  </a:lnTo>
                  <a:lnTo>
                    <a:pt x="144091" y="713833"/>
                  </a:lnTo>
                  <a:lnTo>
                    <a:pt x="122761" y="758132"/>
                  </a:lnTo>
                  <a:lnTo>
                    <a:pt x="103081" y="803347"/>
                  </a:lnTo>
                  <a:lnTo>
                    <a:pt x="85091" y="849438"/>
                  </a:lnTo>
                  <a:lnTo>
                    <a:pt x="68829" y="896369"/>
                  </a:lnTo>
                  <a:lnTo>
                    <a:pt x="54335" y="944099"/>
                  </a:lnTo>
                  <a:lnTo>
                    <a:pt x="41647" y="992589"/>
                  </a:lnTo>
                  <a:lnTo>
                    <a:pt x="30804" y="1041801"/>
                  </a:lnTo>
                  <a:lnTo>
                    <a:pt x="21846" y="1091697"/>
                  </a:lnTo>
                  <a:lnTo>
                    <a:pt x="14810" y="1142237"/>
                  </a:lnTo>
                  <a:lnTo>
                    <a:pt x="9736" y="1193382"/>
                  </a:lnTo>
                  <a:lnTo>
                    <a:pt x="6664" y="1245094"/>
                  </a:lnTo>
                  <a:lnTo>
                    <a:pt x="5631" y="1297333"/>
                  </a:lnTo>
                  <a:lnTo>
                    <a:pt x="6608" y="1348112"/>
                  </a:lnTo>
                  <a:lnTo>
                    <a:pt x="9516" y="1398398"/>
                  </a:lnTo>
                  <a:lnTo>
                    <a:pt x="14320" y="1448156"/>
                  </a:lnTo>
                  <a:lnTo>
                    <a:pt x="20982" y="1497350"/>
                  </a:lnTo>
                  <a:lnTo>
                    <a:pt x="29468" y="1545942"/>
                  </a:lnTo>
                  <a:lnTo>
                    <a:pt x="39743" y="1593898"/>
                  </a:lnTo>
                  <a:lnTo>
                    <a:pt x="51769" y="1641180"/>
                  </a:lnTo>
                  <a:lnTo>
                    <a:pt x="65512" y="1687753"/>
                  </a:lnTo>
                  <a:lnTo>
                    <a:pt x="80935" y="1733580"/>
                  </a:lnTo>
                  <a:lnTo>
                    <a:pt x="98003" y="1778625"/>
                  </a:lnTo>
                  <a:lnTo>
                    <a:pt x="116681" y="1822852"/>
                  </a:lnTo>
                  <a:lnTo>
                    <a:pt x="136932" y="1866224"/>
                  </a:lnTo>
                  <a:lnTo>
                    <a:pt x="158720" y="1908706"/>
                  </a:lnTo>
                  <a:lnTo>
                    <a:pt x="182011" y="1950261"/>
                  </a:lnTo>
                  <a:lnTo>
                    <a:pt x="206768" y="1990854"/>
                  </a:lnTo>
                  <a:lnTo>
                    <a:pt x="232955" y="2030447"/>
                  </a:lnTo>
                  <a:lnTo>
                    <a:pt x="260537" y="2069004"/>
                  </a:lnTo>
                  <a:lnTo>
                    <a:pt x="289478" y="2106490"/>
                  </a:lnTo>
                  <a:lnTo>
                    <a:pt x="319743" y="2142868"/>
                  </a:lnTo>
                  <a:lnTo>
                    <a:pt x="351295" y="2178102"/>
                  </a:lnTo>
                  <a:lnTo>
                    <a:pt x="384099" y="2212155"/>
                  </a:lnTo>
                  <a:close/>
                </a:path>
                <a:path w="2599690" h="2600325">
                  <a:moveTo>
                    <a:pt x="747405" y="126107"/>
                  </a:moveTo>
                  <a:lnTo>
                    <a:pt x="740619" y="126107"/>
                  </a:lnTo>
                  <a:lnTo>
                    <a:pt x="787307" y="104937"/>
                  </a:lnTo>
                  <a:lnTo>
                    <a:pt x="834955" y="85579"/>
                  </a:lnTo>
                  <a:lnTo>
                    <a:pt x="883519" y="68076"/>
                  </a:lnTo>
                  <a:lnTo>
                    <a:pt x="932957" y="52472"/>
                  </a:lnTo>
                  <a:lnTo>
                    <a:pt x="983226" y="38808"/>
                  </a:lnTo>
                  <a:lnTo>
                    <a:pt x="1034282" y="27129"/>
                  </a:lnTo>
                  <a:lnTo>
                    <a:pt x="1086082" y="17477"/>
                  </a:lnTo>
                  <a:lnTo>
                    <a:pt x="1138585" y="9895"/>
                  </a:lnTo>
                  <a:lnTo>
                    <a:pt x="1191746" y="4426"/>
                  </a:lnTo>
                  <a:lnTo>
                    <a:pt x="1245523" y="1113"/>
                  </a:lnTo>
                  <a:lnTo>
                    <a:pt x="1299873" y="0"/>
                  </a:lnTo>
                  <a:lnTo>
                    <a:pt x="1354187" y="1113"/>
                  </a:lnTo>
                  <a:lnTo>
                    <a:pt x="1378301" y="2600"/>
                  </a:lnTo>
                  <a:lnTo>
                    <a:pt x="1299873" y="2600"/>
                  </a:lnTo>
                  <a:lnTo>
                    <a:pt x="1246225" y="3692"/>
                  </a:lnTo>
                  <a:lnTo>
                    <a:pt x="1193135" y="6940"/>
                  </a:lnTo>
                  <a:lnTo>
                    <a:pt x="1140644" y="12302"/>
                  </a:lnTo>
                  <a:lnTo>
                    <a:pt x="1088797" y="19733"/>
                  </a:lnTo>
                  <a:lnTo>
                    <a:pt x="1037634" y="29192"/>
                  </a:lnTo>
                  <a:lnTo>
                    <a:pt x="987198" y="40635"/>
                  </a:lnTo>
                  <a:lnTo>
                    <a:pt x="937531" y="54019"/>
                  </a:lnTo>
                  <a:lnTo>
                    <a:pt x="888676" y="69301"/>
                  </a:lnTo>
                  <a:lnTo>
                    <a:pt x="840675" y="86439"/>
                  </a:lnTo>
                  <a:lnTo>
                    <a:pt x="793571" y="105388"/>
                  </a:lnTo>
                  <a:lnTo>
                    <a:pt x="747405" y="126107"/>
                  </a:lnTo>
                  <a:close/>
                </a:path>
                <a:path w="2599690" h="2600325">
                  <a:moveTo>
                    <a:pt x="1858983" y="126107"/>
                  </a:moveTo>
                  <a:lnTo>
                    <a:pt x="1852052" y="126107"/>
                  </a:lnTo>
                  <a:lnTo>
                    <a:pt x="1805890" y="105388"/>
                  </a:lnTo>
                  <a:lnTo>
                    <a:pt x="1758795" y="86439"/>
                  </a:lnTo>
                  <a:lnTo>
                    <a:pt x="1710811" y="69301"/>
                  </a:lnTo>
                  <a:lnTo>
                    <a:pt x="1661977" y="54019"/>
                  </a:lnTo>
                  <a:lnTo>
                    <a:pt x="1612336" y="40635"/>
                  </a:lnTo>
                  <a:lnTo>
                    <a:pt x="1561929" y="29192"/>
                  </a:lnTo>
                  <a:lnTo>
                    <a:pt x="1510799" y="19733"/>
                  </a:lnTo>
                  <a:lnTo>
                    <a:pt x="1458987" y="12302"/>
                  </a:lnTo>
                  <a:lnTo>
                    <a:pt x="1406534" y="6940"/>
                  </a:lnTo>
                  <a:lnTo>
                    <a:pt x="1353482" y="3692"/>
                  </a:lnTo>
                  <a:lnTo>
                    <a:pt x="1299873" y="2600"/>
                  </a:lnTo>
                  <a:lnTo>
                    <a:pt x="1378301" y="2600"/>
                  </a:lnTo>
                  <a:lnTo>
                    <a:pt x="1461072" y="9895"/>
                  </a:lnTo>
                  <a:lnTo>
                    <a:pt x="1513557" y="17477"/>
                  </a:lnTo>
                  <a:lnTo>
                    <a:pt x="1565344" y="27129"/>
                  </a:lnTo>
                  <a:lnTo>
                    <a:pt x="1616390" y="38808"/>
                  </a:lnTo>
                  <a:lnTo>
                    <a:pt x="1666652" y="52472"/>
                  </a:lnTo>
                  <a:lnTo>
                    <a:pt x="1716086" y="68076"/>
                  </a:lnTo>
                  <a:lnTo>
                    <a:pt x="1764648" y="85579"/>
                  </a:lnTo>
                  <a:lnTo>
                    <a:pt x="1812295" y="104937"/>
                  </a:lnTo>
                  <a:lnTo>
                    <a:pt x="1858983" y="126107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596015" y="3292178"/>
              <a:ext cx="1852930" cy="2228215"/>
            </a:xfrm>
            <a:custGeom>
              <a:avLst/>
              <a:gdLst/>
              <a:ahLst/>
              <a:cxnLst/>
              <a:rect l="l" t="t" r="r" b="b"/>
              <a:pathLst>
                <a:path w="1852929" h="2228215">
                  <a:moveTo>
                    <a:pt x="1687149" y="2228189"/>
                  </a:moveTo>
                  <a:lnTo>
                    <a:pt x="1673576" y="2228189"/>
                  </a:lnTo>
                  <a:lnTo>
                    <a:pt x="1718014" y="2195234"/>
                  </a:lnTo>
                  <a:lnTo>
                    <a:pt x="1760897" y="2160531"/>
                  </a:lnTo>
                  <a:lnTo>
                    <a:pt x="1802177" y="2124122"/>
                  </a:lnTo>
                  <a:lnTo>
                    <a:pt x="1841800" y="2086047"/>
                  </a:lnTo>
                  <a:lnTo>
                    <a:pt x="1852486" y="2086047"/>
                  </a:lnTo>
                  <a:lnTo>
                    <a:pt x="1813362" y="2124203"/>
                  </a:lnTo>
                  <a:lnTo>
                    <a:pt x="1772850" y="2160531"/>
                  </a:lnTo>
                  <a:lnTo>
                    <a:pt x="1730623" y="2195315"/>
                  </a:lnTo>
                  <a:lnTo>
                    <a:pt x="1687149" y="2228189"/>
                  </a:lnTo>
                  <a:close/>
                </a:path>
                <a:path w="1852929" h="2228215">
                  <a:moveTo>
                    <a:pt x="178765" y="2228189"/>
                  </a:moveTo>
                  <a:lnTo>
                    <a:pt x="165335" y="2228189"/>
                  </a:lnTo>
                  <a:lnTo>
                    <a:pt x="121754" y="2195234"/>
                  </a:lnTo>
                  <a:lnTo>
                    <a:pt x="79635" y="2160531"/>
                  </a:lnTo>
                  <a:lnTo>
                    <a:pt x="39032" y="2124122"/>
                  </a:lnTo>
                  <a:lnTo>
                    <a:pt x="0" y="2086047"/>
                  </a:lnTo>
                  <a:lnTo>
                    <a:pt x="10540" y="2086047"/>
                  </a:lnTo>
                  <a:lnTo>
                    <a:pt x="50248" y="2124203"/>
                  </a:lnTo>
                  <a:lnTo>
                    <a:pt x="91566" y="2160639"/>
                  </a:lnTo>
                  <a:lnTo>
                    <a:pt x="134428" y="2195315"/>
                  </a:lnTo>
                  <a:lnTo>
                    <a:pt x="178765" y="2228189"/>
                  </a:lnTo>
                  <a:close/>
                </a:path>
                <a:path w="1852929" h="2228215">
                  <a:moveTo>
                    <a:pt x="1716751" y="141708"/>
                  </a:moveTo>
                  <a:lnTo>
                    <a:pt x="1711264" y="141708"/>
                  </a:lnTo>
                  <a:lnTo>
                    <a:pt x="1667330" y="109594"/>
                  </a:lnTo>
                  <a:lnTo>
                    <a:pt x="1622030" y="79325"/>
                  </a:lnTo>
                  <a:lnTo>
                    <a:pt x="1575421" y="50942"/>
                  </a:lnTo>
                  <a:lnTo>
                    <a:pt x="1527557" y="24486"/>
                  </a:lnTo>
                  <a:lnTo>
                    <a:pt x="1478494" y="0"/>
                  </a:lnTo>
                  <a:lnTo>
                    <a:pt x="1485425" y="0"/>
                  </a:lnTo>
                  <a:lnTo>
                    <a:pt x="1534213" y="24500"/>
                  </a:lnTo>
                  <a:lnTo>
                    <a:pt x="1581781" y="50983"/>
                  </a:lnTo>
                  <a:lnTo>
                    <a:pt x="1628088" y="79387"/>
                  </a:lnTo>
                  <a:lnTo>
                    <a:pt x="1673092" y="109650"/>
                  </a:lnTo>
                  <a:lnTo>
                    <a:pt x="1716751" y="141708"/>
                  </a:lnTo>
                  <a:close/>
                </a:path>
                <a:path w="1852929" h="2228215">
                  <a:moveTo>
                    <a:pt x="141076" y="141708"/>
                  </a:moveTo>
                  <a:lnTo>
                    <a:pt x="135734" y="141708"/>
                  </a:lnTo>
                  <a:lnTo>
                    <a:pt x="179475" y="109594"/>
                  </a:lnTo>
                  <a:lnTo>
                    <a:pt x="224498" y="79325"/>
                  </a:lnTo>
                  <a:lnTo>
                    <a:pt x="270778" y="50942"/>
                  </a:lnTo>
                  <a:lnTo>
                    <a:pt x="318299" y="24486"/>
                  </a:lnTo>
                  <a:lnTo>
                    <a:pt x="367060" y="0"/>
                  </a:lnTo>
                  <a:lnTo>
                    <a:pt x="373847" y="0"/>
                  </a:lnTo>
                  <a:lnTo>
                    <a:pt x="324759" y="24500"/>
                  </a:lnTo>
                  <a:lnTo>
                    <a:pt x="276851" y="50983"/>
                  </a:lnTo>
                  <a:lnTo>
                    <a:pt x="230217" y="79387"/>
                  </a:lnTo>
                  <a:lnTo>
                    <a:pt x="184935" y="109650"/>
                  </a:lnTo>
                  <a:lnTo>
                    <a:pt x="141076" y="141708"/>
                  </a:lnTo>
                  <a:close/>
                </a:path>
              </a:pathLst>
            </a:custGeom>
            <a:solidFill>
              <a:srgbClr val="429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228088" y="3168670"/>
              <a:ext cx="2588895" cy="2589530"/>
            </a:xfrm>
            <a:custGeom>
              <a:avLst/>
              <a:gdLst/>
              <a:ahLst/>
              <a:cxnLst/>
              <a:rect l="l" t="t" r="r" b="b"/>
              <a:pathLst>
                <a:path w="2588895" h="2589529">
                  <a:moveTo>
                    <a:pt x="1294242" y="2589322"/>
                  </a:moveTo>
                  <a:lnTo>
                    <a:pt x="1242263" y="2588298"/>
                  </a:lnTo>
                  <a:lnTo>
                    <a:pt x="1190807" y="2585250"/>
                  </a:lnTo>
                  <a:lnTo>
                    <a:pt x="1139911" y="2580217"/>
                  </a:lnTo>
                  <a:lnTo>
                    <a:pt x="1089614" y="2573238"/>
                  </a:lnTo>
                  <a:lnTo>
                    <a:pt x="1039954" y="2564351"/>
                  </a:lnTo>
                  <a:lnTo>
                    <a:pt x="990969" y="2553595"/>
                  </a:lnTo>
                  <a:lnTo>
                    <a:pt x="942698" y="2541009"/>
                  </a:lnTo>
                  <a:lnTo>
                    <a:pt x="895179" y="2526629"/>
                  </a:lnTo>
                  <a:lnTo>
                    <a:pt x="848450" y="2510497"/>
                  </a:lnTo>
                  <a:lnTo>
                    <a:pt x="802550" y="2492649"/>
                  </a:lnTo>
                  <a:lnTo>
                    <a:pt x="757517" y="2473124"/>
                  </a:lnTo>
                  <a:lnTo>
                    <a:pt x="713388" y="2451961"/>
                  </a:lnTo>
                  <a:lnTo>
                    <a:pt x="670203" y="2429198"/>
                  </a:lnTo>
                  <a:lnTo>
                    <a:pt x="628000" y="2404874"/>
                  </a:lnTo>
                  <a:lnTo>
                    <a:pt x="586817" y="2379027"/>
                  </a:lnTo>
                  <a:lnTo>
                    <a:pt x="546692" y="2351697"/>
                  </a:lnTo>
                  <a:lnTo>
                    <a:pt x="560843" y="2351697"/>
                  </a:lnTo>
                  <a:lnTo>
                    <a:pt x="600400" y="2378073"/>
                  </a:lnTo>
                  <a:lnTo>
                    <a:pt x="640963" y="2403009"/>
                  </a:lnTo>
                  <a:lnTo>
                    <a:pt x="682496" y="2426467"/>
                  </a:lnTo>
                  <a:lnTo>
                    <a:pt x="724963" y="2448413"/>
                  </a:lnTo>
                  <a:lnTo>
                    <a:pt x="768327" y="2468809"/>
                  </a:lnTo>
                  <a:lnTo>
                    <a:pt x="812554" y="2487621"/>
                  </a:lnTo>
                  <a:lnTo>
                    <a:pt x="857605" y="2504812"/>
                  </a:lnTo>
                  <a:lnTo>
                    <a:pt x="903446" y="2520346"/>
                  </a:lnTo>
                  <a:lnTo>
                    <a:pt x="950040" y="2534187"/>
                  </a:lnTo>
                  <a:lnTo>
                    <a:pt x="997350" y="2546299"/>
                  </a:lnTo>
                  <a:lnTo>
                    <a:pt x="1045341" y="2556647"/>
                  </a:lnTo>
                  <a:lnTo>
                    <a:pt x="1093977" y="2565194"/>
                  </a:lnTo>
                  <a:lnTo>
                    <a:pt x="1143221" y="2571904"/>
                  </a:lnTo>
                  <a:lnTo>
                    <a:pt x="1193037" y="2576742"/>
                  </a:lnTo>
                  <a:lnTo>
                    <a:pt x="1243390" y="2579671"/>
                  </a:lnTo>
                  <a:lnTo>
                    <a:pt x="1294242" y="2580655"/>
                  </a:lnTo>
                  <a:lnTo>
                    <a:pt x="1444015" y="2580655"/>
                  </a:lnTo>
                  <a:lnTo>
                    <a:pt x="1397582" y="2585250"/>
                  </a:lnTo>
                  <a:lnTo>
                    <a:pt x="1346170" y="2588298"/>
                  </a:lnTo>
                  <a:lnTo>
                    <a:pt x="1294242" y="2589322"/>
                  </a:lnTo>
                  <a:close/>
                </a:path>
                <a:path w="2588895" h="2589529">
                  <a:moveTo>
                    <a:pt x="1444015" y="2580655"/>
                  </a:moveTo>
                  <a:lnTo>
                    <a:pt x="1294242" y="2580655"/>
                  </a:lnTo>
                  <a:lnTo>
                    <a:pt x="1345094" y="2579671"/>
                  </a:lnTo>
                  <a:lnTo>
                    <a:pt x="1395446" y="2576742"/>
                  </a:lnTo>
                  <a:lnTo>
                    <a:pt x="1445261" y="2571904"/>
                  </a:lnTo>
                  <a:lnTo>
                    <a:pt x="1494504" y="2565194"/>
                  </a:lnTo>
                  <a:lnTo>
                    <a:pt x="1543138" y="2556647"/>
                  </a:lnTo>
                  <a:lnTo>
                    <a:pt x="1591126" y="2546299"/>
                  </a:lnTo>
                  <a:lnTo>
                    <a:pt x="1638432" y="2534187"/>
                  </a:lnTo>
                  <a:lnTo>
                    <a:pt x="1685020" y="2520346"/>
                  </a:lnTo>
                  <a:lnTo>
                    <a:pt x="1730853" y="2504812"/>
                  </a:lnTo>
                  <a:lnTo>
                    <a:pt x="1775895" y="2487621"/>
                  </a:lnTo>
                  <a:lnTo>
                    <a:pt x="1820109" y="2468809"/>
                  </a:lnTo>
                  <a:lnTo>
                    <a:pt x="1863460" y="2448413"/>
                  </a:lnTo>
                  <a:lnTo>
                    <a:pt x="1905910" y="2426467"/>
                  </a:lnTo>
                  <a:lnTo>
                    <a:pt x="1947424" y="2403009"/>
                  </a:lnTo>
                  <a:lnTo>
                    <a:pt x="1987965" y="2378073"/>
                  </a:lnTo>
                  <a:lnTo>
                    <a:pt x="2027496" y="2351697"/>
                  </a:lnTo>
                  <a:lnTo>
                    <a:pt x="2041503" y="2351697"/>
                  </a:lnTo>
                  <a:lnTo>
                    <a:pt x="2001378" y="2379027"/>
                  </a:lnTo>
                  <a:lnTo>
                    <a:pt x="1960195" y="2404874"/>
                  </a:lnTo>
                  <a:lnTo>
                    <a:pt x="1917993" y="2429198"/>
                  </a:lnTo>
                  <a:lnTo>
                    <a:pt x="1874811" y="2451961"/>
                  </a:lnTo>
                  <a:lnTo>
                    <a:pt x="1830687" y="2473124"/>
                  </a:lnTo>
                  <a:lnTo>
                    <a:pt x="1785660" y="2492649"/>
                  </a:lnTo>
                  <a:lnTo>
                    <a:pt x="1739769" y="2510497"/>
                  </a:lnTo>
                  <a:lnTo>
                    <a:pt x="1693052" y="2526629"/>
                  </a:lnTo>
                  <a:lnTo>
                    <a:pt x="1645548" y="2541009"/>
                  </a:lnTo>
                  <a:lnTo>
                    <a:pt x="1597296" y="2553595"/>
                  </a:lnTo>
                  <a:lnTo>
                    <a:pt x="1548335" y="2564351"/>
                  </a:lnTo>
                  <a:lnTo>
                    <a:pt x="1498703" y="2573238"/>
                  </a:lnTo>
                  <a:lnTo>
                    <a:pt x="1448439" y="2580217"/>
                  </a:lnTo>
                  <a:lnTo>
                    <a:pt x="1444015" y="2580655"/>
                  </a:lnTo>
                  <a:close/>
                </a:path>
                <a:path w="2588895" h="2589529">
                  <a:moveTo>
                    <a:pt x="2209727" y="2209555"/>
                  </a:moveTo>
                  <a:lnTo>
                    <a:pt x="2198753" y="2209555"/>
                  </a:lnTo>
                  <a:lnTo>
                    <a:pt x="2232031" y="2175501"/>
                  </a:lnTo>
                  <a:lnTo>
                    <a:pt x="2264023" y="2140268"/>
                  </a:lnTo>
                  <a:lnTo>
                    <a:pt x="2294696" y="2103890"/>
                  </a:lnTo>
                  <a:lnTo>
                    <a:pt x="2324019" y="2066404"/>
                  </a:lnTo>
                  <a:lnTo>
                    <a:pt x="2351957" y="2027846"/>
                  </a:lnTo>
                  <a:lnTo>
                    <a:pt x="2378498" y="1988221"/>
                  </a:lnTo>
                  <a:lnTo>
                    <a:pt x="2403611" y="1947549"/>
                  </a:lnTo>
                  <a:lnTo>
                    <a:pt x="2427242" y="1905895"/>
                  </a:lnTo>
                  <a:lnTo>
                    <a:pt x="2449353" y="1863294"/>
                  </a:lnTo>
                  <a:lnTo>
                    <a:pt x="2469908" y="1819785"/>
                  </a:lnTo>
                  <a:lnTo>
                    <a:pt x="2488869" y="1775403"/>
                  </a:lnTo>
                  <a:lnTo>
                    <a:pt x="2506199" y="1730186"/>
                  </a:lnTo>
                  <a:lnTo>
                    <a:pt x="2521862" y="1684170"/>
                  </a:lnTo>
                  <a:lnTo>
                    <a:pt x="2535821" y="1637392"/>
                  </a:lnTo>
                  <a:lnTo>
                    <a:pt x="2548039" y="1589889"/>
                  </a:lnTo>
                  <a:lnTo>
                    <a:pt x="2558478" y="1541697"/>
                  </a:lnTo>
                  <a:lnTo>
                    <a:pt x="2567102" y="1492854"/>
                  </a:lnTo>
                  <a:lnTo>
                    <a:pt x="2573874" y="1443396"/>
                  </a:lnTo>
                  <a:lnTo>
                    <a:pt x="2578757" y="1393359"/>
                  </a:lnTo>
                  <a:lnTo>
                    <a:pt x="2581714" y="1342782"/>
                  </a:lnTo>
                  <a:lnTo>
                    <a:pt x="2582708" y="1291700"/>
                  </a:lnTo>
                  <a:lnTo>
                    <a:pt x="2581674" y="1239586"/>
                  </a:lnTo>
                  <a:lnTo>
                    <a:pt x="2578600" y="1187998"/>
                  </a:lnTo>
                  <a:lnTo>
                    <a:pt x="2573523" y="1136976"/>
                  </a:lnTo>
                  <a:lnTo>
                    <a:pt x="2566483" y="1086559"/>
                  </a:lnTo>
                  <a:lnTo>
                    <a:pt x="2557520" y="1036785"/>
                  </a:lnTo>
                  <a:lnTo>
                    <a:pt x="2546672" y="987693"/>
                  </a:lnTo>
                  <a:lnTo>
                    <a:pt x="2533978" y="939323"/>
                  </a:lnTo>
                  <a:lnTo>
                    <a:pt x="2519478" y="891714"/>
                  </a:lnTo>
                  <a:lnTo>
                    <a:pt x="2503210" y="844904"/>
                  </a:lnTo>
                  <a:lnTo>
                    <a:pt x="2485214" y="798933"/>
                  </a:lnTo>
                  <a:lnTo>
                    <a:pt x="2465529" y="753839"/>
                  </a:lnTo>
                  <a:lnTo>
                    <a:pt x="2444194" y="709662"/>
                  </a:lnTo>
                  <a:lnTo>
                    <a:pt x="2421248" y="666440"/>
                  </a:lnTo>
                  <a:lnTo>
                    <a:pt x="2396730" y="624212"/>
                  </a:lnTo>
                  <a:lnTo>
                    <a:pt x="2370679" y="583019"/>
                  </a:lnTo>
                  <a:lnTo>
                    <a:pt x="2343135" y="542897"/>
                  </a:lnTo>
                  <a:lnTo>
                    <a:pt x="2314136" y="503887"/>
                  </a:lnTo>
                  <a:lnTo>
                    <a:pt x="2283722" y="466028"/>
                  </a:lnTo>
                  <a:lnTo>
                    <a:pt x="2251932" y="429358"/>
                  </a:lnTo>
                  <a:lnTo>
                    <a:pt x="2218804" y="393917"/>
                  </a:lnTo>
                  <a:lnTo>
                    <a:pt x="2184379" y="359743"/>
                  </a:lnTo>
                  <a:lnTo>
                    <a:pt x="2148694" y="326875"/>
                  </a:lnTo>
                  <a:lnTo>
                    <a:pt x="2111789" y="295353"/>
                  </a:lnTo>
                  <a:lnTo>
                    <a:pt x="2073704" y="265215"/>
                  </a:lnTo>
                  <a:lnTo>
                    <a:pt x="2079191" y="265215"/>
                  </a:lnTo>
                  <a:lnTo>
                    <a:pt x="2117294" y="295496"/>
                  </a:lnTo>
                  <a:lnTo>
                    <a:pt x="2154214" y="327158"/>
                  </a:lnTo>
                  <a:lnTo>
                    <a:pt x="2189913" y="360163"/>
                  </a:lnTo>
                  <a:lnTo>
                    <a:pt x="2224352" y="394472"/>
                  </a:lnTo>
                  <a:lnTo>
                    <a:pt x="2257492" y="430047"/>
                  </a:lnTo>
                  <a:lnTo>
                    <a:pt x="2289293" y="466847"/>
                  </a:lnTo>
                  <a:lnTo>
                    <a:pt x="2319717" y="504836"/>
                  </a:lnTo>
                  <a:lnTo>
                    <a:pt x="2348724" y="543973"/>
                  </a:lnTo>
                  <a:lnTo>
                    <a:pt x="2376276" y="584220"/>
                  </a:lnTo>
                  <a:lnTo>
                    <a:pt x="2402333" y="625538"/>
                  </a:lnTo>
                  <a:lnTo>
                    <a:pt x="2426856" y="667888"/>
                  </a:lnTo>
                  <a:lnTo>
                    <a:pt x="2449807" y="711233"/>
                  </a:lnTo>
                  <a:lnTo>
                    <a:pt x="2471147" y="755532"/>
                  </a:lnTo>
                  <a:lnTo>
                    <a:pt x="2490835" y="800746"/>
                  </a:lnTo>
                  <a:lnTo>
                    <a:pt x="2508834" y="846838"/>
                  </a:lnTo>
                  <a:lnTo>
                    <a:pt x="2525104" y="893769"/>
                  </a:lnTo>
                  <a:lnTo>
                    <a:pt x="2539606" y="941498"/>
                  </a:lnTo>
                  <a:lnTo>
                    <a:pt x="2552301" y="989989"/>
                  </a:lnTo>
                  <a:lnTo>
                    <a:pt x="2563150" y="1039201"/>
                  </a:lnTo>
                  <a:lnTo>
                    <a:pt x="2572114" y="1089097"/>
                  </a:lnTo>
                  <a:lnTo>
                    <a:pt x="2579154" y="1139636"/>
                  </a:lnTo>
                  <a:lnTo>
                    <a:pt x="2584231" y="1190782"/>
                  </a:lnTo>
                  <a:lnTo>
                    <a:pt x="2587306" y="1242493"/>
                  </a:lnTo>
                  <a:lnTo>
                    <a:pt x="2588339" y="1294733"/>
                  </a:lnTo>
                  <a:lnTo>
                    <a:pt x="2587361" y="1345512"/>
                  </a:lnTo>
                  <a:lnTo>
                    <a:pt x="2584450" y="1395798"/>
                  </a:lnTo>
                  <a:lnTo>
                    <a:pt x="2579643" y="1445556"/>
                  </a:lnTo>
                  <a:lnTo>
                    <a:pt x="2572974" y="1494749"/>
                  </a:lnTo>
                  <a:lnTo>
                    <a:pt x="2564481" y="1543342"/>
                  </a:lnTo>
                  <a:lnTo>
                    <a:pt x="2554199" y="1591297"/>
                  </a:lnTo>
                  <a:lnTo>
                    <a:pt x="2542164" y="1638580"/>
                  </a:lnTo>
                  <a:lnTo>
                    <a:pt x="2528412" y="1685152"/>
                  </a:lnTo>
                  <a:lnTo>
                    <a:pt x="2512979" y="1730979"/>
                  </a:lnTo>
                  <a:lnTo>
                    <a:pt x="2495900" y="1776025"/>
                  </a:lnTo>
                  <a:lnTo>
                    <a:pt x="2477212" y="1820251"/>
                  </a:lnTo>
                  <a:lnTo>
                    <a:pt x="2456951" y="1863624"/>
                  </a:lnTo>
                  <a:lnTo>
                    <a:pt x="2435153" y="1906106"/>
                  </a:lnTo>
                  <a:lnTo>
                    <a:pt x="2411853" y="1947661"/>
                  </a:lnTo>
                  <a:lnTo>
                    <a:pt x="2387087" y="1988253"/>
                  </a:lnTo>
                  <a:lnTo>
                    <a:pt x="2360873" y="2027873"/>
                  </a:lnTo>
                  <a:lnTo>
                    <a:pt x="2333252" y="2066469"/>
                  </a:lnTo>
                  <a:lnTo>
                    <a:pt x="2304287" y="2103972"/>
                  </a:lnTo>
                  <a:lnTo>
                    <a:pt x="2274018" y="2140345"/>
                  </a:lnTo>
                  <a:lnTo>
                    <a:pt x="2242484" y="2175552"/>
                  </a:lnTo>
                  <a:lnTo>
                    <a:pt x="2209727" y="2209555"/>
                  </a:lnTo>
                  <a:close/>
                </a:path>
                <a:path w="2588895" h="2589529">
                  <a:moveTo>
                    <a:pt x="389586" y="2209555"/>
                  </a:moveTo>
                  <a:lnTo>
                    <a:pt x="378467" y="2209555"/>
                  </a:lnTo>
                  <a:lnTo>
                    <a:pt x="345664" y="2175501"/>
                  </a:lnTo>
                  <a:lnTo>
                    <a:pt x="314112" y="2140268"/>
                  </a:lnTo>
                  <a:lnTo>
                    <a:pt x="283847" y="2103890"/>
                  </a:lnTo>
                  <a:lnTo>
                    <a:pt x="254906" y="2066404"/>
                  </a:lnTo>
                  <a:lnTo>
                    <a:pt x="227324" y="2027846"/>
                  </a:lnTo>
                  <a:lnTo>
                    <a:pt x="201116" y="1988221"/>
                  </a:lnTo>
                  <a:lnTo>
                    <a:pt x="176316" y="1947549"/>
                  </a:lnTo>
                  <a:lnTo>
                    <a:pt x="152980" y="1905895"/>
                  </a:lnTo>
                  <a:lnTo>
                    <a:pt x="131300" y="1863624"/>
                  </a:lnTo>
                  <a:lnTo>
                    <a:pt x="111049" y="1820251"/>
                  </a:lnTo>
                  <a:lnTo>
                    <a:pt x="92372" y="1776025"/>
                  </a:lnTo>
                  <a:lnTo>
                    <a:pt x="75303" y="1730979"/>
                  </a:lnTo>
                  <a:lnTo>
                    <a:pt x="59880" y="1685152"/>
                  </a:lnTo>
                  <a:lnTo>
                    <a:pt x="46137" y="1638580"/>
                  </a:lnTo>
                  <a:lnTo>
                    <a:pt x="34111" y="1591297"/>
                  </a:lnTo>
                  <a:lnTo>
                    <a:pt x="23837" y="1543342"/>
                  </a:lnTo>
                  <a:lnTo>
                    <a:pt x="15351" y="1494749"/>
                  </a:lnTo>
                  <a:lnTo>
                    <a:pt x="8688" y="1445556"/>
                  </a:lnTo>
                  <a:lnTo>
                    <a:pt x="3885" y="1395798"/>
                  </a:lnTo>
                  <a:lnTo>
                    <a:pt x="977" y="1345512"/>
                  </a:lnTo>
                  <a:lnTo>
                    <a:pt x="0" y="1294733"/>
                  </a:lnTo>
                  <a:lnTo>
                    <a:pt x="1032" y="1242493"/>
                  </a:lnTo>
                  <a:lnTo>
                    <a:pt x="4105" y="1190782"/>
                  </a:lnTo>
                  <a:lnTo>
                    <a:pt x="9179" y="1139636"/>
                  </a:lnTo>
                  <a:lnTo>
                    <a:pt x="16214" y="1089097"/>
                  </a:lnTo>
                  <a:lnTo>
                    <a:pt x="25173" y="1039201"/>
                  </a:lnTo>
                  <a:lnTo>
                    <a:pt x="36016" y="989989"/>
                  </a:lnTo>
                  <a:lnTo>
                    <a:pt x="48704" y="941498"/>
                  </a:lnTo>
                  <a:lnTo>
                    <a:pt x="63198" y="893769"/>
                  </a:lnTo>
                  <a:lnTo>
                    <a:pt x="79459" y="846838"/>
                  </a:lnTo>
                  <a:lnTo>
                    <a:pt x="97450" y="800746"/>
                  </a:lnTo>
                  <a:lnTo>
                    <a:pt x="117129" y="755532"/>
                  </a:lnTo>
                  <a:lnTo>
                    <a:pt x="138459" y="711233"/>
                  </a:lnTo>
                  <a:lnTo>
                    <a:pt x="161401" y="667888"/>
                  </a:lnTo>
                  <a:lnTo>
                    <a:pt x="185916" y="625538"/>
                  </a:lnTo>
                  <a:lnTo>
                    <a:pt x="211965" y="584220"/>
                  </a:lnTo>
                  <a:lnTo>
                    <a:pt x="239508" y="543973"/>
                  </a:lnTo>
                  <a:lnTo>
                    <a:pt x="268508" y="504836"/>
                  </a:lnTo>
                  <a:lnTo>
                    <a:pt x="298924" y="466847"/>
                  </a:lnTo>
                  <a:lnTo>
                    <a:pt x="330719" y="430047"/>
                  </a:lnTo>
                  <a:lnTo>
                    <a:pt x="363853" y="394472"/>
                  </a:lnTo>
                  <a:lnTo>
                    <a:pt x="398288" y="360163"/>
                  </a:lnTo>
                  <a:lnTo>
                    <a:pt x="433983" y="327158"/>
                  </a:lnTo>
                  <a:lnTo>
                    <a:pt x="470902" y="295496"/>
                  </a:lnTo>
                  <a:lnTo>
                    <a:pt x="509004" y="265215"/>
                  </a:lnTo>
                  <a:lnTo>
                    <a:pt x="514635" y="265215"/>
                  </a:lnTo>
                  <a:lnTo>
                    <a:pt x="476550" y="295353"/>
                  </a:lnTo>
                  <a:lnTo>
                    <a:pt x="439645" y="326875"/>
                  </a:lnTo>
                  <a:lnTo>
                    <a:pt x="403961" y="359743"/>
                  </a:lnTo>
                  <a:lnTo>
                    <a:pt x="369535" y="393917"/>
                  </a:lnTo>
                  <a:lnTo>
                    <a:pt x="336407" y="429358"/>
                  </a:lnTo>
                  <a:lnTo>
                    <a:pt x="304617" y="466028"/>
                  </a:lnTo>
                  <a:lnTo>
                    <a:pt x="274203" y="503887"/>
                  </a:lnTo>
                  <a:lnTo>
                    <a:pt x="245204" y="542897"/>
                  </a:lnTo>
                  <a:lnTo>
                    <a:pt x="217660" y="583019"/>
                  </a:lnTo>
                  <a:lnTo>
                    <a:pt x="191609" y="624212"/>
                  </a:lnTo>
                  <a:lnTo>
                    <a:pt x="167091" y="666440"/>
                  </a:lnTo>
                  <a:lnTo>
                    <a:pt x="144145" y="709662"/>
                  </a:lnTo>
                  <a:lnTo>
                    <a:pt x="122810" y="753839"/>
                  </a:lnTo>
                  <a:lnTo>
                    <a:pt x="103125" y="798933"/>
                  </a:lnTo>
                  <a:lnTo>
                    <a:pt x="85129" y="844904"/>
                  </a:lnTo>
                  <a:lnTo>
                    <a:pt x="68862" y="891714"/>
                  </a:lnTo>
                  <a:lnTo>
                    <a:pt x="54361" y="939323"/>
                  </a:lnTo>
                  <a:lnTo>
                    <a:pt x="41668" y="987693"/>
                  </a:lnTo>
                  <a:lnTo>
                    <a:pt x="30819" y="1036785"/>
                  </a:lnTo>
                  <a:lnTo>
                    <a:pt x="21856" y="1086559"/>
                  </a:lnTo>
                  <a:lnTo>
                    <a:pt x="14816" y="1136976"/>
                  </a:lnTo>
                  <a:lnTo>
                    <a:pt x="9740" y="1187998"/>
                  </a:lnTo>
                  <a:lnTo>
                    <a:pt x="6665" y="1239586"/>
                  </a:lnTo>
                  <a:lnTo>
                    <a:pt x="5631" y="1291700"/>
                  </a:lnTo>
                  <a:lnTo>
                    <a:pt x="6625" y="1342782"/>
                  </a:lnTo>
                  <a:lnTo>
                    <a:pt x="9582" y="1393359"/>
                  </a:lnTo>
                  <a:lnTo>
                    <a:pt x="14465" y="1443396"/>
                  </a:lnTo>
                  <a:lnTo>
                    <a:pt x="21237" y="1492854"/>
                  </a:lnTo>
                  <a:lnTo>
                    <a:pt x="29861" y="1541697"/>
                  </a:lnTo>
                  <a:lnTo>
                    <a:pt x="40300" y="1589889"/>
                  </a:lnTo>
                  <a:lnTo>
                    <a:pt x="52518" y="1637392"/>
                  </a:lnTo>
                  <a:lnTo>
                    <a:pt x="66477" y="1684170"/>
                  </a:lnTo>
                  <a:lnTo>
                    <a:pt x="82140" y="1730186"/>
                  </a:lnTo>
                  <a:lnTo>
                    <a:pt x="99471" y="1775403"/>
                  </a:lnTo>
                  <a:lnTo>
                    <a:pt x="118432" y="1819785"/>
                  </a:lnTo>
                  <a:lnTo>
                    <a:pt x="138986" y="1863294"/>
                  </a:lnTo>
                  <a:lnTo>
                    <a:pt x="161217" y="1906106"/>
                  </a:lnTo>
                  <a:lnTo>
                    <a:pt x="184797" y="1947661"/>
                  </a:lnTo>
                  <a:lnTo>
                    <a:pt x="209863" y="1988253"/>
                  </a:lnTo>
                  <a:lnTo>
                    <a:pt x="236400" y="2027873"/>
                  </a:lnTo>
                  <a:lnTo>
                    <a:pt x="264368" y="2066469"/>
                  </a:lnTo>
                  <a:lnTo>
                    <a:pt x="293707" y="2103972"/>
                  </a:lnTo>
                  <a:lnTo>
                    <a:pt x="324381" y="2140345"/>
                  </a:lnTo>
                  <a:lnTo>
                    <a:pt x="356353" y="2175552"/>
                  </a:lnTo>
                  <a:lnTo>
                    <a:pt x="389586" y="2209555"/>
                  </a:lnTo>
                  <a:close/>
                </a:path>
                <a:path w="2588895" h="2589529">
                  <a:moveTo>
                    <a:pt x="748849" y="123507"/>
                  </a:moveTo>
                  <a:lnTo>
                    <a:pt x="741774" y="123507"/>
                  </a:lnTo>
                  <a:lnTo>
                    <a:pt x="787940" y="102788"/>
                  </a:lnTo>
                  <a:lnTo>
                    <a:pt x="835044" y="83838"/>
                  </a:lnTo>
                  <a:lnTo>
                    <a:pt x="883045" y="66701"/>
                  </a:lnTo>
                  <a:lnTo>
                    <a:pt x="931900" y="51419"/>
                  </a:lnTo>
                  <a:lnTo>
                    <a:pt x="981566" y="38035"/>
                  </a:lnTo>
                  <a:lnTo>
                    <a:pt x="1032122" y="26570"/>
                  </a:lnTo>
                  <a:lnTo>
                    <a:pt x="1083165" y="17133"/>
                  </a:lnTo>
                  <a:lnTo>
                    <a:pt x="1135013" y="9702"/>
                  </a:lnTo>
                  <a:lnTo>
                    <a:pt x="1187503" y="4340"/>
                  </a:lnTo>
                  <a:lnTo>
                    <a:pt x="1240594" y="1092"/>
                  </a:lnTo>
                  <a:lnTo>
                    <a:pt x="1294242" y="0"/>
                  </a:lnTo>
                  <a:lnTo>
                    <a:pt x="1347851" y="1092"/>
                  </a:lnTo>
                  <a:lnTo>
                    <a:pt x="1367757" y="2311"/>
                  </a:lnTo>
                  <a:lnTo>
                    <a:pt x="1294242" y="2311"/>
                  </a:lnTo>
                  <a:lnTo>
                    <a:pt x="1258014" y="2825"/>
                  </a:lnTo>
                  <a:lnTo>
                    <a:pt x="1186478" y="6942"/>
                  </a:lnTo>
                  <a:lnTo>
                    <a:pt x="1098085" y="17525"/>
                  </a:lnTo>
                  <a:lnTo>
                    <a:pt x="1045723" y="26631"/>
                  </a:lnTo>
                  <a:lnTo>
                    <a:pt x="994107" y="37818"/>
                  </a:lnTo>
                  <a:lnTo>
                    <a:pt x="943282" y="51046"/>
                  </a:lnTo>
                  <a:lnTo>
                    <a:pt x="893296" y="66270"/>
                  </a:lnTo>
                  <a:lnTo>
                    <a:pt x="844197" y="83451"/>
                  </a:lnTo>
                  <a:lnTo>
                    <a:pt x="796033" y="102543"/>
                  </a:lnTo>
                  <a:lnTo>
                    <a:pt x="748849" y="123507"/>
                  </a:lnTo>
                  <a:close/>
                </a:path>
                <a:path w="2588895" h="2589529">
                  <a:moveTo>
                    <a:pt x="1846421" y="123507"/>
                  </a:moveTo>
                  <a:lnTo>
                    <a:pt x="1839490" y="123507"/>
                  </a:lnTo>
                  <a:lnTo>
                    <a:pt x="1792252" y="102538"/>
                  </a:lnTo>
                  <a:lnTo>
                    <a:pt x="1744034" y="83430"/>
                  </a:lnTo>
                  <a:lnTo>
                    <a:pt x="1694881" y="66232"/>
                  </a:lnTo>
                  <a:lnTo>
                    <a:pt x="1644841" y="50991"/>
                  </a:lnTo>
                  <a:lnTo>
                    <a:pt x="1593962" y="37755"/>
                  </a:lnTo>
                  <a:lnTo>
                    <a:pt x="1542291" y="26570"/>
                  </a:lnTo>
                  <a:lnTo>
                    <a:pt x="1489876" y="17484"/>
                  </a:lnTo>
                  <a:lnTo>
                    <a:pt x="1436763" y="10545"/>
                  </a:lnTo>
                  <a:lnTo>
                    <a:pt x="1389348" y="5994"/>
                  </a:lnTo>
                  <a:lnTo>
                    <a:pt x="1333969" y="2961"/>
                  </a:lnTo>
                  <a:lnTo>
                    <a:pt x="1294242" y="2311"/>
                  </a:lnTo>
                  <a:lnTo>
                    <a:pt x="1367757" y="2311"/>
                  </a:lnTo>
                  <a:lnTo>
                    <a:pt x="1453355" y="9702"/>
                  </a:lnTo>
                  <a:lnTo>
                    <a:pt x="1505168" y="17133"/>
                  </a:lnTo>
                  <a:lnTo>
                    <a:pt x="1556298" y="26592"/>
                  </a:lnTo>
                  <a:lnTo>
                    <a:pt x="1606704" y="38035"/>
                  </a:lnTo>
                  <a:lnTo>
                    <a:pt x="1656345" y="51419"/>
                  </a:lnTo>
                  <a:lnTo>
                    <a:pt x="1705179" y="66701"/>
                  </a:lnTo>
                  <a:lnTo>
                    <a:pt x="1753164" y="83838"/>
                  </a:lnTo>
                  <a:lnTo>
                    <a:pt x="1800259" y="102788"/>
                  </a:lnTo>
                  <a:lnTo>
                    <a:pt x="1846421" y="123507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8606556" y="3292178"/>
              <a:ext cx="1831339" cy="2228215"/>
            </a:xfrm>
            <a:custGeom>
              <a:avLst/>
              <a:gdLst/>
              <a:ahLst/>
              <a:cxnLst/>
              <a:rect l="l" t="t" r="r" b="b"/>
              <a:pathLst>
                <a:path w="1831340" h="2228215">
                  <a:moveTo>
                    <a:pt x="1663035" y="2228189"/>
                  </a:moveTo>
                  <a:lnTo>
                    <a:pt x="1649029" y="2228189"/>
                  </a:lnTo>
                  <a:lnTo>
                    <a:pt x="1694226" y="2195315"/>
                  </a:lnTo>
                  <a:lnTo>
                    <a:pt x="1737868" y="2160639"/>
                  </a:lnTo>
                  <a:lnTo>
                    <a:pt x="1779905" y="2124203"/>
                  </a:lnTo>
                  <a:lnTo>
                    <a:pt x="1820285" y="2086047"/>
                  </a:lnTo>
                  <a:lnTo>
                    <a:pt x="1831259" y="2086047"/>
                  </a:lnTo>
                  <a:lnTo>
                    <a:pt x="1791460" y="2124285"/>
                  </a:lnTo>
                  <a:lnTo>
                    <a:pt x="1750234" y="2160639"/>
                  </a:lnTo>
                  <a:lnTo>
                    <a:pt x="1707263" y="2195396"/>
                  </a:lnTo>
                  <a:lnTo>
                    <a:pt x="1663035" y="2228189"/>
                  </a:lnTo>
                  <a:close/>
                </a:path>
                <a:path w="1831340" h="2228215">
                  <a:moveTo>
                    <a:pt x="182375" y="2228189"/>
                  </a:moveTo>
                  <a:lnTo>
                    <a:pt x="168224" y="2228189"/>
                  </a:lnTo>
                  <a:lnTo>
                    <a:pt x="123887" y="2195315"/>
                  </a:lnTo>
                  <a:lnTo>
                    <a:pt x="81025" y="2160639"/>
                  </a:lnTo>
                  <a:lnTo>
                    <a:pt x="39707" y="2124203"/>
                  </a:lnTo>
                  <a:lnTo>
                    <a:pt x="0" y="2086047"/>
                  </a:lnTo>
                  <a:lnTo>
                    <a:pt x="11118" y="2086047"/>
                  </a:lnTo>
                  <a:lnTo>
                    <a:pt x="51584" y="2124285"/>
                  </a:lnTo>
                  <a:lnTo>
                    <a:pt x="93660" y="2160748"/>
                  </a:lnTo>
                  <a:lnTo>
                    <a:pt x="137280" y="2195396"/>
                  </a:lnTo>
                  <a:lnTo>
                    <a:pt x="182375" y="2228189"/>
                  </a:lnTo>
                  <a:close/>
                </a:path>
                <a:path w="1831340" h="2228215">
                  <a:moveTo>
                    <a:pt x="1700723" y="141708"/>
                  </a:moveTo>
                  <a:lnTo>
                    <a:pt x="1695236" y="141708"/>
                  </a:lnTo>
                  <a:lnTo>
                    <a:pt x="1651096" y="109581"/>
                  </a:lnTo>
                  <a:lnTo>
                    <a:pt x="1605536" y="79283"/>
                  </a:lnTo>
                  <a:lnTo>
                    <a:pt x="1558624" y="50879"/>
                  </a:lnTo>
                  <a:lnTo>
                    <a:pt x="1510429" y="24431"/>
                  </a:lnTo>
                  <a:lnTo>
                    <a:pt x="1461022" y="0"/>
                  </a:lnTo>
                  <a:lnTo>
                    <a:pt x="1467953" y="0"/>
                  </a:lnTo>
                  <a:lnTo>
                    <a:pt x="1517016" y="24486"/>
                  </a:lnTo>
                  <a:lnTo>
                    <a:pt x="1564880" y="50942"/>
                  </a:lnTo>
                  <a:lnTo>
                    <a:pt x="1611490" y="79325"/>
                  </a:lnTo>
                  <a:lnTo>
                    <a:pt x="1656789" y="109594"/>
                  </a:lnTo>
                  <a:lnTo>
                    <a:pt x="1700723" y="141708"/>
                  </a:lnTo>
                  <a:close/>
                </a:path>
                <a:path w="1831340" h="2228215">
                  <a:moveTo>
                    <a:pt x="136167" y="141708"/>
                  </a:moveTo>
                  <a:lnTo>
                    <a:pt x="130536" y="141708"/>
                  </a:lnTo>
                  <a:lnTo>
                    <a:pt x="174490" y="109581"/>
                  </a:lnTo>
                  <a:lnTo>
                    <a:pt x="219838" y="79283"/>
                  </a:lnTo>
                  <a:lnTo>
                    <a:pt x="266492" y="50879"/>
                  </a:lnTo>
                  <a:lnTo>
                    <a:pt x="314354" y="24431"/>
                  </a:lnTo>
                  <a:lnTo>
                    <a:pt x="363306" y="0"/>
                  </a:lnTo>
                  <a:lnTo>
                    <a:pt x="370382" y="0"/>
                  </a:lnTo>
                  <a:lnTo>
                    <a:pt x="320887" y="24486"/>
                  </a:lnTo>
                  <a:lnTo>
                    <a:pt x="272718" y="50942"/>
                  </a:lnTo>
                  <a:lnTo>
                    <a:pt x="225867" y="79325"/>
                  </a:lnTo>
                  <a:lnTo>
                    <a:pt x="180343" y="109594"/>
                  </a:lnTo>
                  <a:lnTo>
                    <a:pt x="136167" y="141708"/>
                  </a:lnTo>
                  <a:close/>
                </a:path>
              </a:pathLst>
            </a:custGeom>
            <a:solidFill>
              <a:srgbClr val="4198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8233720" y="3179215"/>
              <a:ext cx="2577465" cy="2570480"/>
            </a:xfrm>
            <a:custGeom>
              <a:avLst/>
              <a:gdLst/>
              <a:ahLst/>
              <a:cxnLst/>
              <a:rect l="l" t="t" r="r" b="b"/>
              <a:pathLst>
                <a:path w="2577465" h="2570479">
                  <a:moveTo>
                    <a:pt x="1288610" y="2570110"/>
                  </a:moveTo>
                  <a:lnTo>
                    <a:pt x="1237758" y="2569126"/>
                  </a:lnTo>
                  <a:lnTo>
                    <a:pt x="1187406" y="2566197"/>
                  </a:lnTo>
                  <a:lnTo>
                    <a:pt x="1137589" y="2561359"/>
                  </a:lnTo>
                  <a:lnTo>
                    <a:pt x="1088345" y="2554649"/>
                  </a:lnTo>
                  <a:lnTo>
                    <a:pt x="1039710" y="2546102"/>
                  </a:lnTo>
                  <a:lnTo>
                    <a:pt x="991718" y="2535754"/>
                  </a:lnTo>
                  <a:lnTo>
                    <a:pt x="944408" y="2523642"/>
                  </a:lnTo>
                  <a:lnTo>
                    <a:pt x="897814" y="2509801"/>
                  </a:lnTo>
                  <a:lnTo>
                    <a:pt x="851973" y="2494267"/>
                  </a:lnTo>
                  <a:lnTo>
                    <a:pt x="806922" y="2477076"/>
                  </a:lnTo>
                  <a:lnTo>
                    <a:pt x="762696" y="2458264"/>
                  </a:lnTo>
                  <a:lnTo>
                    <a:pt x="719331" y="2437868"/>
                  </a:lnTo>
                  <a:lnTo>
                    <a:pt x="676864" y="2415922"/>
                  </a:lnTo>
                  <a:lnTo>
                    <a:pt x="635331" y="2392464"/>
                  </a:lnTo>
                  <a:lnTo>
                    <a:pt x="594768" y="2367528"/>
                  </a:lnTo>
                  <a:lnTo>
                    <a:pt x="555211" y="2341152"/>
                  </a:lnTo>
                  <a:lnTo>
                    <a:pt x="569506" y="2341152"/>
                  </a:lnTo>
                  <a:lnTo>
                    <a:pt x="611075" y="2368194"/>
                  </a:lnTo>
                  <a:lnTo>
                    <a:pt x="653733" y="2393650"/>
                  </a:lnTo>
                  <a:lnTo>
                    <a:pt x="697441" y="2417480"/>
                  </a:lnTo>
                  <a:lnTo>
                    <a:pt x="742156" y="2439640"/>
                  </a:lnTo>
                  <a:lnTo>
                    <a:pt x="787837" y="2460090"/>
                  </a:lnTo>
                  <a:lnTo>
                    <a:pt x="834441" y="2478789"/>
                  </a:lnTo>
                  <a:lnTo>
                    <a:pt x="881929" y="2495695"/>
                  </a:lnTo>
                  <a:lnTo>
                    <a:pt x="930257" y="2510767"/>
                  </a:lnTo>
                  <a:lnTo>
                    <a:pt x="979385" y="2523963"/>
                  </a:lnTo>
                  <a:lnTo>
                    <a:pt x="1029271" y="2535243"/>
                  </a:lnTo>
                  <a:lnTo>
                    <a:pt x="1079872" y="2544565"/>
                  </a:lnTo>
                  <a:lnTo>
                    <a:pt x="1131149" y="2551887"/>
                  </a:lnTo>
                  <a:lnTo>
                    <a:pt x="1183058" y="2557168"/>
                  </a:lnTo>
                  <a:lnTo>
                    <a:pt x="1235559" y="2560367"/>
                  </a:lnTo>
                  <a:lnTo>
                    <a:pt x="1288610" y="2561443"/>
                  </a:lnTo>
                  <a:lnTo>
                    <a:pt x="1438769" y="2561443"/>
                  </a:lnTo>
                  <a:lnTo>
                    <a:pt x="1389814" y="2566197"/>
                  </a:lnTo>
                  <a:lnTo>
                    <a:pt x="1339462" y="2569126"/>
                  </a:lnTo>
                  <a:lnTo>
                    <a:pt x="1288610" y="2570110"/>
                  </a:lnTo>
                  <a:close/>
                </a:path>
                <a:path w="2577465" h="2570479">
                  <a:moveTo>
                    <a:pt x="1438769" y="2561443"/>
                  </a:moveTo>
                  <a:lnTo>
                    <a:pt x="1288610" y="2561443"/>
                  </a:lnTo>
                  <a:lnTo>
                    <a:pt x="1341607" y="2560367"/>
                  </a:lnTo>
                  <a:lnTo>
                    <a:pt x="1394061" y="2557168"/>
                  </a:lnTo>
                  <a:lnTo>
                    <a:pt x="1445930" y="2551887"/>
                  </a:lnTo>
                  <a:lnTo>
                    <a:pt x="1497173" y="2544565"/>
                  </a:lnTo>
                  <a:lnTo>
                    <a:pt x="1547746" y="2535243"/>
                  </a:lnTo>
                  <a:lnTo>
                    <a:pt x="1597609" y="2523963"/>
                  </a:lnTo>
                  <a:lnTo>
                    <a:pt x="1646718" y="2510767"/>
                  </a:lnTo>
                  <a:lnTo>
                    <a:pt x="1695032" y="2495695"/>
                  </a:lnTo>
                  <a:lnTo>
                    <a:pt x="1742508" y="2478789"/>
                  </a:lnTo>
                  <a:lnTo>
                    <a:pt x="1789105" y="2460090"/>
                  </a:lnTo>
                  <a:lnTo>
                    <a:pt x="1834781" y="2439640"/>
                  </a:lnTo>
                  <a:lnTo>
                    <a:pt x="1879493" y="2417480"/>
                  </a:lnTo>
                  <a:lnTo>
                    <a:pt x="1923198" y="2393650"/>
                  </a:lnTo>
                  <a:lnTo>
                    <a:pt x="1965857" y="2368194"/>
                  </a:lnTo>
                  <a:lnTo>
                    <a:pt x="2007425" y="2341152"/>
                  </a:lnTo>
                  <a:lnTo>
                    <a:pt x="2021865" y="2341152"/>
                  </a:lnTo>
                  <a:lnTo>
                    <a:pt x="1982333" y="2367528"/>
                  </a:lnTo>
                  <a:lnTo>
                    <a:pt x="1941792" y="2392464"/>
                  </a:lnTo>
                  <a:lnTo>
                    <a:pt x="1900279" y="2415922"/>
                  </a:lnTo>
                  <a:lnTo>
                    <a:pt x="1857828" y="2437868"/>
                  </a:lnTo>
                  <a:lnTo>
                    <a:pt x="1814478" y="2458264"/>
                  </a:lnTo>
                  <a:lnTo>
                    <a:pt x="1770263" y="2477076"/>
                  </a:lnTo>
                  <a:lnTo>
                    <a:pt x="1725221" y="2494267"/>
                  </a:lnTo>
                  <a:lnTo>
                    <a:pt x="1679388" y="2509801"/>
                  </a:lnTo>
                  <a:lnTo>
                    <a:pt x="1632800" y="2523642"/>
                  </a:lnTo>
                  <a:lnTo>
                    <a:pt x="1585494" y="2535754"/>
                  </a:lnTo>
                  <a:lnTo>
                    <a:pt x="1537506" y="2546102"/>
                  </a:lnTo>
                  <a:lnTo>
                    <a:pt x="1488872" y="2554649"/>
                  </a:lnTo>
                  <a:lnTo>
                    <a:pt x="1439630" y="2561359"/>
                  </a:lnTo>
                  <a:lnTo>
                    <a:pt x="1438769" y="2561443"/>
                  </a:lnTo>
                  <a:close/>
                </a:path>
                <a:path w="2577465" h="2570479">
                  <a:moveTo>
                    <a:pt x="2193121" y="2199010"/>
                  </a:moveTo>
                  <a:lnTo>
                    <a:pt x="2182002" y="2199010"/>
                  </a:lnTo>
                  <a:lnTo>
                    <a:pt x="2215747" y="2165006"/>
                  </a:lnTo>
                  <a:lnTo>
                    <a:pt x="2248185" y="2129800"/>
                  </a:lnTo>
                  <a:lnTo>
                    <a:pt x="2279287" y="2093427"/>
                  </a:lnTo>
                  <a:lnTo>
                    <a:pt x="2309019" y="2055924"/>
                  </a:lnTo>
                  <a:lnTo>
                    <a:pt x="2337349" y="2017328"/>
                  </a:lnTo>
                  <a:lnTo>
                    <a:pt x="2364244" y="1977675"/>
                  </a:lnTo>
                  <a:lnTo>
                    <a:pt x="2389695" y="1936956"/>
                  </a:lnTo>
                  <a:lnTo>
                    <a:pt x="2413665" y="1895201"/>
                  </a:lnTo>
                  <a:lnTo>
                    <a:pt x="2436096" y="1852480"/>
                  </a:lnTo>
                  <a:lnTo>
                    <a:pt x="2456950" y="1808830"/>
                  </a:lnTo>
                  <a:lnTo>
                    <a:pt x="2476190" y="1764288"/>
                  </a:lnTo>
                  <a:lnTo>
                    <a:pt x="2493777" y="1718893"/>
                  </a:lnTo>
                  <a:lnTo>
                    <a:pt x="2509673" y="1672681"/>
                  </a:lnTo>
                  <a:lnTo>
                    <a:pt x="2523841" y="1625691"/>
                  </a:lnTo>
                  <a:lnTo>
                    <a:pt x="2536244" y="1577960"/>
                  </a:lnTo>
                  <a:lnTo>
                    <a:pt x="2546842" y="1529526"/>
                  </a:lnTo>
                  <a:lnTo>
                    <a:pt x="2555598" y="1480426"/>
                  </a:lnTo>
                  <a:lnTo>
                    <a:pt x="2562474" y="1430698"/>
                  </a:lnTo>
                  <a:lnTo>
                    <a:pt x="2567433" y="1380379"/>
                  </a:lnTo>
                  <a:lnTo>
                    <a:pt x="2570435" y="1329508"/>
                  </a:lnTo>
                  <a:lnTo>
                    <a:pt x="2571445" y="1278121"/>
                  </a:lnTo>
                  <a:lnTo>
                    <a:pt x="2570411" y="1226133"/>
                  </a:lnTo>
                  <a:lnTo>
                    <a:pt x="2567337" y="1174669"/>
                  </a:lnTo>
                  <a:lnTo>
                    <a:pt x="2562260" y="1123771"/>
                  </a:lnTo>
                  <a:lnTo>
                    <a:pt x="2555221" y="1073476"/>
                  </a:lnTo>
                  <a:lnTo>
                    <a:pt x="2546258" y="1023823"/>
                  </a:lnTo>
                  <a:lnTo>
                    <a:pt x="2535411" y="974853"/>
                  </a:lnTo>
                  <a:lnTo>
                    <a:pt x="2522718" y="926604"/>
                  </a:lnTo>
                  <a:lnTo>
                    <a:pt x="2508220" y="879115"/>
                  </a:lnTo>
                  <a:lnTo>
                    <a:pt x="2491954" y="832425"/>
                  </a:lnTo>
                  <a:lnTo>
                    <a:pt x="2473961" y="786574"/>
                  </a:lnTo>
                  <a:lnTo>
                    <a:pt x="2454280" y="741602"/>
                  </a:lnTo>
                  <a:lnTo>
                    <a:pt x="2432949" y="697546"/>
                  </a:lnTo>
                  <a:lnTo>
                    <a:pt x="2410008" y="654446"/>
                  </a:lnTo>
                  <a:lnTo>
                    <a:pt x="2385495" y="612342"/>
                  </a:lnTo>
                  <a:lnTo>
                    <a:pt x="2359451" y="571272"/>
                  </a:lnTo>
                  <a:lnTo>
                    <a:pt x="2331915" y="531277"/>
                  </a:lnTo>
                  <a:lnTo>
                    <a:pt x="2302924" y="492394"/>
                  </a:lnTo>
                  <a:lnTo>
                    <a:pt x="2272520" y="454664"/>
                  </a:lnTo>
                  <a:lnTo>
                    <a:pt x="2240740" y="418124"/>
                  </a:lnTo>
                  <a:lnTo>
                    <a:pt x="2207624" y="382816"/>
                  </a:lnTo>
                  <a:lnTo>
                    <a:pt x="2173212" y="348777"/>
                  </a:lnTo>
                  <a:lnTo>
                    <a:pt x="2137542" y="316047"/>
                  </a:lnTo>
                  <a:lnTo>
                    <a:pt x="2100653" y="284665"/>
                  </a:lnTo>
                  <a:lnTo>
                    <a:pt x="2062585" y="254670"/>
                  </a:lnTo>
                  <a:lnTo>
                    <a:pt x="2068072" y="254670"/>
                  </a:lnTo>
                  <a:lnTo>
                    <a:pt x="2106158" y="284808"/>
                  </a:lnTo>
                  <a:lnTo>
                    <a:pt x="2143062" y="316330"/>
                  </a:lnTo>
                  <a:lnTo>
                    <a:pt x="2178747" y="349197"/>
                  </a:lnTo>
                  <a:lnTo>
                    <a:pt x="2213172" y="383371"/>
                  </a:lnTo>
                  <a:lnTo>
                    <a:pt x="2246300" y="418813"/>
                  </a:lnTo>
                  <a:lnTo>
                    <a:pt x="2278091" y="455483"/>
                  </a:lnTo>
                  <a:lnTo>
                    <a:pt x="2308505" y="493342"/>
                  </a:lnTo>
                  <a:lnTo>
                    <a:pt x="2337503" y="532352"/>
                  </a:lnTo>
                  <a:lnTo>
                    <a:pt x="2365048" y="572474"/>
                  </a:lnTo>
                  <a:lnTo>
                    <a:pt x="2391098" y="613667"/>
                  </a:lnTo>
                  <a:lnTo>
                    <a:pt x="2415616" y="655895"/>
                  </a:lnTo>
                  <a:lnTo>
                    <a:pt x="2438562" y="699117"/>
                  </a:lnTo>
                  <a:lnTo>
                    <a:pt x="2459897" y="743294"/>
                  </a:lnTo>
                  <a:lnTo>
                    <a:pt x="2479582" y="788388"/>
                  </a:lnTo>
                  <a:lnTo>
                    <a:pt x="2497578" y="834359"/>
                  </a:lnTo>
                  <a:lnTo>
                    <a:pt x="2513846" y="881169"/>
                  </a:lnTo>
                  <a:lnTo>
                    <a:pt x="2528346" y="928778"/>
                  </a:lnTo>
                  <a:lnTo>
                    <a:pt x="2541040" y="977148"/>
                  </a:lnTo>
                  <a:lnTo>
                    <a:pt x="2551888" y="1026240"/>
                  </a:lnTo>
                  <a:lnTo>
                    <a:pt x="2560851" y="1076014"/>
                  </a:lnTo>
                  <a:lnTo>
                    <a:pt x="2567891" y="1126431"/>
                  </a:lnTo>
                  <a:lnTo>
                    <a:pt x="2572968" y="1177453"/>
                  </a:lnTo>
                  <a:lnTo>
                    <a:pt x="2576043" y="1229040"/>
                  </a:lnTo>
                  <a:lnTo>
                    <a:pt x="2577076" y="1281154"/>
                  </a:lnTo>
                  <a:lnTo>
                    <a:pt x="2576082" y="1332237"/>
                  </a:lnTo>
                  <a:lnTo>
                    <a:pt x="2573126" y="1382814"/>
                  </a:lnTo>
                  <a:lnTo>
                    <a:pt x="2568243" y="1432850"/>
                  </a:lnTo>
                  <a:lnTo>
                    <a:pt x="2561471" y="1482309"/>
                  </a:lnTo>
                  <a:lnTo>
                    <a:pt x="2552847" y="1531152"/>
                  </a:lnTo>
                  <a:lnTo>
                    <a:pt x="2542407" y="1579344"/>
                  </a:lnTo>
                  <a:lnTo>
                    <a:pt x="2530190" y="1626847"/>
                  </a:lnTo>
                  <a:lnTo>
                    <a:pt x="2516231" y="1673625"/>
                  </a:lnTo>
                  <a:lnTo>
                    <a:pt x="2500567" y="1719641"/>
                  </a:lnTo>
                  <a:lnTo>
                    <a:pt x="2483237" y="1764858"/>
                  </a:lnTo>
                  <a:lnTo>
                    <a:pt x="2464276" y="1809240"/>
                  </a:lnTo>
                  <a:lnTo>
                    <a:pt x="2443721" y="1852749"/>
                  </a:lnTo>
                  <a:lnTo>
                    <a:pt x="2421610" y="1895349"/>
                  </a:lnTo>
                  <a:lnTo>
                    <a:pt x="2397980" y="1937004"/>
                  </a:lnTo>
                  <a:lnTo>
                    <a:pt x="2372846" y="1977706"/>
                  </a:lnTo>
                  <a:lnTo>
                    <a:pt x="2346245" y="2017414"/>
                  </a:lnTo>
                  <a:lnTo>
                    <a:pt x="2318247" y="2056043"/>
                  </a:lnTo>
                  <a:lnTo>
                    <a:pt x="2288893" y="2093554"/>
                  </a:lnTo>
                  <a:lnTo>
                    <a:pt x="2258225" y="2129911"/>
                  </a:lnTo>
                  <a:lnTo>
                    <a:pt x="2226287" y="2165075"/>
                  </a:lnTo>
                  <a:lnTo>
                    <a:pt x="2193121" y="2199010"/>
                  </a:lnTo>
                  <a:close/>
                </a:path>
                <a:path w="2577465" h="2570479">
                  <a:moveTo>
                    <a:pt x="395073" y="2199010"/>
                  </a:moveTo>
                  <a:lnTo>
                    <a:pt x="383955" y="2199010"/>
                  </a:lnTo>
                  <a:lnTo>
                    <a:pt x="350722" y="2165006"/>
                  </a:lnTo>
                  <a:lnTo>
                    <a:pt x="318750" y="2129800"/>
                  </a:lnTo>
                  <a:lnTo>
                    <a:pt x="288075" y="2093427"/>
                  </a:lnTo>
                  <a:lnTo>
                    <a:pt x="258736" y="2055924"/>
                  </a:lnTo>
                  <a:lnTo>
                    <a:pt x="230768" y="2017328"/>
                  </a:lnTo>
                  <a:lnTo>
                    <a:pt x="204209" y="1977675"/>
                  </a:lnTo>
                  <a:lnTo>
                    <a:pt x="179069" y="1936956"/>
                  </a:lnTo>
                  <a:lnTo>
                    <a:pt x="155389" y="1895201"/>
                  </a:lnTo>
                  <a:lnTo>
                    <a:pt x="133354" y="1852749"/>
                  </a:lnTo>
                  <a:lnTo>
                    <a:pt x="112800" y="1809240"/>
                  </a:lnTo>
                  <a:lnTo>
                    <a:pt x="93839" y="1764858"/>
                  </a:lnTo>
                  <a:lnTo>
                    <a:pt x="76508" y="1719641"/>
                  </a:lnTo>
                  <a:lnTo>
                    <a:pt x="60845" y="1673625"/>
                  </a:lnTo>
                  <a:lnTo>
                    <a:pt x="46886" y="1626847"/>
                  </a:lnTo>
                  <a:lnTo>
                    <a:pt x="34669" y="1579344"/>
                  </a:lnTo>
                  <a:lnTo>
                    <a:pt x="24229" y="1531152"/>
                  </a:lnTo>
                  <a:lnTo>
                    <a:pt x="15605" y="1482309"/>
                  </a:lnTo>
                  <a:lnTo>
                    <a:pt x="8833" y="1432850"/>
                  </a:lnTo>
                  <a:lnTo>
                    <a:pt x="3950" y="1382814"/>
                  </a:lnTo>
                  <a:lnTo>
                    <a:pt x="993" y="1332237"/>
                  </a:lnTo>
                  <a:lnTo>
                    <a:pt x="0" y="1281154"/>
                  </a:lnTo>
                  <a:lnTo>
                    <a:pt x="1033" y="1229040"/>
                  </a:lnTo>
                  <a:lnTo>
                    <a:pt x="4108" y="1177453"/>
                  </a:lnTo>
                  <a:lnTo>
                    <a:pt x="9185" y="1126431"/>
                  </a:lnTo>
                  <a:lnTo>
                    <a:pt x="16224" y="1076014"/>
                  </a:lnTo>
                  <a:lnTo>
                    <a:pt x="25188" y="1026240"/>
                  </a:lnTo>
                  <a:lnTo>
                    <a:pt x="36036" y="977148"/>
                  </a:lnTo>
                  <a:lnTo>
                    <a:pt x="48730" y="928778"/>
                  </a:lnTo>
                  <a:lnTo>
                    <a:pt x="63230" y="881169"/>
                  </a:lnTo>
                  <a:lnTo>
                    <a:pt x="79498" y="834359"/>
                  </a:lnTo>
                  <a:lnTo>
                    <a:pt x="97493" y="788388"/>
                  </a:lnTo>
                  <a:lnTo>
                    <a:pt x="117178" y="743294"/>
                  </a:lnTo>
                  <a:lnTo>
                    <a:pt x="138514" y="699117"/>
                  </a:lnTo>
                  <a:lnTo>
                    <a:pt x="161460" y="655895"/>
                  </a:lnTo>
                  <a:lnTo>
                    <a:pt x="185977" y="613667"/>
                  </a:lnTo>
                  <a:lnTo>
                    <a:pt x="212028" y="572474"/>
                  </a:lnTo>
                  <a:lnTo>
                    <a:pt x="239572" y="532352"/>
                  </a:lnTo>
                  <a:lnTo>
                    <a:pt x="268571" y="493342"/>
                  </a:lnTo>
                  <a:lnTo>
                    <a:pt x="298985" y="455483"/>
                  </a:lnTo>
                  <a:lnTo>
                    <a:pt x="330776" y="418813"/>
                  </a:lnTo>
                  <a:lnTo>
                    <a:pt x="363903" y="383371"/>
                  </a:lnTo>
                  <a:lnTo>
                    <a:pt x="398329" y="349197"/>
                  </a:lnTo>
                  <a:lnTo>
                    <a:pt x="434014" y="316330"/>
                  </a:lnTo>
                  <a:lnTo>
                    <a:pt x="470918" y="284808"/>
                  </a:lnTo>
                  <a:lnTo>
                    <a:pt x="509004" y="254670"/>
                  </a:lnTo>
                  <a:lnTo>
                    <a:pt x="514346" y="254670"/>
                  </a:lnTo>
                  <a:lnTo>
                    <a:pt x="476279" y="284665"/>
                  </a:lnTo>
                  <a:lnTo>
                    <a:pt x="439392" y="316047"/>
                  </a:lnTo>
                  <a:lnTo>
                    <a:pt x="403726" y="348777"/>
                  </a:lnTo>
                  <a:lnTo>
                    <a:pt x="369318" y="382816"/>
                  </a:lnTo>
                  <a:lnTo>
                    <a:pt x="336207" y="418124"/>
                  </a:lnTo>
                  <a:lnTo>
                    <a:pt x="304434" y="454664"/>
                  </a:lnTo>
                  <a:lnTo>
                    <a:pt x="274037" y="492394"/>
                  </a:lnTo>
                  <a:lnTo>
                    <a:pt x="245054" y="531277"/>
                  </a:lnTo>
                  <a:lnTo>
                    <a:pt x="217526" y="571272"/>
                  </a:lnTo>
                  <a:lnTo>
                    <a:pt x="191490" y="612342"/>
                  </a:lnTo>
                  <a:lnTo>
                    <a:pt x="166987" y="654446"/>
                  </a:lnTo>
                  <a:lnTo>
                    <a:pt x="144055" y="697546"/>
                  </a:lnTo>
                  <a:lnTo>
                    <a:pt x="122733" y="741602"/>
                  </a:lnTo>
                  <a:lnTo>
                    <a:pt x="103060" y="786574"/>
                  </a:lnTo>
                  <a:lnTo>
                    <a:pt x="85076" y="832425"/>
                  </a:lnTo>
                  <a:lnTo>
                    <a:pt x="68819" y="879115"/>
                  </a:lnTo>
                  <a:lnTo>
                    <a:pt x="54328" y="926604"/>
                  </a:lnTo>
                  <a:lnTo>
                    <a:pt x="41642" y="974853"/>
                  </a:lnTo>
                  <a:lnTo>
                    <a:pt x="30802" y="1023823"/>
                  </a:lnTo>
                  <a:lnTo>
                    <a:pt x="21844" y="1073476"/>
                  </a:lnTo>
                  <a:lnTo>
                    <a:pt x="14810" y="1123771"/>
                  </a:lnTo>
                  <a:lnTo>
                    <a:pt x="9736" y="1174669"/>
                  </a:lnTo>
                  <a:lnTo>
                    <a:pt x="6664" y="1226133"/>
                  </a:lnTo>
                  <a:lnTo>
                    <a:pt x="5631" y="1278121"/>
                  </a:lnTo>
                  <a:lnTo>
                    <a:pt x="6640" y="1329508"/>
                  </a:lnTo>
                  <a:lnTo>
                    <a:pt x="9643" y="1380379"/>
                  </a:lnTo>
                  <a:lnTo>
                    <a:pt x="14602" y="1430698"/>
                  </a:lnTo>
                  <a:lnTo>
                    <a:pt x="21478" y="1480426"/>
                  </a:lnTo>
                  <a:lnTo>
                    <a:pt x="30234" y="1529526"/>
                  </a:lnTo>
                  <a:lnTo>
                    <a:pt x="40832" y="1577960"/>
                  </a:lnTo>
                  <a:lnTo>
                    <a:pt x="53234" y="1625691"/>
                  </a:lnTo>
                  <a:lnTo>
                    <a:pt x="67402" y="1672681"/>
                  </a:lnTo>
                  <a:lnTo>
                    <a:pt x="83299" y="1718893"/>
                  </a:lnTo>
                  <a:lnTo>
                    <a:pt x="100886" y="1764288"/>
                  </a:lnTo>
                  <a:lnTo>
                    <a:pt x="120126" y="1808830"/>
                  </a:lnTo>
                  <a:lnTo>
                    <a:pt x="140980" y="1852480"/>
                  </a:lnTo>
                  <a:lnTo>
                    <a:pt x="163496" y="1895349"/>
                  </a:lnTo>
                  <a:lnTo>
                    <a:pt x="187410" y="1937004"/>
                  </a:lnTo>
                  <a:lnTo>
                    <a:pt x="212851" y="1977706"/>
                  </a:lnTo>
                  <a:lnTo>
                    <a:pt x="239785" y="2017414"/>
                  </a:lnTo>
                  <a:lnTo>
                    <a:pt x="268144" y="2056043"/>
                  </a:lnTo>
                  <a:lnTo>
                    <a:pt x="297890" y="2093554"/>
                  </a:lnTo>
                  <a:lnTo>
                    <a:pt x="328985" y="2129911"/>
                  </a:lnTo>
                  <a:lnTo>
                    <a:pt x="361393" y="2165075"/>
                  </a:lnTo>
                  <a:lnTo>
                    <a:pt x="395073" y="2199010"/>
                  </a:lnTo>
                  <a:close/>
                </a:path>
                <a:path w="2577465" h="2570479">
                  <a:moveTo>
                    <a:pt x="1833858" y="112962"/>
                  </a:moveTo>
                  <a:lnTo>
                    <a:pt x="1826783" y="112962"/>
                  </a:lnTo>
                  <a:lnTo>
                    <a:pt x="1798174" y="100096"/>
                  </a:lnTo>
                  <a:lnTo>
                    <a:pt x="1769132" y="87935"/>
                  </a:lnTo>
                  <a:lnTo>
                    <a:pt x="1709964" y="65726"/>
                  </a:lnTo>
                  <a:lnTo>
                    <a:pt x="1665244" y="50394"/>
                  </a:lnTo>
                  <a:lnTo>
                    <a:pt x="1619769" y="36776"/>
                  </a:lnTo>
                  <a:lnTo>
                    <a:pt x="1573580" y="24900"/>
                  </a:lnTo>
                  <a:lnTo>
                    <a:pt x="1526718" y="14793"/>
                  </a:lnTo>
                  <a:lnTo>
                    <a:pt x="1479221" y="6483"/>
                  </a:lnTo>
                  <a:lnTo>
                    <a:pt x="1431131" y="0"/>
                  </a:lnTo>
                  <a:lnTo>
                    <a:pt x="1484244" y="6939"/>
                  </a:lnTo>
                  <a:lnTo>
                    <a:pt x="1536659" y="16025"/>
                  </a:lnTo>
                  <a:lnTo>
                    <a:pt x="1588330" y="27210"/>
                  </a:lnTo>
                  <a:lnTo>
                    <a:pt x="1639209" y="40446"/>
                  </a:lnTo>
                  <a:lnTo>
                    <a:pt x="1689249" y="55687"/>
                  </a:lnTo>
                  <a:lnTo>
                    <a:pt x="1738402" y="72885"/>
                  </a:lnTo>
                  <a:lnTo>
                    <a:pt x="1786621" y="91992"/>
                  </a:lnTo>
                  <a:lnTo>
                    <a:pt x="1833858" y="112962"/>
                  </a:lnTo>
                  <a:close/>
                </a:path>
                <a:path w="2577465" h="2570479">
                  <a:moveTo>
                    <a:pt x="750149" y="112962"/>
                  </a:moveTo>
                  <a:lnTo>
                    <a:pt x="743218" y="112962"/>
                  </a:lnTo>
                  <a:lnTo>
                    <a:pt x="790401" y="91998"/>
                  </a:lnTo>
                  <a:lnTo>
                    <a:pt x="838566" y="72905"/>
                  </a:lnTo>
                  <a:lnTo>
                    <a:pt x="887664" y="55725"/>
                  </a:lnTo>
                  <a:lnTo>
                    <a:pt x="937650" y="40501"/>
                  </a:lnTo>
                  <a:lnTo>
                    <a:pt x="988475" y="27273"/>
                  </a:lnTo>
                  <a:lnTo>
                    <a:pt x="1040092" y="16086"/>
                  </a:lnTo>
                  <a:lnTo>
                    <a:pt x="1092453" y="6980"/>
                  </a:lnTo>
                  <a:lnTo>
                    <a:pt x="1145511" y="0"/>
                  </a:lnTo>
                  <a:lnTo>
                    <a:pt x="1097433" y="6493"/>
                  </a:lnTo>
                  <a:lnTo>
                    <a:pt x="1049968" y="14825"/>
                  </a:lnTo>
                  <a:lnTo>
                    <a:pt x="1003153" y="24954"/>
                  </a:lnTo>
                  <a:lnTo>
                    <a:pt x="957023" y="36840"/>
                  </a:lnTo>
                  <a:lnTo>
                    <a:pt x="911616" y="50444"/>
                  </a:lnTo>
                  <a:lnTo>
                    <a:pt x="866967" y="65726"/>
                  </a:lnTo>
                  <a:lnTo>
                    <a:pt x="807800" y="87935"/>
                  </a:lnTo>
                  <a:lnTo>
                    <a:pt x="778798" y="100096"/>
                  </a:lnTo>
                  <a:lnTo>
                    <a:pt x="750149" y="112962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8617675" y="3292178"/>
              <a:ext cx="1809750" cy="2228215"/>
            </a:xfrm>
            <a:custGeom>
              <a:avLst/>
              <a:gdLst/>
              <a:ahLst/>
              <a:cxnLst/>
              <a:rect l="l" t="t" r="r" b="b"/>
              <a:pathLst>
                <a:path w="1809750" h="2228215">
                  <a:moveTo>
                    <a:pt x="1637910" y="2228189"/>
                  </a:moveTo>
                  <a:lnTo>
                    <a:pt x="1623470" y="2228189"/>
                  </a:lnTo>
                  <a:lnTo>
                    <a:pt x="1669490" y="2195538"/>
                  </a:lnTo>
                  <a:lnTo>
                    <a:pt x="1713953" y="2160910"/>
                  </a:lnTo>
                  <a:lnTo>
                    <a:pt x="1756928" y="2124285"/>
                  </a:lnTo>
                  <a:lnTo>
                    <a:pt x="1798047" y="2086047"/>
                  </a:lnTo>
                  <a:lnTo>
                    <a:pt x="1809166" y="2086047"/>
                  </a:lnTo>
                  <a:lnTo>
                    <a:pt x="1768583" y="2124386"/>
                  </a:lnTo>
                  <a:lnTo>
                    <a:pt x="1726624" y="2160748"/>
                  </a:lnTo>
                  <a:lnTo>
                    <a:pt x="1683005" y="2195396"/>
                  </a:lnTo>
                  <a:lnTo>
                    <a:pt x="1637910" y="2228189"/>
                  </a:lnTo>
                  <a:close/>
                </a:path>
                <a:path w="1809750" h="2228215">
                  <a:moveTo>
                    <a:pt x="185551" y="2228189"/>
                  </a:moveTo>
                  <a:lnTo>
                    <a:pt x="171256" y="2228189"/>
                  </a:lnTo>
                  <a:lnTo>
                    <a:pt x="126161" y="2195396"/>
                  </a:lnTo>
                  <a:lnTo>
                    <a:pt x="82541" y="2160748"/>
                  </a:lnTo>
                  <a:lnTo>
                    <a:pt x="40465" y="2124285"/>
                  </a:lnTo>
                  <a:lnTo>
                    <a:pt x="0" y="2086047"/>
                  </a:lnTo>
                  <a:lnTo>
                    <a:pt x="11118" y="2086047"/>
                  </a:lnTo>
                  <a:lnTo>
                    <a:pt x="52263" y="2124386"/>
                  </a:lnTo>
                  <a:lnTo>
                    <a:pt x="95086" y="2160910"/>
                  </a:lnTo>
                  <a:lnTo>
                    <a:pt x="139533" y="2195538"/>
                  </a:lnTo>
                  <a:lnTo>
                    <a:pt x="185551" y="2228189"/>
                  </a:lnTo>
                  <a:close/>
                </a:path>
                <a:path w="1809750" h="2228215">
                  <a:moveTo>
                    <a:pt x="1684117" y="141708"/>
                  </a:moveTo>
                  <a:lnTo>
                    <a:pt x="1678630" y="141708"/>
                  </a:lnTo>
                  <a:lnTo>
                    <a:pt x="1634214" y="109511"/>
                  </a:lnTo>
                  <a:lnTo>
                    <a:pt x="1588350" y="79179"/>
                  </a:lnTo>
                  <a:lnTo>
                    <a:pt x="1541113" y="50775"/>
                  </a:lnTo>
                  <a:lnTo>
                    <a:pt x="1492580" y="24361"/>
                  </a:lnTo>
                  <a:lnTo>
                    <a:pt x="1442828" y="0"/>
                  </a:lnTo>
                  <a:lnTo>
                    <a:pt x="1449903" y="0"/>
                  </a:lnTo>
                  <a:lnTo>
                    <a:pt x="1499310" y="24431"/>
                  </a:lnTo>
                  <a:lnTo>
                    <a:pt x="1547505" y="50879"/>
                  </a:lnTo>
                  <a:lnTo>
                    <a:pt x="1594417" y="79283"/>
                  </a:lnTo>
                  <a:lnTo>
                    <a:pt x="1639977" y="109581"/>
                  </a:lnTo>
                  <a:lnTo>
                    <a:pt x="1684117" y="141708"/>
                  </a:lnTo>
                  <a:close/>
                </a:path>
                <a:path w="1809750" h="2228215">
                  <a:moveTo>
                    <a:pt x="130391" y="141708"/>
                  </a:moveTo>
                  <a:lnTo>
                    <a:pt x="125048" y="141708"/>
                  </a:lnTo>
                  <a:lnTo>
                    <a:pt x="169348" y="109511"/>
                  </a:lnTo>
                  <a:lnTo>
                    <a:pt x="214811" y="79283"/>
                  </a:lnTo>
                  <a:lnTo>
                    <a:pt x="261702" y="50879"/>
                  </a:lnTo>
                  <a:lnTo>
                    <a:pt x="309869" y="24431"/>
                  </a:lnTo>
                  <a:lnTo>
                    <a:pt x="359263" y="0"/>
                  </a:lnTo>
                  <a:lnTo>
                    <a:pt x="366194" y="0"/>
                  </a:lnTo>
                  <a:lnTo>
                    <a:pt x="316441" y="24361"/>
                  </a:lnTo>
                  <a:lnTo>
                    <a:pt x="267908" y="50775"/>
                  </a:lnTo>
                  <a:lnTo>
                    <a:pt x="220671" y="79179"/>
                  </a:lnTo>
                  <a:lnTo>
                    <a:pt x="174711" y="109581"/>
                  </a:lnTo>
                  <a:lnTo>
                    <a:pt x="130391" y="141708"/>
                  </a:lnTo>
                  <a:close/>
                </a:path>
              </a:pathLst>
            </a:custGeom>
            <a:solidFill>
              <a:srgbClr val="4197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239351" y="3244942"/>
              <a:ext cx="2566035" cy="2496185"/>
            </a:xfrm>
            <a:custGeom>
              <a:avLst/>
              <a:gdLst/>
              <a:ahLst/>
              <a:cxnLst/>
              <a:rect l="l" t="t" r="r" b="b"/>
              <a:pathLst>
                <a:path w="2566034" h="2496185">
                  <a:moveTo>
                    <a:pt x="1282979" y="2495716"/>
                  </a:moveTo>
                  <a:lnTo>
                    <a:pt x="1229928" y="2494641"/>
                  </a:lnTo>
                  <a:lnTo>
                    <a:pt x="1177427" y="2491442"/>
                  </a:lnTo>
                  <a:lnTo>
                    <a:pt x="1125517" y="2486161"/>
                  </a:lnTo>
                  <a:lnTo>
                    <a:pt x="1074241" y="2478839"/>
                  </a:lnTo>
                  <a:lnTo>
                    <a:pt x="1023639" y="2469517"/>
                  </a:lnTo>
                  <a:lnTo>
                    <a:pt x="973754" y="2458237"/>
                  </a:lnTo>
                  <a:lnTo>
                    <a:pt x="924626" y="2445041"/>
                  </a:lnTo>
                  <a:lnTo>
                    <a:pt x="876297" y="2429969"/>
                  </a:lnTo>
                  <a:lnTo>
                    <a:pt x="828810" y="2413063"/>
                  </a:lnTo>
                  <a:lnTo>
                    <a:pt x="782205" y="2394364"/>
                  </a:lnTo>
                  <a:lnTo>
                    <a:pt x="736525" y="2373914"/>
                  </a:lnTo>
                  <a:lnTo>
                    <a:pt x="691810" y="2351753"/>
                  </a:lnTo>
                  <a:lnTo>
                    <a:pt x="648102" y="2327924"/>
                  </a:lnTo>
                  <a:lnTo>
                    <a:pt x="605443" y="2302468"/>
                  </a:lnTo>
                  <a:lnTo>
                    <a:pt x="563875" y="2275425"/>
                  </a:lnTo>
                  <a:lnTo>
                    <a:pt x="578026" y="2275425"/>
                  </a:lnTo>
                  <a:lnTo>
                    <a:pt x="618959" y="2301457"/>
                  </a:lnTo>
                  <a:lnTo>
                    <a:pt x="660928" y="2325962"/>
                  </a:lnTo>
                  <a:lnTo>
                    <a:pt x="703893" y="2348900"/>
                  </a:lnTo>
                  <a:lnTo>
                    <a:pt x="747815" y="2370232"/>
                  </a:lnTo>
                  <a:lnTo>
                    <a:pt x="792655" y="2389918"/>
                  </a:lnTo>
                  <a:lnTo>
                    <a:pt x="838375" y="2407918"/>
                  </a:lnTo>
                  <a:lnTo>
                    <a:pt x="884935" y="2424192"/>
                  </a:lnTo>
                  <a:lnTo>
                    <a:pt x="932296" y="2438701"/>
                  </a:lnTo>
                  <a:lnTo>
                    <a:pt x="980419" y="2451404"/>
                  </a:lnTo>
                  <a:lnTo>
                    <a:pt x="1029265" y="2462262"/>
                  </a:lnTo>
                  <a:lnTo>
                    <a:pt x="1078796" y="2471235"/>
                  </a:lnTo>
                  <a:lnTo>
                    <a:pt x="1128971" y="2478284"/>
                  </a:lnTo>
                  <a:lnTo>
                    <a:pt x="1179753" y="2483368"/>
                  </a:lnTo>
                  <a:lnTo>
                    <a:pt x="1231102" y="2486447"/>
                  </a:lnTo>
                  <a:lnTo>
                    <a:pt x="1282979" y="2487483"/>
                  </a:lnTo>
                  <a:lnTo>
                    <a:pt x="1427315" y="2487483"/>
                  </a:lnTo>
                  <a:lnTo>
                    <a:pt x="1388430" y="2491442"/>
                  </a:lnTo>
                  <a:lnTo>
                    <a:pt x="1335975" y="2494641"/>
                  </a:lnTo>
                  <a:lnTo>
                    <a:pt x="1282979" y="2495716"/>
                  </a:lnTo>
                  <a:close/>
                </a:path>
                <a:path w="2566034" h="2496185">
                  <a:moveTo>
                    <a:pt x="1427315" y="2487483"/>
                  </a:moveTo>
                  <a:lnTo>
                    <a:pt x="1282979" y="2487483"/>
                  </a:lnTo>
                  <a:lnTo>
                    <a:pt x="1334801" y="2486447"/>
                  </a:lnTo>
                  <a:lnTo>
                    <a:pt x="1386103" y="2483368"/>
                  </a:lnTo>
                  <a:lnTo>
                    <a:pt x="1436845" y="2478284"/>
                  </a:lnTo>
                  <a:lnTo>
                    <a:pt x="1486986" y="2471235"/>
                  </a:lnTo>
                  <a:lnTo>
                    <a:pt x="1536489" y="2462262"/>
                  </a:lnTo>
                  <a:lnTo>
                    <a:pt x="1585312" y="2451404"/>
                  </a:lnTo>
                  <a:lnTo>
                    <a:pt x="1633416" y="2438701"/>
                  </a:lnTo>
                  <a:lnTo>
                    <a:pt x="1680763" y="2424192"/>
                  </a:lnTo>
                  <a:lnTo>
                    <a:pt x="1727312" y="2407918"/>
                  </a:lnTo>
                  <a:lnTo>
                    <a:pt x="1773024" y="2389918"/>
                  </a:lnTo>
                  <a:lnTo>
                    <a:pt x="1817859" y="2370232"/>
                  </a:lnTo>
                  <a:lnTo>
                    <a:pt x="1861778" y="2348900"/>
                  </a:lnTo>
                  <a:lnTo>
                    <a:pt x="1904741" y="2325962"/>
                  </a:lnTo>
                  <a:lnTo>
                    <a:pt x="1946709" y="2301457"/>
                  </a:lnTo>
                  <a:lnTo>
                    <a:pt x="1987642" y="2275425"/>
                  </a:lnTo>
                  <a:lnTo>
                    <a:pt x="2001793" y="2275425"/>
                  </a:lnTo>
                  <a:lnTo>
                    <a:pt x="1960225" y="2302468"/>
                  </a:lnTo>
                  <a:lnTo>
                    <a:pt x="1917567" y="2327924"/>
                  </a:lnTo>
                  <a:lnTo>
                    <a:pt x="1873861" y="2351753"/>
                  </a:lnTo>
                  <a:lnTo>
                    <a:pt x="1829149" y="2373914"/>
                  </a:lnTo>
                  <a:lnTo>
                    <a:pt x="1783474" y="2394364"/>
                  </a:lnTo>
                  <a:lnTo>
                    <a:pt x="1736877" y="2413063"/>
                  </a:lnTo>
                  <a:lnTo>
                    <a:pt x="1689400" y="2429969"/>
                  </a:lnTo>
                  <a:lnTo>
                    <a:pt x="1641086" y="2445041"/>
                  </a:lnTo>
                  <a:lnTo>
                    <a:pt x="1591977" y="2458237"/>
                  </a:lnTo>
                  <a:lnTo>
                    <a:pt x="1542115" y="2469517"/>
                  </a:lnTo>
                  <a:lnTo>
                    <a:pt x="1491541" y="2478839"/>
                  </a:lnTo>
                  <a:lnTo>
                    <a:pt x="1440299" y="2486161"/>
                  </a:lnTo>
                  <a:lnTo>
                    <a:pt x="1427315" y="2487483"/>
                  </a:lnTo>
                  <a:close/>
                </a:path>
                <a:path w="2566034" h="2496185">
                  <a:moveTo>
                    <a:pt x="2176371" y="2133284"/>
                  </a:moveTo>
                  <a:lnTo>
                    <a:pt x="2165397" y="2133284"/>
                  </a:lnTo>
                  <a:lnTo>
                    <a:pt x="2199569" y="2099349"/>
                  </a:lnTo>
                  <a:lnTo>
                    <a:pt x="2232423" y="2064185"/>
                  </a:lnTo>
                  <a:lnTo>
                    <a:pt x="2263927" y="2027828"/>
                  </a:lnTo>
                  <a:lnTo>
                    <a:pt x="2294049" y="1990317"/>
                  </a:lnTo>
                  <a:lnTo>
                    <a:pt x="2322754" y="1951688"/>
                  </a:lnTo>
                  <a:lnTo>
                    <a:pt x="2350008" y="1911980"/>
                  </a:lnTo>
                  <a:lnTo>
                    <a:pt x="2375823" y="1871149"/>
                  </a:lnTo>
                  <a:lnTo>
                    <a:pt x="2400123" y="1829288"/>
                  </a:lnTo>
                  <a:lnTo>
                    <a:pt x="2422866" y="1786439"/>
                  </a:lnTo>
                  <a:lnTo>
                    <a:pt x="2444014" y="1742642"/>
                  </a:lnTo>
                  <a:lnTo>
                    <a:pt x="2463526" y="1697936"/>
                  </a:lnTo>
                  <a:lnTo>
                    <a:pt x="2481365" y="1652358"/>
                  </a:lnTo>
                  <a:lnTo>
                    <a:pt x="2497492" y="1605948"/>
                  </a:lnTo>
                  <a:lnTo>
                    <a:pt x="2511867" y="1558745"/>
                  </a:lnTo>
                  <a:lnTo>
                    <a:pt x="2524452" y="1510787"/>
                  </a:lnTo>
                  <a:lnTo>
                    <a:pt x="2535207" y="1462114"/>
                  </a:lnTo>
                  <a:lnTo>
                    <a:pt x="2544094" y="1412762"/>
                  </a:lnTo>
                  <a:lnTo>
                    <a:pt x="2551074" y="1362773"/>
                  </a:lnTo>
                  <a:lnTo>
                    <a:pt x="2556108" y="1312184"/>
                  </a:lnTo>
                  <a:lnTo>
                    <a:pt x="2559157" y="1261034"/>
                  </a:lnTo>
                  <a:lnTo>
                    <a:pt x="2560182" y="1209361"/>
                  </a:lnTo>
                  <a:lnTo>
                    <a:pt x="2559148" y="1157499"/>
                  </a:lnTo>
                  <a:lnTo>
                    <a:pt x="2556074" y="1106163"/>
                  </a:lnTo>
                  <a:lnTo>
                    <a:pt x="2550997" y="1055390"/>
                  </a:lnTo>
                  <a:lnTo>
                    <a:pt x="2543959" y="1005222"/>
                  </a:lnTo>
                  <a:lnTo>
                    <a:pt x="2534997" y="955696"/>
                  </a:lnTo>
                  <a:lnTo>
                    <a:pt x="2524152" y="906852"/>
                  </a:lnTo>
                  <a:lnTo>
                    <a:pt x="2511462" y="858729"/>
                  </a:lnTo>
                  <a:lnTo>
                    <a:pt x="2496967" y="811366"/>
                  </a:lnTo>
                  <a:lnTo>
                    <a:pt x="2480707" y="764803"/>
                  </a:lnTo>
                  <a:lnTo>
                    <a:pt x="2462719" y="719079"/>
                  </a:lnTo>
                  <a:lnTo>
                    <a:pt x="2443044" y="674232"/>
                  </a:lnTo>
                  <a:lnTo>
                    <a:pt x="2421722" y="630303"/>
                  </a:lnTo>
                  <a:lnTo>
                    <a:pt x="2398790" y="587330"/>
                  </a:lnTo>
                  <a:lnTo>
                    <a:pt x="2374290" y="545352"/>
                  </a:lnTo>
                  <a:lnTo>
                    <a:pt x="2348259" y="504409"/>
                  </a:lnTo>
                  <a:lnTo>
                    <a:pt x="2320737" y="464539"/>
                  </a:lnTo>
                  <a:lnTo>
                    <a:pt x="2291764" y="425783"/>
                  </a:lnTo>
                  <a:lnTo>
                    <a:pt x="2261379" y="388179"/>
                  </a:lnTo>
                  <a:lnTo>
                    <a:pt x="2229621" y="351766"/>
                  </a:lnTo>
                  <a:lnTo>
                    <a:pt x="2196529" y="316584"/>
                  </a:lnTo>
                  <a:lnTo>
                    <a:pt x="2162142" y="282671"/>
                  </a:lnTo>
                  <a:lnTo>
                    <a:pt x="2126501" y="250068"/>
                  </a:lnTo>
                  <a:lnTo>
                    <a:pt x="2089644" y="218812"/>
                  </a:lnTo>
                  <a:lnTo>
                    <a:pt x="2051611" y="188944"/>
                  </a:lnTo>
                  <a:lnTo>
                    <a:pt x="2056954" y="188944"/>
                  </a:lnTo>
                  <a:lnTo>
                    <a:pt x="2095022" y="218939"/>
                  </a:lnTo>
                  <a:lnTo>
                    <a:pt x="2131910" y="250321"/>
                  </a:lnTo>
                  <a:lnTo>
                    <a:pt x="2167580" y="283051"/>
                  </a:lnTo>
                  <a:lnTo>
                    <a:pt x="2201993" y="317090"/>
                  </a:lnTo>
                  <a:lnTo>
                    <a:pt x="2235109" y="352398"/>
                  </a:lnTo>
                  <a:lnTo>
                    <a:pt x="2266888" y="388937"/>
                  </a:lnTo>
                  <a:lnTo>
                    <a:pt x="2297293" y="426668"/>
                  </a:lnTo>
                  <a:lnTo>
                    <a:pt x="2326283" y="465551"/>
                  </a:lnTo>
                  <a:lnTo>
                    <a:pt x="2353820" y="505546"/>
                  </a:lnTo>
                  <a:lnTo>
                    <a:pt x="2379864" y="546616"/>
                  </a:lnTo>
                  <a:lnTo>
                    <a:pt x="2404376" y="588720"/>
                  </a:lnTo>
                  <a:lnTo>
                    <a:pt x="2427317" y="631819"/>
                  </a:lnTo>
                  <a:lnTo>
                    <a:pt x="2448648" y="675875"/>
                  </a:lnTo>
                  <a:lnTo>
                    <a:pt x="2468330" y="720848"/>
                  </a:lnTo>
                  <a:lnTo>
                    <a:pt x="2486323" y="766699"/>
                  </a:lnTo>
                  <a:lnTo>
                    <a:pt x="2502588" y="813388"/>
                  </a:lnTo>
                  <a:lnTo>
                    <a:pt x="2517087" y="860877"/>
                  </a:lnTo>
                  <a:lnTo>
                    <a:pt x="2529779" y="909127"/>
                  </a:lnTo>
                  <a:lnTo>
                    <a:pt x="2540626" y="958097"/>
                  </a:lnTo>
                  <a:lnTo>
                    <a:pt x="2549589" y="1007749"/>
                  </a:lnTo>
                  <a:lnTo>
                    <a:pt x="2556629" y="1058045"/>
                  </a:lnTo>
                  <a:lnTo>
                    <a:pt x="2561705" y="1108943"/>
                  </a:lnTo>
                  <a:lnTo>
                    <a:pt x="2564780" y="1160406"/>
                  </a:lnTo>
                  <a:lnTo>
                    <a:pt x="2565813" y="1212395"/>
                  </a:lnTo>
                  <a:lnTo>
                    <a:pt x="2564804" y="1263781"/>
                  </a:lnTo>
                  <a:lnTo>
                    <a:pt x="2561801" y="1314653"/>
                  </a:lnTo>
                  <a:lnTo>
                    <a:pt x="2556843" y="1364971"/>
                  </a:lnTo>
                  <a:lnTo>
                    <a:pt x="2549966" y="1414700"/>
                  </a:lnTo>
                  <a:lnTo>
                    <a:pt x="2541210" y="1463800"/>
                  </a:lnTo>
                  <a:lnTo>
                    <a:pt x="2530612" y="1512234"/>
                  </a:lnTo>
                  <a:lnTo>
                    <a:pt x="2518210" y="1559965"/>
                  </a:lnTo>
                  <a:lnTo>
                    <a:pt x="2504042" y="1606955"/>
                  </a:lnTo>
                  <a:lnTo>
                    <a:pt x="2488145" y="1653167"/>
                  </a:lnTo>
                  <a:lnTo>
                    <a:pt x="2470558" y="1698562"/>
                  </a:lnTo>
                  <a:lnTo>
                    <a:pt x="2451319" y="1743104"/>
                  </a:lnTo>
                  <a:lnTo>
                    <a:pt x="2430464" y="1786754"/>
                  </a:lnTo>
                  <a:lnTo>
                    <a:pt x="2408034" y="1829475"/>
                  </a:lnTo>
                  <a:lnTo>
                    <a:pt x="2384064" y="1871229"/>
                  </a:lnTo>
                  <a:lnTo>
                    <a:pt x="2358590" y="1911985"/>
                  </a:lnTo>
                  <a:lnTo>
                    <a:pt x="2331610" y="1951755"/>
                  </a:lnTo>
                  <a:lnTo>
                    <a:pt x="2303216" y="1990423"/>
                  </a:lnTo>
                  <a:lnTo>
                    <a:pt x="2273452" y="2027948"/>
                  </a:lnTo>
                  <a:lnTo>
                    <a:pt x="2242360" y="2064292"/>
                  </a:lnTo>
                  <a:lnTo>
                    <a:pt x="2209984" y="2099417"/>
                  </a:lnTo>
                  <a:lnTo>
                    <a:pt x="2176371" y="2133284"/>
                  </a:lnTo>
                  <a:close/>
                </a:path>
                <a:path w="2566034" h="2496185">
                  <a:moveTo>
                    <a:pt x="400272" y="2133284"/>
                  </a:moveTo>
                  <a:lnTo>
                    <a:pt x="389442" y="2133284"/>
                  </a:lnTo>
                  <a:lnTo>
                    <a:pt x="355761" y="2099349"/>
                  </a:lnTo>
                  <a:lnTo>
                    <a:pt x="323354" y="2064185"/>
                  </a:lnTo>
                  <a:lnTo>
                    <a:pt x="292258" y="2027828"/>
                  </a:lnTo>
                  <a:lnTo>
                    <a:pt x="262512" y="1990317"/>
                  </a:lnTo>
                  <a:lnTo>
                    <a:pt x="234153" y="1951688"/>
                  </a:lnTo>
                  <a:lnTo>
                    <a:pt x="207220" y="1911980"/>
                  </a:lnTo>
                  <a:lnTo>
                    <a:pt x="181703" y="1871149"/>
                  </a:lnTo>
                  <a:lnTo>
                    <a:pt x="157681" y="1829288"/>
                  </a:lnTo>
                  <a:lnTo>
                    <a:pt x="135348" y="1786754"/>
                  </a:lnTo>
                  <a:lnTo>
                    <a:pt x="114494" y="1743104"/>
                  </a:lnTo>
                  <a:lnTo>
                    <a:pt x="95255" y="1698562"/>
                  </a:lnTo>
                  <a:lnTo>
                    <a:pt x="77668" y="1653167"/>
                  </a:lnTo>
                  <a:lnTo>
                    <a:pt x="61771" y="1606955"/>
                  </a:lnTo>
                  <a:lnTo>
                    <a:pt x="47603" y="1559965"/>
                  </a:lnTo>
                  <a:lnTo>
                    <a:pt x="35201" y="1512234"/>
                  </a:lnTo>
                  <a:lnTo>
                    <a:pt x="24603" y="1463800"/>
                  </a:lnTo>
                  <a:lnTo>
                    <a:pt x="15847" y="1414700"/>
                  </a:lnTo>
                  <a:lnTo>
                    <a:pt x="8970" y="1364971"/>
                  </a:lnTo>
                  <a:lnTo>
                    <a:pt x="4012" y="1314653"/>
                  </a:lnTo>
                  <a:lnTo>
                    <a:pt x="1009" y="1263781"/>
                  </a:lnTo>
                  <a:lnTo>
                    <a:pt x="0" y="1212395"/>
                  </a:lnTo>
                  <a:lnTo>
                    <a:pt x="1032" y="1160406"/>
                  </a:lnTo>
                  <a:lnTo>
                    <a:pt x="4105" y="1108943"/>
                  </a:lnTo>
                  <a:lnTo>
                    <a:pt x="9178" y="1058045"/>
                  </a:lnTo>
                  <a:lnTo>
                    <a:pt x="16213" y="1007749"/>
                  </a:lnTo>
                  <a:lnTo>
                    <a:pt x="25170" y="958097"/>
                  </a:lnTo>
                  <a:lnTo>
                    <a:pt x="36011" y="909127"/>
                  </a:lnTo>
                  <a:lnTo>
                    <a:pt x="48696" y="860877"/>
                  </a:lnTo>
                  <a:lnTo>
                    <a:pt x="63187" y="813388"/>
                  </a:lnTo>
                  <a:lnTo>
                    <a:pt x="79444" y="766699"/>
                  </a:lnTo>
                  <a:lnTo>
                    <a:pt x="97429" y="720848"/>
                  </a:lnTo>
                  <a:lnTo>
                    <a:pt x="117101" y="675875"/>
                  </a:lnTo>
                  <a:lnTo>
                    <a:pt x="138423" y="631819"/>
                  </a:lnTo>
                  <a:lnTo>
                    <a:pt x="161356" y="588720"/>
                  </a:lnTo>
                  <a:lnTo>
                    <a:pt x="185859" y="546616"/>
                  </a:lnTo>
                  <a:lnTo>
                    <a:pt x="211894" y="505546"/>
                  </a:lnTo>
                  <a:lnTo>
                    <a:pt x="239423" y="465551"/>
                  </a:lnTo>
                  <a:lnTo>
                    <a:pt x="268405" y="426668"/>
                  </a:lnTo>
                  <a:lnTo>
                    <a:pt x="298803" y="388937"/>
                  </a:lnTo>
                  <a:lnTo>
                    <a:pt x="330576" y="352398"/>
                  </a:lnTo>
                  <a:lnTo>
                    <a:pt x="363686" y="317090"/>
                  </a:lnTo>
                  <a:lnTo>
                    <a:pt x="398094" y="283051"/>
                  </a:lnTo>
                  <a:lnTo>
                    <a:pt x="433761" y="250321"/>
                  </a:lnTo>
                  <a:lnTo>
                    <a:pt x="470648" y="218939"/>
                  </a:lnTo>
                  <a:lnTo>
                    <a:pt x="508715" y="188944"/>
                  </a:lnTo>
                  <a:lnTo>
                    <a:pt x="514202" y="188944"/>
                  </a:lnTo>
                  <a:lnTo>
                    <a:pt x="476152" y="218812"/>
                  </a:lnTo>
                  <a:lnTo>
                    <a:pt x="439281" y="250068"/>
                  </a:lnTo>
                  <a:lnTo>
                    <a:pt x="403629" y="282671"/>
                  </a:lnTo>
                  <a:lnTo>
                    <a:pt x="369234" y="316584"/>
                  </a:lnTo>
                  <a:lnTo>
                    <a:pt x="336136" y="351766"/>
                  </a:lnTo>
                  <a:lnTo>
                    <a:pt x="304373" y="388179"/>
                  </a:lnTo>
                  <a:lnTo>
                    <a:pt x="273985" y="425783"/>
                  </a:lnTo>
                  <a:lnTo>
                    <a:pt x="245011" y="464539"/>
                  </a:lnTo>
                  <a:lnTo>
                    <a:pt x="217490" y="504409"/>
                  </a:lnTo>
                  <a:lnTo>
                    <a:pt x="191462" y="545352"/>
                  </a:lnTo>
                  <a:lnTo>
                    <a:pt x="166964" y="587330"/>
                  </a:lnTo>
                  <a:lnTo>
                    <a:pt x="144037" y="630303"/>
                  </a:lnTo>
                  <a:lnTo>
                    <a:pt x="122719" y="674232"/>
                  </a:lnTo>
                  <a:lnTo>
                    <a:pt x="103050" y="719079"/>
                  </a:lnTo>
                  <a:lnTo>
                    <a:pt x="85068" y="764803"/>
                  </a:lnTo>
                  <a:lnTo>
                    <a:pt x="68813" y="811366"/>
                  </a:lnTo>
                  <a:lnTo>
                    <a:pt x="54324" y="858729"/>
                  </a:lnTo>
                  <a:lnTo>
                    <a:pt x="41640" y="906852"/>
                  </a:lnTo>
                  <a:lnTo>
                    <a:pt x="30800" y="955696"/>
                  </a:lnTo>
                  <a:lnTo>
                    <a:pt x="21844" y="1005222"/>
                  </a:lnTo>
                  <a:lnTo>
                    <a:pt x="14809" y="1055390"/>
                  </a:lnTo>
                  <a:lnTo>
                    <a:pt x="9736" y="1106163"/>
                  </a:lnTo>
                  <a:lnTo>
                    <a:pt x="6664" y="1157499"/>
                  </a:lnTo>
                  <a:lnTo>
                    <a:pt x="5631" y="1209361"/>
                  </a:lnTo>
                  <a:lnTo>
                    <a:pt x="6655" y="1261034"/>
                  </a:lnTo>
                  <a:lnTo>
                    <a:pt x="9701" y="1312184"/>
                  </a:lnTo>
                  <a:lnTo>
                    <a:pt x="14731" y="1362773"/>
                  </a:lnTo>
                  <a:lnTo>
                    <a:pt x="21705" y="1412762"/>
                  </a:lnTo>
                  <a:lnTo>
                    <a:pt x="30585" y="1462114"/>
                  </a:lnTo>
                  <a:lnTo>
                    <a:pt x="41332" y="1510787"/>
                  </a:lnTo>
                  <a:lnTo>
                    <a:pt x="53908" y="1558745"/>
                  </a:lnTo>
                  <a:lnTo>
                    <a:pt x="68274" y="1605948"/>
                  </a:lnTo>
                  <a:lnTo>
                    <a:pt x="84390" y="1652358"/>
                  </a:lnTo>
                  <a:lnTo>
                    <a:pt x="102219" y="1697936"/>
                  </a:lnTo>
                  <a:lnTo>
                    <a:pt x="121722" y="1742642"/>
                  </a:lnTo>
                  <a:lnTo>
                    <a:pt x="142859" y="1786439"/>
                  </a:lnTo>
                  <a:lnTo>
                    <a:pt x="165701" y="1829475"/>
                  </a:lnTo>
                  <a:lnTo>
                    <a:pt x="189934" y="1871229"/>
                  </a:lnTo>
                  <a:lnTo>
                    <a:pt x="215693" y="1911985"/>
                  </a:lnTo>
                  <a:lnTo>
                    <a:pt x="242982" y="1951755"/>
                  </a:lnTo>
                  <a:lnTo>
                    <a:pt x="271713" y="1990423"/>
                  </a:lnTo>
                  <a:lnTo>
                    <a:pt x="301846" y="2027948"/>
                  </a:lnTo>
                  <a:lnTo>
                    <a:pt x="333342" y="2064292"/>
                  </a:lnTo>
                  <a:lnTo>
                    <a:pt x="366164" y="2099417"/>
                  </a:lnTo>
                  <a:lnTo>
                    <a:pt x="400272" y="2133284"/>
                  </a:lnTo>
                  <a:close/>
                </a:path>
                <a:path w="2566034" h="2496185">
                  <a:moveTo>
                    <a:pt x="1821151" y="47236"/>
                  </a:moveTo>
                  <a:lnTo>
                    <a:pt x="1816675" y="47236"/>
                  </a:lnTo>
                  <a:lnTo>
                    <a:pt x="1789110" y="34431"/>
                  </a:lnTo>
                  <a:lnTo>
                    <a:pt x="1761208" y="22263"/>
                  </a:lnTo>
                  <a:lnTo>
                    <a:pt x="1732899" y="10752"/>
                  </a:lnTo>
                  <a:lnTo>
                    <a:pt x="1704333" y="0"/>
                  </a:lnTo>
                  <a:lnTo>
                    <a:pt x="1734131" y="10773"/>
                  </a:lnTo>
                  <a:lnTo>
                    <a:pt x="1763500" y="22209"/>
                  </a:lnTo>
                  <a:lnTo>
                    <a:pt x="1792542" y="34370"/>
                  </a:lnTo>
                  <a:lnTo>
                    <a:pt x="1821151" y="47236"/>
                  </a:lnTo>
                  <a:close/>
                </a:path>
                <a:path w="2566034" h="2496185">
                  <a:moveTo>
                    <a:pt x="748994" y="47236"/>
                  </a:moveTo>
                  <a:lnTo>
                    <a:pt x="744517" y="47236"/>
                  </a:lnTo>
                  <a:lnTo>
                    <a:pt x="773167" y="34370"/>
                  </a:lnTo>
                  <a:lnTo>
                    <a:pt x="802168" y="22209"/>
                  </a:lnTo>
                  <a:lnTo>
                    <a:pt x="831549" y="10752"/>
                  </a:lnTo>
                  <a:lnTo>
                    <a:pt x="861335" y="0"/>
                  </a:lnTo>
                  <a:lnTo>
                    <a:pt x="832715" y="10773"/>
                  </a:lnTo>
                  <a:lnTo>
                    <a:pt x="804461" y="22263"/>
                  </a:lnTo>
                  <a:lnTo>
                    <a:pt x="776558" y="34431"/>
                  </a:lnTo>
                  <a:lnTo>
                    <a:pt x="748994" y="47236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8628794" y="3292178"/>
              <a:ext cx="1787525" cy="2228215"/>
            </a:xfrm>
            <a:custGeom>
              <a:avLst/>
              <a:gdLst/>
              <a:ahLst/>
              <a:cxnLst/>
              <a:rect l="l" t="t" r="r" b="b"/>
              <a:pathLst>
                <a:path w="1787525" h="2228215">
                  <a:moveTo>
                    <a:pt x="1612351" y="2228189"/>
                  </a:moveTo>
                  <a:lnTo>
                    <a:pt x="1598200" y="2228189"/>
                  </a:lnTo>
                  <a:lnTo>
                    <a:pt x="1645107" y="2195538"/>
                  </a:lnTo>
                  <a:lnTo>
                    <a:pt x="1690272" y="2161019"/>
                  </a:lnTo>
                  <a:lnTo>
                    <a:pt x="1734035" y="2124386"/>
                  </a:lnTo>
                  <a:lnTo>
                    <a:pt x="1775955" y="2086047"/>
                  </a:lnTo>
                  <a:lnTo>
                    <a:pt x="1786929" y="2086047"/>
                  </a:lnTo>
                  <a:lnTo>
                    <a:pt x="1745605" y="2124467"/>
                  </a:lnTo>
                  <a:lnTo>
                    <a:pt x="1702835" y="2160910"/>
                  </a:lnTo>
                  <a:lnTo>
                    <a:pt x="1658257" y="2195620"/>
                  </a:lnTo>
                  <a:lnTo>
                    <a:pt x="1612351" y="2228189"/>
                  </a:lnTo>
                  <a:close/>
                </a:path>
                <a:path w="1787525" h="2228215">
                  <a:moveTo>
                    <a:pt x="188584" y="2228189"/>
                  </a:moveTo>
                  <a:lnTo>
                    <a:pt x="174433" y="2228189"/>
                  </a:lnTo>
                  <a:lnTo>
                    <a:pt x="128415" y="2195538"/>
                  </a:lnTo>
                  <a:lnTo>
                    <a:pt x="83967" y="2160910"/>
                  </a:lnTo>
                  <a:lnTo>
                    <a:pt x="41144" y="2124386"/>
                  </a:lnTo>
                  <a:lnTo>
                    <a:pt x="0" y="2086047"/>
                  </a:lnTo>
                  <a:lnTo>
                    <a:pt x="10829" y="2086047"/>
                  </a:lnTo>
                  <a:lnTo>
                    <a:pt x="52838" y="2124467"/>
                  </a:lnTo>
                  <a:lnTo>
                    <a:pt x="96512" y="2161019"/>
                  </a:lnTo>
                  <a:lnTo>
                    <a:pt x="141783" y="2195620"/>
                  </a:lnTo>
                  <a:lnTo>
                    <a:pt x="188584" y="2228189"/>
                  </a:lnTo>
                  <a:close/>
                </a:path>
                <a:path w="1787525" h="2228215">
                  <a:moveTo>
                    <a:pt x="1667511" y="141708"/>
                  </a:moveTo>
                  <a:lnTo>
                    <a:pt x="1662168" y="141708"/>
                  </a:lnTo>
                  <a:lnTo>
                    <a:pt x="1618806" y="110407"/>
                  </a:lnTo>
                  <a:lnTo>
                    <a:pt x="1574104" y="80893"/>
                  </a:lnTo>
                  <a:lnTo>
                    <a:pt x="1528128" y="53221"/>
                  </a:lnTo>
                  <a:lnTo>
                    <a:pt x="1480949" y="27446"/>
                  </a:lnTo>
                  <a:lnTo>
                    <a:pt x="1440824" y="6604"/>
                  </a:lnTo>
                  <a:lnTo>
                    <a:pt x="1427232" y="0"/>
                  </a:lnTo>
                  <a:lnTo>
                    <a:pt x="1431709" y="0"/>
                  </a:lnTo>
                  <a:lnTo>
                    <a:pt x="1481462" y="24361"/>
                  </a:lnTo>
                  <a:lnTo>
                    <a:pt x="1529994" y="50775"/>
                  </a:lnTo>
                  <a:lnTo>
                    <a:pt x="1577231" y="79179"/>
                  </a:lnTo>
                  <a:lnTo>
                    <a:pt x="1623095" y="109511"/>
                  </a:lnTo>
                  <a:lnTo>
                    <a:pt x="1667511" y="141708"/>
                  </a:lnTo>
                  <a:close/>
                </a:path>
                <a:path w="1787525" h="2228215">
                  <a:moveTo>
                    <a:pt x="124760" y="141708"/>
                  </a:moveTo>
                  <a:lnTo>
                    <a:pt x="119272" y="141708"/>
                  </a:lnTo>
                  <a:lnTo>
                    <a:pt x="163688" y="109511"/>
                  </a:lnTo>
                  <a:lnTo>
                    <a:pt x="209553" y="79179"/>
                  </a:lnTo>
                  <a:lnTo>
                    <a:pt x="256789" y="50775"/>
                  </a:lnTo>
                  <a:lnTo>
                    <a:pt x="305322" y="24361"/>
                  </a:lnTo>
                  <a:lnTo>
                    <a:pt x="355075" y="0"/>
                  </a:lnTo>
                  <a:lnTo>
                    <a:pt x="359551" y="0"/>
                  </a:lnTo>
                  <a:lnTo>
                    <a:pt x="346043" y="6604"/>
                  </a:lnTo>
                  <a:lnTo>
                    <a:pt x="332603" y="13398"/>
                  </a:lnTo>
                  <a:lnTo>
                    <a:pt x="258718" y="53221"/>
                  </a:lnTo>
                  <a:lnTo>
                    <a:pt x="212716" y="80893"/>
                  </a:lnTo>
                  <a:lnTo>
                    <a:pt x="168041" y="110407"/>
                  </a:lnTo>
                  <a:lnTo>
                    <a:pt x="124760" y="141708"/>
                  </a:lnTo>
                  <a:close/>
                </a:path>
              </a:pathLst>
            </a:custGeom>
            <a:solidFill>
              <a:srgbClr val="409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8244983" y="3433886"/>
              <a:ext cx="2554605" cy="2298700"/>
            </a:xfrm>
            <a:custGeom>
              <a:avLst/>
              <a:gdLst/>
              <a:ahLst/>
              <a:cxnLst/>
              <a:rect l="l" t="t" r="r" b="b"/>
              <a:pathLst>
                <a:path w="2554604" h="2298700">
                  <a:moveTo>
                    <a:pt x="1277347" y="2298538"/>
                  </a:moveTo>
                  <a:lnTo>
                    <a:pt x="1225470" y="2297503"/>
                  </a:lnTo>
                  <a:lnTo>
                    <a:pt x="1174122" y="2294423"/>
                  </a:lnTo>
                  <a:lnTo>
                    <a:pt x="1123340" y="2289339"/>
                  </a:lnTo>
                  <a:lnTo>
                    <a:pt x="1073164" y="2282291"/>
                  </a:lnTo>
                  <a:lnTo>
                    <a:pt x="1023634" y="2273318"/>
                  </a:lnTo>
                  <a:lnTo>
                    <a:pt x="974788" y="2262459"/>
                  </a:lnTo>
                  <a:lnTo>
                    <a:pt x="926664" y="2249756"/>
                  </a:lnTo>
                  <a:lnTo>
                    <a:pt x="879303" y="2235247"/>
                  </a:lnTo>
                  <a:lnTo>
                    <a:pt x="832744" y="2218973"/>
                  </a:lnTo>
                  <a:lnTo>
                    <a:pt x="787024" y="2200973"/>
                  </a:lnTo>
                  <a:lnTo>
                    <a:pt x="742184" y="2181287"/>
                  </a:lnTo>
                  <a:lnTo>
                    <a:pt x="698261" y="2159955"/>
                  </a:lnTo>
                  <a:lnTo>
                    <a:pt x="655297" y="2137017"/>
                  </a:lnTo>
                  <a:lnTo>
                    <a:pt x="613328" y="2112512"/>
                  </a:lnTo>
                  <a:lnTo>
                    <a:pt x="572395" y="2086481"/>
                  </a:lnTo>
                  <a:lnTo>
                    <a:pt x="587412" y="2086481"/>
                  </a:lnTo>
                  <a:lnTo>
                    <a:pt x="627654" y="2111496"/>
                  </a:lnTo>
                  <a:lnTo>
                    <a:pt x="668880" y="2135034"/>
                  </a:lnTo>
                  <a:lnTo>
                    <a:pt x="711052" y="2157057"/>
                  </a:lnTo>
                  <a:lnTo>
                    <a:pt x="754132" y="2177530"/>
                  </a:lnTo>
                  <a:lnTo>
                    <a:pt x="798084" y="2196415"/>
                  </a:lnTo>
                  <a:lnTo>
                    <a:pt x="842870" y="2213676"/>
                  </a:lnTo>
                  <a:lnTo>
                    <a:pt x="888453" y="2229276"/>
                  </a:lnTo>
                  <a:lnTo>
                    <a:pt x="934796" y="2243178"/>
                  </a:lnTo>
                  <a:lnTo>
                    <a:pt x="981862" y="2255345"/>
                  </a:lnTo>
                  <a:lnTo>
                    <a:pt x="1029613" y="2265742"/>
                  </a:lnTo>
                  <a:lnTo>
                    <a:pt x="1078013" y="2274330"/>
                  </a:lnTo>
                  <a:lnTo>
                    <a:pt x="1127023" y="2281074"/>
                  </a:lnTo>
                  <a:lnTo>
                    <a:pt x="1176607" y="2285937"/>
                  </a:lnTo>
                  <a:lnTo>
                    <a:pt x="1226727" y="2288881"/>
                  </a:lnTo>
                  <a:lnTo>
                    <a:pt x="1277347" y="2289871"/>
                  </a:lnTo>
                  <a:lnTo>
                    <a:pt x="1425908" y="2289871"/>
                  </a:lnTo>
                  <a:lnTo>
                    <a:pt x="1380472" y="2294423"/>
                  </a:lnTo>
                  <a:lnTo>
                    <a:pt x="1329170" y="2297503"/>
                  </a:lnTo>
                  <a:lnTo>
                    <a:pt x="1277347" y="2298538"/>
                  </a:lnTo>
                  <a:close/>
                </a:path>
                <a:path w="2554604" h="2298700">
                  <a:moveTo>
                    <a:pt x="1425908" y="2289871"/>
                  </a:moveTo>
                  <a:lnTo>
                    <a:pt x="1277347" y="2289871"/>
                  </a:lnTo>
                  <a:lnTo>
                    <a:pt x="1327965" y="2288881"/>
                  </a:lnTo>
                  <a:lnTo>
                    <a:pt x="1378081" y="2285937"/>
                  </a:lnTo>
                  <a:lnTo>
                    <a:pt x="1427657" y="2281074"/>
                  </a:lnTo>
                  <a:lnTo>
                    <a:pt x="1476657" y="2274330"/>
                  </a:lnTo>
                  <a:lnTo>
                    <a:pt x="1525044" y="2265742"/>
                  </a:lnTo>
                  <a:lnTo>
                    <a:pt x="1572782" y="2255345"/>
                  </a:lnTo>
                  <a:lnTo>
                    <a:pt x="1619833" y="2243178"/>
                  </a:lnTo>
                  <a:lnTo>
                    <a:pt x="1666162" y="2229276"/>
                  </a:lnTo>
                  <a:lnTo>
                    <a:pt x="1711731" y="2213676"/>
                  </a:lnTo>
                  <a:lnTo>
                    <a:pt x="1756504" y="2196415"/>
                  </a:lnTo>
                  <a:lnTo>
                    <a:pt x="1800443" y="2177530"/>
                  </a:lnTo>
                  <a:lnTo>
                    <a:pt x="1843513" y="2157057"/>
                  </a:lnTo>
                  <a:lnTo>
                    <a:pt x="1885677" y="2135034"/>
                  </a:lnTo>
                  <a:lnTo>
                    <a:pt x="1926898" y="2111496"/>
                  </a:lnTo>
                  <a:lnTo>
                    <a:pt x="1967138" y="2086481"/>
                  </a:lnTo>
                  <a:lnTo>
                    <a:pt x="1982011" y="2086481"/>
                  </a:lnTo>
                  <a:lnTo>
                    <a:pt x="1941078" y="2112512"/>
                  </a:lnTo>
                  <a:lnTo>
                    <a:pt x="1899110" y="2137017"/>
                  </a:lnTo>
                  <a:lnTo>
                    <a:pt x="1856147" y="2159955"/>
                  </a:lnTo>
                  <a:lnTo>
                    <a:pt x="1812228" y="2181287"/>
                  </a:lnTo>
                  <a:lnTo>
                    <a:pt x="1767392" y="2200973"/>
                  </a:lnTo>
                  <a:lnTo>
                    <a:pt x="1721681" y="2218973"/>
                  </a:lnTo>
                  <a:lnTo>
                    <a:pt x="1675132" y="2235247"/>
                  </a:lnTo>
                  <a:lnTo>
                    <a:pt x="1627785" y="2249756"/>
                  </a:lnTo>
                  <a:lnTo>
                    <a:pt x="1579680" y="2262459"/>
                  </a:lnTo>
                  <a:lnTo>
                    <a:pt x="1530857" y="2273318"/>
                  </a:lnTo>
                  <a:lnTo>
                    <a:pt x="1481355" y="2282291"/>
                  </a:lnTo>
                  <a:lnTo>
                    <a:pt x="1431213" y="2289339"/>
                  </a:lnTo>
                  <a:lnTo>
                    <a:pt x="1425908" y="2289871"/>
                  </a:lnTo>
                  <a:close/>
                </a:path>
                <a:path w="2554604" h="2298700">
                  <a:moveTo>
                    <a:pt x="2159766" y="1944339"/>
                  </a:moveTo>
                  <a:lnTo>
                    <a:pt x="2148358" y="1944339"/>
                  </a:lnTo>
                  <a:lnTo>
                    <a:pt x="2182999" y="1910473"/>
                  </a:lnTo>
                  <a:lnTo>
                    <a:pt x="2216306" y="1875348"/>
                  </a:lnTo>
                  <a:lnTo>
                    <a:pt x="2248248" y="1839003"/>
                  </a:lnTo>
                  <a:lnTo>
                    <a:pt x="2278790" y="1801478"/>
                  </a:lnTo>
                  <a:lnTo>
                    <a:pt x="2307899" y="1762811"/>
                  </a:lnTo>
                  <a:lnTo>
                    <a:pt x="2335540" y="1723040"/>
                  </a:lnTo>
                  <a:lnTo>
                    <a:pt x="2361720" y="1682130"/>
                  </a:lnTo>
                  <a:lnTo>
                    <a:pt x="2386368" y="1640164"/>
                  </a:lnTo>
                  <a:lnTo>
                    <a:pt x="2409438" y="1597191"/>
                  </a:lnTo>
                  <a:lnTo>
                    <a:pt x="2430891" y="1553252"/>
                  </a:lnTo>
                  <a:lnTo>
                    <a:pt x="2450688" y="1508385"/>
                  </a:lnTo>
                  <a:lnTo>
                    <a:pt x="2468787" y="1462632"/>
                  </a:lnTo>
                  <a:lnTo>
                    <a:pt x="2485151" y="1416031"/>
                  </a:lnTo>
                  <a:lnTo>
                    <a:pt x="2499738" y="1368623"/>
                  </a:lnTo>
                  <a:lnTo>
                    <a:pt x="2512509" y="1320449"/>
                  </a:lnTo>
                  <a:lnTo>
                    <a:pt x="2523424" y="1271547"/>
                  </a:lnTo>
                  <a:lnTo>
                    <a:pt x="2532444" y="1221957"/>
                  </a:lnTo>
                  <a:lnTo>
                    <a:pt x="2539529" y="1171721"/>
                  </a:lnTo>
                  <a:lnTo>
                    <a:pt x="2544639" y="1120877"/>
                  </a:lnTo>
                  <a:lnTo>
                    <a:pt x="2547734" y="1069466"/>
                  </a:lnTo>
                  <a:lnTo>
                    <a:pt x="2548774" y="1017527"/>
                  </a:lnTo>
                  <a:lnTo>
                    <a:pt x="2547742" y="965790"/>
                  </a:lnTo>
                  <a:lnTo>
                    <a:pt x="2544669" y="914576"/>
                  </a:lnTo>
                  <a:lnTo>
                    <a:pt x="2539597" y="863924"/>
                  </a:lnTo>
                  <a:lnTo>
                    <a:pt x="2532563" y="813873"/>
                  </a:lnTo>
                  <a:lnTo>
                    <a:pt x="2523608" y="764463"/>
                  </a:lnTo>
                  <a:lnTo>
                    <a:pt x="2512770" y="715733"/>
                  </a:lnTo>
                  <a:lnTo>
                    <a:pt x="2500088" y="667724"/>
                  </a:lnTo>
                  <a:lnTo>
                    <a:pt x="2485603" y="620474"/>
                  </a:lnTo>
                  <a:lnTo>
                    <a:pt x="2469353" y="574023"/>
                  </a:lnTo>
                  <a:lnTo>
                    <a:pt x="2451377" y="528411"/>
                  </a:lnTo>
                  <a:lnTo>
                    <a:pt x="2431714" y="483676"/>
                  </a:lnTo>
                  <a:lnTo>
                    <a:pt x="2410405" y="439859"/>
                  </a:lnTo>
                  <a:lnTo>
                    <a:pt x="2387487" y="396999"/>
                  </a:lnTo>
                  <a:lnTo>
                    <a:pt x="2363001" y="355136"/>
                  </a:lnTo>
                  <a:lnTo>
                    <a:pt x="2336986" y="314309"/>
                  </a:lnTo>
                  <a:lnTo>
                    <a:pt x="2309480" y="274557"/>
                  </a:lnTo>
                  <a:lnTo>
                    <a:pt x="2280523" y="235920"/>
                  </a:lnTo>
                  <a:lnTo>
                    <a:pt x="2250154" y="198438"/>
                  </a:lnTo>
                  <a:lnTo>
                    <a:pt x="2218413" y="162149"/>
                  </a:lnTo>
                  <a:lnTo>
                    <a:pt x="2185339" y="127094"/>
                  </a:lnTo>
                  <a:lnTo>
                    <a:pt x="2150970" y="93312"/>
                  </a:lnTo>
                  <a:lnTo>
                    <a:pt x="2115347" y="60843"/>
                  </a:lnTo>
                  <a:lnTo>
                    <a:pt x="2078508" y="29725"/>
                  </a:lnTo>
                  <a:lnTo>
                    <a:pt x="2040492" y="0"/>
                  </a:lnTo>
                  <a:lnTo>
                    <a:pt x="2045979" y="0"/>
                  </a:lnTo>
                  <a:lnTo>
                    <a:pt x="2084013" y="29868"/>
                  </a:lnTo>
                  <a:lnTo>
                    <a:pt x="2120870" y="61123"/>
                  </a:lnTo>
                  <a:lnTo>
                    <a:pt x="2156511" y="93727"/>
                  </a:lnTo>
                  <a:lnTo>
                    <a:pt x="2190897" y="127639"/>
                  </a:lnTo>
                  <a:lnTo>
                    <a:pt x="2223989" y="162821"/>
                  </a:lnTo>
                  <a:lnTo>
                    <a:pt x="2255747" y="199234"/>
                  </a:lnTo>
                  <a:lnTo>
                    <a:pt x="2286133" y="236838"/>
                  </a:lnTo>
                  <a:lnTo>
                    <a:pt x="2315106" y="275595"/>
                  </a:lnTo>
                  <a:lnTo>
                    <a:pt x="2342627" y="315464"/>
                  </a:lnTo>
                  <a:lnTo>
                    <a:pt x="2368658" y="356407"/>
                  </a:lnTo>
                  <a:lnTo>
                    <a:pt x="2393159" y="398385"/>
                  </a:lnTo>
                  <a:lnTo>
                    <a:pt x="2416090" y="441358"/>
                  </a:lnTo>
                  <a:lnTo>
                    <a:pt x="2437413" y="485287"/>
                  </a:lnTo>
                  <a:lnTo>
                    <a:pt x="2457088" y="530134"/>
                  </a:lnTo>
                  <a:lnTo>
                    <a:pt x="2475075" y="575858"/>
                  </a:lnTo>
                  <a:lnTo>
                    <a:pt x="2491336" y="622421"/>
                  </a:lnTo>
                  <a:lnTo>
                    <a:pt x="2505831" y="669784"/>
                  </a:lnTo>
                  <a:lnTo>
                    <a:pt x="2518521" y="717907"/>
                  </a:lnTo>
                  <a:lnTo>
                    <a:pt x="2529366" y="766751"/>
                  </a:lnTo>
                  <a:lnTo>
                    <a:pt x="2538328" y="816277"/>
                  </a:lnTo>
                  <a:lnTo>
                    <a:pt x="2545366" y="866446"/>
                  </a:lnTo>
                  <a:lnTo>
                    <a:pt x="2550442" y="917218"/>
                  </a:lnTo>
                  <a:lnTo>
                    <a:pt x="2553517" y="968555"/>
                  </a:lnTo>
                  <a:lnTo>
                    <a:pt x="2554550" y="1020417"/>
                  </a:lnTo>
                  <a:lnTo>
                    <a:pt x="2553525" y="1072089"/>
                  </a:lnTo>
                  <a:lnTo>
                    <a:pt x="2550477" y="1123239"/>
                  </a:lnTo>
                  <a:lnTo>
                    <a:pt x="2545443" y="1173828"/>
                  </a:lnTo>
                  <a:lnTo>
                    <a:pt x="2538463" y="1223818"/>
                  </a:lnTo>
                  <a:lnTo>
                    <a:pt x="2529576" y="1273169"/>
                  </a:lnTo>
                  <a:lnTo>
                    <a:pt x="2518820" y="1321843"/>
                  </a:lnTo>
                  <a:lnTo>
                    <a:pt x="2506236" y="1369801"/>
                  </a:lnTo>
                  <a:lnTo>
                    <a:pt x="2491861" y="1417004"/>
                  </a:lnTo>
                  <a:lnTo>
                    <a:pt x="2475734" y="1463413"/>
                  </a:lnTo>
                  <a:lnTo>
                    <a:pt x="2457895" y="1508991"/>
                  </a:lnTo>
                  <a:lnTo>
                    <a:pt x="2438382" y="1553698"/>
                  </a:lnTo>
                  <a:lnTo>
                    <a:pt x="2417235" y="1597495"/>
                  </a:lnTo>
                  <a:lnTo>
                    <a:pt x="2394491" y="1640343"/>
                  </a:lnTo>
                  <a:lnTo>
                    <a:pt x="2370191" y="1682205"/>
                  </a:lnTo>
                  <a:lnTo>
                    <a:pt x="2344367" y="1723048"/>
                  </a:lnTo>
                  <a:lnTo>
                    <a:pt x="2317024" y="1762880"/>
                  </a:lnTo>
                  <a:lnTo>
                    <a:pt x="2288252" y="1801585"/>
                  </a:lnTo>
                  <a:lnTo>
                    <a:pt x="2258095" y="1839124"/>
                  </a:lnTo>
                  <a:lnTo>
                    <a:pt x="2226598" y="1875456"/>
                  </a:lnTo>
                  <a:lnTo>
                    <a:pt x="2193806" y="1910541"/>
                  </a:lnTo>
                  <a:lnTo>
                    <a:pt x="2159766" y="1944339"/>
                  </a:lnTo>
                  <a:close/>
                </a:path>
                <a:path w="2554604" h="2298700">
                  <a:moveTo>
                    <a:pt x="406048" y="1944339"/>
                  </a:moveTo>
                  <a:lnTo>
                    <a:pt x="394640" y="1944339"/>
                  </a:lnTo>
                  <a:lnTo>
                    <a:pt x="360533" y="1910473"/>
                  </a:lnTo>
                  <a:lnTo>
                    <a:pt x="327711" y="1875348"/>
                  </a:lnTo>
                  <a:lnTo>
                    <a:pt x="296214" y="1839003"/>
                  </a:lnTo>
                  <a:lnTo>
                    <a:pt x="266081" y="1801478"/>
                  </a:lnTo>
                  <a:lnTo>
                    <a:pt x="237351" y="1762811"/>
                  </a:lnTo>
                  <a:lnTo>
                    <a:pt x="210061" y="1723040"/>
                  </a:lnTo>
                  <a:lnTo>
                    <a:pt x="184208" y="1682130"/>
                  </a:lnTo>
                  <a:lnTo>
                    <a:pt x="159866" y="1640164"/>
                  </a:lnTo>
                  <a:lnTo>
                    <a:pt x="137228" y="1597495"/>
                  </a:lnTo>
                  <a:lnTo>
                    <a:pt x="116090" y="1553698"/>
                  </a:lnTo>
                  <a:lnTo>
                    <a:pt x="96588" y="1508991"/>
                  </a:lnTo>
                  <a:lnTo>
                    <a:pt x="78759" y="1463413"/>
                  </a:lnTo>
                  <a:lnTo>
                    <a:pt x="62642" y="1417004"/>
                  </a:lnTo>
                  <a:lnTo>
                    <a:pt x="48277" y="1369801"/>
                  </a:lnTo>
                  <a:lnTo>
                    <a:pt x="35701" y="1321843"/>
                  </a:lnTo>
                  <a:lnTo>
                    <a:pt x="24953" y="1273169"/>
                  </a:lnTo>
                  <a:lnTo>
                    <a:pt x="16073" y="1223818"/>
                  </a:lnTo>
                  <a:lnTo>
                    <a:pt x="9099" y="1173828"/>
                  </a:lnTo>
                  <a:lnTo>
                    <a:pt x="4070" y="1123239"/>
                  </a:lnTo>
                  <a:lnTo>
                    <a:pt x="1023" y="1072089"/>
                  </a:lnTo>
                  <a:lnTo>
                    <a:pt x="0" y="1020417"/>
                  </a:lnTo>
                  <a:lnTo>
                    <a:pt x="1032" y="968555"/>
                  </a:lnTo>
                  <a:lnTo>
                    <a:pt x="4105" y="917218"/>
                  </a:lnTo>
                  <a:lnTo>
                    <a:pt x="9178" y="866446"/>
                  </a:lnTo>
                  <a:lnTo>
                    <a:pt x="16212" y="816277"/>
                  </a:lnTo>
                  <a:lnTo>
                    <a:pt x="25169" y="766751"/>
                  </a:lnTo>
                  <a:lnTo>
                    <a:pt x="36009" y="717907"/>
                  </a:lnTo>
                  <a:lnTo>
                    <a:pt x="48693" y="669784"/>
                  </a:lnTo>
                  <a:lnTo>
                    <a:pt x="63182" y="622421"/>
                  </a:lnTo>
                  <a:lnTo>
                    <a:pt x="79437" y="575858"/>
                  </a:lnTo>
                  <a:lnTo>
                    <a:pt x="97418" y="530134"/>
                  </a:lnTo>
                  <a:lnTo>
                    <a:pt x="117088" y="485287"/>
                  </a:lnTo>
                  <a:lnTo>
                    <a:pt x="138405" y="441358"/>
                  </a:lnTo>
                  <a:lnTo>
                    <a:pt x="161333" y="398385"/>
                  </a:lnTo>
                  <a:lnTo>
                    <a:pt x="185830" y="356407"/>
                  </a:lnTo>
                  <a:lnTo>
                    <a:pt x="211859" y="315464"/>
                  </a:lnTo>
                  <a:lnTo>
                    <a:pt x="239380" y="275595"/>
                  </a:lnTo>
                  <a:lnTo>
                    <a:pt x="268354" y="236838"/>
                  </a:lnTo>
                  <a:lnTo>
                    <a:pt x="298742" y="199234"/>
                  </a:lnTo>
                  <a:lnTo>
                    <a:pt x="330504" y="162821"/>
                  </a:lnTo>
                  <a:lnTo>
                    <a:pt x="363603" y="127639"/>
                  </a:lnTo>
                  <a:lnTo>
                    <a:pt x="397998" y="93727"/>
                  </a:lnTo>
                  <a:lnTo>
                    <a:pt x="433650" y="61123"/>
                  </a:lnTo>
                  <a:lnTo>
                    <a:pt x="470521" y="29868"/>
                  </a:lnTo>
                  <a:lnTo>
                    <a:pt x="508571" y="0"/>
                  </a:lnTo>
                  <a:lnTo>
                    <a:pt x="513913" y="0"/>
                  </a:lnTo>
                  <a:lnTo>
                    <a:pt x="475897" y="29725"/>
                  </a:lnTo>
                  <a:lnTo>
                    <a:pt x="439053" y="60843"/>
                  </a:lnTo>
                  <a:lnTo>
                    <a:pt x="403423" y="93312"/>
                  </a:lnTo>
                  <a:lnTo>
                    <a:pt x="369046" y="127094"/>
                  </a:lnTo>
                  <a:lnTo>
                    <a:pt x="335960" y="162149"/>
                  </a:lnTo>
                  <a:lnTo>
                    <a:pt x="304206" y="198438"/>
                  </a:lnTo>
                  <a:lnTo>
                    <a:pt x="273824" y="235920"/>
                  </a:lnTo>
                  <a:lnTo>
                    <a:pt x="244851" y="274557"/>
                  </a:lnTo>
                  <a:lnTo>
                    <a:pt x="217329" y="314309"/>
                  </a:lnTo>
                  <a:lnTo>
                    <a:pt x="191296" y="355136"/>
                  </a:lnTo>
                  <a:lnTo>
                    <a:pt x="166792" y="396999"/>
                  </a:lnTo>
                  <a:lnTo>
                    <a:pt x="143857" y="439859"/>
                  </a:lnTo>
                  <a:lnTo>
                    <a:pt x="122529" y="483676"/>
                  </a:lnTo>
                  <a:lnTo>
                    <a:pt x="102849" y="528411"/>
                  </a:lnTo>
                  <a:lnTo>
                    <a:pt x="84856" y="574023"/>
                  </a:lnTo>
                  <a:lnTo>
                    <a:pt x="68589" y="620474"/>
                  </a:lnTo>
                  <a:lnTo>
                    <a:pt x="54088" y="667724"/>
                  </a:lnTo>
                  <a:lnTo>
                    <a:pt x="41393" y="715733"/>
                  </a:lnTo>
                  <a:lnTo>
                    <a:pt x="30542" y="764463"/>
                  </a:lnTo>
                  <a:lnTo>
                    <a:pt x="21575" y="813873"/>
                  </a:lnTo>
                  <a:lnTo>
                    <a:pt x="14533" y="863924"/>
                  </a:lnTo>
                  <a:lnTo>
                    <a:pt x="9453" y="914576"/>
                  </a:lnTo>
                  <a:lnTo>
                    <a:pt x="6377" y="965790"/>
                  </a:lnTo>
                  <a:lnTo>
                    <a:pt x="5343" y="1017527"/>
                  </a:lnTo>
                  <a:lnTo>
                    <a:pt x="6384" y="1069466"/>
                  </a:lnTo>
                  <a:lnTo>
                    <a:pt x="9482" y="1120877"/>
                  </a:lnTo>
                  <a:lnTo>
                    <a:pt x="14596" y="1171721"/>
                  </a:lnTo>
                  <a:lnTo>
                    <a:pt x="21687" y="1221957"/>
                  </a:lnTo>
                  <a:lnTo>
                    <a:pt x="30715" y="1271547"/>
                  </a:lnTo>
                  <a:lnTo>
                    <a:pt x="41640" y="1320449"/>
                  </a:lnTo>
                  <a:lnTo>
                    <a:pt x="54422" y="1368623"/>
                  </a:lnTo>
                  <a:lnTo>
                    <a:pt x="69021" y="1416031"/>
                  </a:lnTo>
                  <a:lnTo>
                    <a:pt x="85398" y="1462632"/>
                  </a:lnTo>
                  <a:lnTo>
                    <a:pt x="103512" y="1508385"/>
                  </a:lnTo>
                  <a:lnTo>
                    <a:pt x="123324" y="1553252"/>
                  </a:lnTo>
                  <a:lnTo>
                    <a:pt x="144793" y="1597191"/>
                  </a:lnTo>
                  <a:lnTo>
                    <a:pt x="167986" y="1640343"/>
                  </a:lnTo>
                  <a:lnTo>
                    <a:pt x="192595" y="1682205"/>
                  </a:lnTo>
                  <a:lnTo>
                    <a:pt x="218751" y="1723048"/>
                  </a:lnTo>
                  <a:lnTo>
                    <a:pt x="246453" y="1762880"/>
                  </a:lnTo>
                  <a:lnTo>
                    <a:pt x="275615" y="1801585"/>
                  </a:lnTo>
                  <a:lnTo>
                    <a:pt x="306194" y="1839124"/>
                  </a:lnTo>
                  <a:lnTo>
                    <a:pt x="338153" y="1875456"/>
                  </a:lnTo>
                  <a:lnTo>
                    <a:pt x="371451" y="1910541"/>
                  </a:lnTo>
                  <a:lnTo>
                    <a:pt x="406048" y="194433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639624" y="3319624"/>
              <a:ext cx="1765300" cy="2200910"/>
            </a:xfrm>
            <a:custGeom>
              <a:avLst/>
              <a:gdLst/>
              <a:ahLst/>
              <a:cxnLst/>
              <a:rect l="l" t="t" r="r" b="b"/>
              <a:pathLst>
                <a:path w="1765300" h="2200910">
                  <a:moveTo>
                    <a:pt x="1587370" y="2200743"/>
                  </a:moveTo>
                  <a:lnTo>
                    <a:pt x="1572497" y="2200743"/>
                  </a:lnTo>
                  <a:lnTo>
                    <a:pt x="1610820" y="2174936"/>
                  </a:lnTo>
                  <a:lnTo>
                    <a:pt x="1648139" y="2147797"/>
                  </a:lnTo>
                  <a:lnTo>
                    <a:pt x="1684417" y="2119348"/>
                  </a:lnTo>
                  <a:lnTo>
                    <a:pt x="1719622" y="2089609"/>
                  </a:lnTo>
                  <a:lnTo>
                    <a:pt x="1753717" y="2058601"/>
                  </a:lnTo>
                  <a:lnTo>
                    <a:pt x="1765125" y="2058601"/>
                  </a:lnTo>
                  <a:lnTo>
                    <a:pt x="1723116" y="2097021"/>
                  </a:lnTo>
                  <a:lnTo>
                    <a:pt x="1679442" y="2133572"/>
                  </a:lnTo>
                  <a:lnTo>
                    <a:pt x="1634171" y="2168173"/>
                  </a:lnTo>
                  <a:lnTo>
                    <a:pt x="1587370" y="2200743"/>
                  </a:lnTo>
                  <a:close/>
                </a:path>
                <a:path w="1765300" h="2200910">
                  <a:moveTo>
                    <a:pt x="192771" y="2200743"/>
                  </a:moveTo>
                  <a:lnTo>
                    <a:pt x="177754" y="2200743"/>
                  </a:lnTo>
                  <a:lnTo>
                    <a:pt x="130953" y="2168173"/>
                  </a:lnTo>
                  <a:lnTo>
                    <a:pt x="85682" y="2133572"/>
                  </a:lnTo>
                  <a:lnTo>
                    <a:pt x="42008" y="2097021"/>
                  </a:lnTo>
                  <a:lnTo>
                    <a:pt x="0" y="2058601"/>
                  </a:lnTo>
                  <a:lnTo>
                    <a:pt x="11407" y="2058601"/>
                  </a:lnTo>
                  <a:lnTo>
                    <a:pt x="45517" y="2089609"/>
                  </a:lnTo>
                  <a:lnTo>
                    <a:pt x="80757" y="2119348"/>
                  </a:lnTo>
                  <a:lnTo>
                    <a:pt x="117079" y="2147797"/>
                  </a:lnTo>
                  <a:lnTo>
                    <a:pt x="154433" y="2174936"/>
                  </a:lnTo>
                  <a:lnTo>
                    <a:pt x="192771" y="2200743"/>
                  </a:lnTo>
                  <a:close/>
                </a:path>
                <a:path w="1765300" h="2200910">
                  <a:moveTo>
                    <a:pt x="1651339" y="114262"/>
                  </a:moveTo>
                  <a:lnTo>
                    <a:pt x="1645851" y="114262"/>
                  </a:lnTo>
                  <a:lnTo>
                    <a:pt x="1635428" y="106536"/>
                  </a:lnTo>
                  <a:lnTo>
                    <a:pt x="1624950" y="98932"/>
                  </a:lnTo>
                  <a:lnTo>
                    <a:pt x="1571507" y="61428"/>
                  </a:lnTo>
                  <a:lnTo>
                    <a:pt x="1538437" y="39905"/>
                  </a:lnTo>
                  <a:lnTo>
                    <a:pt x="1504637" y="19410"/>
                  </a:lnTo>
                  <a:lnTo>
                    <a:pt x="1470119" y="0"/>
                  </a:lnTo>
                  <a:lnTo>
                    <a:pt x="1517299" y="25775"/>
                  </a:lnTo>
                  <a:lnTo>
                    <a:pt x="1563274" y="53447"/>
                  </a:lnTo>
                  <a:lnTo>
                    <a:pt x="1607976" y="82961"/>
                  </a:lnTo>
                  <a:lnTo>
                    <a:pt x="1651339" y="114262"/>
                  </a:lnTo>
                  <a:close/>
                </a:path>
                <a:path w="1765300" h="2200910">
                  <a:moveTo>
                    <a:pt x="119272" y="114262"/>
                  </a:moveTo>
                  <a:lnTo>
                    <a:pt x="113930" y="114262"/>
                  </a:lnTo>
                  <a:lnTo>
                    <a:pt x="157211" y="82961"/>
                  </a:lnTo>
                  <a:lnTo>
                    <a:pt x="201886" y="53447"/>
                  </a:lnTo>
                  <a:lnTo>
                    <a:pt x="247888" y="25775"/>
                  </a:lnTo>
                  <a:lnTo>
                    <a:pt x="295149" y="0"/>
                  </a:lnTo>
                  <a:lnTo>
                    <a:pt x="260415" y="19521"/>
                  </a:lnTo>
                  <a:lnTo>
                    <a:pt x="226398" y="40139"/>
                  </a:lnTo>
                  <a:lnTo>
                    <a:pt x="193112" y="61814"/>
                  </a:lnTo>
                  <a:lnTo>
                    <a:pt x="150178" y="91815"/>
                  </a:lnTo>
                  <a:lnTo>
                    <a:pt x="139813" y="99221"/>
                  </a:lnTo>
                  <a:lnTo>
                    <a:pt x="129502" y="106707"/>
                  </a:lnTo>
                  <a:lnTo>
                    <a:pt x="119272" y="114262"/>
                  </a:lnTo>
                  <a:close/>
                </a:path>
              </a:pathLst>
            </a:custGeom>
            <a:solidFill>
              <a:srgbClr val="4094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250326" y="3433886"/>
              <a:ext cx="2543810" cy="2290445"/>
            </a:xfrm>
            <a:custGeom>
              <a:avLst/>
              <a:gdLst/>
              <a:ahLst/>
              <a:cxnLst/>
              <a:rect l="l" t="t" r="r" b="b"/>
              <a:pathLst>
                <a:path w="2543809" h="2290445">
                  <a:moveTo>
                    <a:pt x="1272004" y="2289871"/>
                  </a:moveTo>
                  <a:lnTo>
                    <a:pt x="1221384" y="2288881"/>
                  </a:lnTo>
                  <a:lnTo>
                    <a:pt x="1171264" y="2285937"/>
                  </a:lnTo>
                  <a:lnTo>
                    <a:pt x="1121680" y="2281074"/>
                  </a:lnTo>
                  <a:lnTo>
                    <a:pt x="1072669" y="2274330"/>
                  </a:lnTo>
                  <a:lnTo>
                    <a:pt x="1024270" y="2265742"/>
                  </a:lnTo>
                  <a:lnTo>
                    <a:pt x="976519" y="2255345"/>
                  </a:lnTo>
                  <a:lnTo>
                    <a:pt x="929453" y="2243178"/>
                  </a:lnTo>
                  <a:lnTo>
                    <a:pt x="883110" y="2229276"/>
                  </a:lnTo>
                  <a:lnTo>
                    <a:pt x="837527" y="2213676"/>
                  </a:lnTo>
                  <a:lnTo>
                    <a:pt x="792741" y="2196415"/>
                  </a:lnTo>
                  <a:lnTo>
                    <a:pt x="748789" y="2177530"/>
                  </a:lnTo>
                  <a:lnTo>
                    <a:pt x="705709" y="2157057"/>
                  </a:lnTo>
                  <a:lnTo>
                    <a:pt x="663537" y="2135034"/>
                  </a:lnTo>
                  <a:lnTo>
                    <a:pt x="622311" y="2111496"/>
                  </a:lnTo>
                  <a:lnTo>
                    <a:pt x="582069" y="2086481"/>
                  </a:lnTo>
                  <a:lnTo>
                    <a:pt x="597086" y="2086481"/>
                  </a:lnTo>
                  <a:lnTo>
                    <a:pt x="639497" y="2112113"/>
                  </a:lnTo>
                  <a:lnTo>
                    <a:pt x="682970" y="2136110"/>
                  </a:lnTo>
                  <a:lnTo>
                    <a:pt x="727463" y="2158431"/>
                  </a:lnTo>
                  <a:lnTo>
                    <a:pt x="772933" y="2179033"/>
                  </a:lnTo>
                  <a:lnTo>
                    <a:pt x="819338" y="2197874"/>
                  </a:lnTo>
                  <a:lnTo>
                    <a:pt x="866635" y="2214912"/>
                  </a:lnTo>
                  <a:lnTo>
                    <a:pt x="914781" y="2230103"/>
                  </a:lnTo>
                  <a:lnTo>
                    <a:pt x="963734" y="2243407"/>
                  </a:lnTo>
                  <a:lnTo>
                    <a:pt x="1013450" y="2254779"/>
                  </a:lnTo>
                  <a:lnTo>
                    <a:pt x="1063889" y="2264179"/>
                  </a:lnTo>
                  <a:lnTo>
                    <a:pt x="1115006" y="2271564"/>
                  </a:lnTo>
                  <a:lnTo>
                    <a:pt x="1166759" y="2276891"/>
                  </a:lnTo>
                  <a:lnTo>
                    <a:pt x="1219106" y="2280118"/>
                  </a:lnTo>
                  <a:lnTo>
                    <a:pt x="1272004" y="2281204"/>
                  </a:lnTo>
                  <a:lnTo>
                    <a:pt x="1420994" y="2281204"/>
                  </a:lnTo>
                  <a:lnTo>
                    <a:pt x="1372738" y="2285937"/>
                  </a:lnTo>
                  <a:lnTo>
                    <a:pt x="1322622" y="2288881"/>
                  </a:lnTo>
                  <a:lnTo>
                    <a:pt x="1272004" y="2289871"/>
                  </a:lnTo>
                  <a:close/>
                </a:path>
                <a:path w="2543809" h="2290445">
                  <a:moveTo>
                    <a:pt x="1420994" y="2281204"/>
                  </a:moveTo>
                  <a:lnTo>
                    <a:pt x="1272004" y="2281204"/>
                  </a:lnTo>
                  <a:lnTo>
                    <a:pt x="1324871" y="2280118"/>
                  </a:lnTo>
                  <a:lnTo>
                    <a:pt x="1377187" y="2276891"/>
                  </a:lnTo>
                  <a:lnTo>
                    <a:pt x="1428910" y="2271564"/>
                  </a:lnTo>
                  <a:lnTo>
                    <a:pt x="1479996" y="2264179"/>
                  </a:lnTo>
                  <a:lnTo>
                    <a:pt x="1530403" y="2254779"/>
                  </a:lnTo>
                  <a:lnTo>
                    <a:pt x="1580089" y="2243407"/>
                  </a:lnTo>
                  <a:lnTo>
                    <a:pt x="1629011" y="2230103"/>
                  </a:lnTo>
                  <a:lnTo>
                    <a:pt x="1677126" y="2214912"/>
                  </a:lnTo>
                  <a:lnTo>
                    <a:pt x="1724392" y="2197874"/>
                  </a:lnTo>
                  <a:lnTo>
                    <a:pt x="1770766" y="2179033"/>
                  </a:lnTo>
                  <a:lnTo>
                    <a:pt x="1816205" y="2158431"/>
                  </a:lnTo>
                  <a:lnTo>
                    <a:pt x="1860667" y="2136110"/>
                  </a:lnTo>
                  <a:lnTo>
                    <a:pt x="1904109" y="2112113"/>
                  </a:lnTo>
                  <a:lnTo>
                    <a:pt x="1946489" y="2086481"/>
                  </a:lnTo>
                  <a:lnTo>
                    <a:pt x="1961795" y="2086481"/>
                  </a:lnTo>
                  <a:lnTo>
                    <a:pt x="1921554" y="2111496"/>
                  </a:lnTo>
                  <a:lnTo>
                    <a:pt x="1880334" y="2135034"/>
                  </a:lnTo>
                  <a:lnTo>
                    <a:pt x="1838170" y="2157057"/>
                  </a:lnTo>
                  <a:lnTo>
                    <a:pt x="1795100" y="2177530"/>
                  </a:lnTo>
                  <a:lnTo>
                    <a:pt x="1751161" y="2196415"/>
                  </a:lnTo>
                  <a:lnTo>
                    <a:pt x="1706388" y="2213676"/>
                  </a:lnTo>
                  <a:lnTo>
                    <a:pt x="1660819" y="2229276"/>
                  </a:lnTo>
                  <a:lnTo>
                    <a:pt x="1614490" y="2243178"/>
                  </a:lnTo>
                  <a:lnTo>
                    <a:pt x="1567439" y="2255345"/>
                  </a:lnTo>
                  <a:lnTo>
                    <a:pt x="1519701" y="2265742"/>
                  </a:lnTo>
                  <a:lnTo>
                    <a:pt x="1471314" y="2274330"/>
                  </a:lnTo>
                  <a:lnTo>
                    <a:pt x="1422314" y="2281074"/>
                  </a:lnTo>
                  <a:lnTo>
                    <a:pt x="1420994" y="2281204"/>
                  </a:lnTo>
                  <a:close/>
                </a:path>
                <a:path w="2543809" h="2290445">
                  <a:moveTo>
                    <a:pt x="2143015" y="1944339"/>
                  </a:moveTo>
                  <a:lnTo>
                    <a:pt x="2131463" y="1944339"/>
                  </a:lnTo>
                  <a:lnTo>
                    <a:pt x="2166613" y="1910541"/>
                  </a:lnTo>
                  <a:lnTo>
                    <a:pt x="2200278" y="1875604"/>
                  </a:lnTo>
                  <a:lnTo>
                    <a:pt x="2232674" y="1839305"/>
                  </a:lnTo>
                  <a:lnTo>
                    <a:pt x="2263675" y="1801773"/>
                  </a:lnTo>
                  <a:lnTo>
                    <a:pt x="2293359" y="1762880"/>
                  </a:lnTo>
                  <a:lnTo>
                    <a:pt x="2321410" y="1723048"/>
                  </a:lnTo>
                  <a:lnTo>
                    <a:pt x="2347935" y="1682130"/>
                  </a:lnTo>
                  <a:lnTo>
                    <a:pt x="2372913" y="1640134"/>
                  </a:lnTo>
                  <a:lnTo>
                    <a:pt x="2396328" y="1597051"/>
                  </a:lnTo>
                  <a:lnTo>
                    <a:pt x="2418104" y="1552981"/>
                  </a:lnTo>
                  <a:lnTo>
                    <a:pt x="2438199" y="1507965"/>
                  </a:lnTo>
                  <a:lnTo>
                    <a:pt x="2456574" y="1462044"/>
                  </a:lnTo>
                  <a:lnTo>
                    <a:pt x="2473187" y="1415258"/>
                  </a:lnTo>
                  <a:lnTo>
                    <a:pt x="2487998" y="1367650"/>
                  </a:lnTo>
                  <a:lnTo>
                    <a:pt x="2500967" y="1319259"/>
                  </a:lnTo>
                  <a:lnTo>
                    <a:pt x="2512052" y="1270127"/>
                  </a:lnTo>
                  <a:lnTo>
                    <a:pt x="2521213" y="1220295"/>
                  </a:lnTo>
                  <a:lnTo>
                    <a:pt x="2528409" y="1169803"/>
                  </a:lnTo>
                  <a:lnTo>
                    <a:pt x="2533599" y="1118693"/>
                  </a:lnTo>
                  <a:lnTo>
                    <a:pt x="2536743" y="1067006"/>
                  </a:lnTo>
                  <a:lnTo>
                    <a:pt x="2537800" y="1014783"/>
                  </a:lnTo>
                  <a:lnTo>
                    <a:pt x="2536788" y="963673"/>
                  </a:lnTo>
                  <a:lnTo>
                    <a:pt x="2533777" y="913073"/>
                  </a:lnTo>
                  <a:lnTo>
                    <a:pt x="2528805" y="863024"/>
                  </a:lnTo>
                  <a:lnTo>
                    <a:pt x="2521910" y="813563"/>
                  </a:lnTo>
                  <a:lnTo>
                    <a:pt x="2513073" y="764463"/>
                  </a:lnTo>
                  <a:lnTo>
                    <a:pt x="2502506" y="716560"/>
                  </a:lnTo>
                  <a:lnTo>
                    <a:pt x="2490073" y="669095"/>
                  </a:lnTo>
                  <a:lnTo>
                    <a:pt x="2475869" y="622372"/>
                  </a:lnTo>
                  <a:lnTo>
                    <a:pt x="2459934" y="576429"/>
                  </a:lnTo>
                  <a:lnTo>
                    <a:pt x="2442306" y="531307"/>
                  </a:lnTo>
                  <a:lnTo>
                    <a:pt x="2423021" y="487041"/>
                  </a:lnTo>
                  <a:lnTo>
                    <a:pt x="2402120" y="443672"/>
                  </a:lnTo>
                  <a:lnTo>
                    <a:pt x="2379639" y="401238"/>
                  </a:lnTo>
                  <a:lnTo>
                    <a:pt x="2355617" y="359777"/>
                  </a:lnTo>
                  <a:lnTo>
                    <a:pt x="2330093" y="319328"/>
                  </a:lnTo>
                  <a:lnTo>
                    <a:pt x="2303103" y="279929"/>
                  </a:lnTo>
                  <a:lnTo>
                    <a:pt x="2274688" y="241619"/>
                  </a:lnTo>
                  <a:lnTo>
                    <a:pt x="2244884" y="204437"/>
                  </a:lnTo>
                  <a:lnTo>
                    <a:pt x="2213729" y="168419"/>
                  </a:lnTo>
                  <a:lnTo>
                    <a:pt x="2181263" y="133607"/>
                  </a:lnTo>
                  <a:lnTo>
                    <a:pt x="2147523" y="100037"/>
                  </a:lnTo>
                  <a:lnTo>
                    <a:pt x="2112547" y="67748"/>
                  </a:lnTo>
                  <a:lnTo>
                    <a:pt x="2073686" y="33061"/>
                  </a:lnTo>
                  <a:lnTo>
                    <a:pt x="2033417" y="0"/>
                  </a:lnTo>
                  <a:lnTo>
                    <a:pt x="2035149" y="0"/>
                  </a:lnTo>
                  <a:lnTo>
                    <a:pt x="2073165" y="29725"/>
                  </a:lnTo>
                  <a:lnTo>
                    <a:pt x="2110004" y="60843"/>
                  </a:lnTo>
                  <a:lnTo>
                    <a:pt x="2145627" y="93312"/>
                  </a:lnTo>
                  <a:lnTo>
                    <a:pt x="2179996" y="127094"/>
                  </a:lnTo>
                  <a:lnTo>
                    <a:pt x="2213070" y="162149"/>
                  </a:lnTo>
                  <a:lnTo>
                    <a:pt x="2244811" y="198438"/>
                  </a:lnTo>
                  <a:lnTo>
                    <a:pt x="2275180" y="235920"/>
                  </a:lnTo>
                  <a:lnTo>
                    <a:pt x="2304137" y="274557"/>
                  </a:lnTo>
                  <a:lnTo>
                    <a:pt x="2331642" y="314309"/>
                  </a:lnTo>
                  <a:lnTo>
                    <a:pt x="2357658" y="355136"/>
                  </a:lnTo>
                  <a:lnTo>
                    <a:pt x="2382144" y="396999"/>
                  </a:lnTo>
                  <a:lnTo>
                    <a:pt x="2405062" y="439859"/>
                  </a:lnTo>
                  <a:lnTo>
                    <a:pt x="2426371" y="483676"/>
                  </a:lnTo>
                  <a:lnTo>
                    <a:pt x="2446034" y="528411"/>
                  </a:lnTo>
                  <a:lnTo>
                    <a:pt x="2464009" y="574023"/>
                  </a:lnTo>
                  <a:lnTo>
                    <a:pt x="2480260" y="620474"/>
                  </a:lnTo>
                  <a:lnTo>
                    <a:pt x="2494745" y="667724"/>
                  </a:lnTo>
                  <a:lnTo>
                    <a:pt x="2507427" y="715733"/>
                  </a:lnTo>
                  <a:lnTo>
                    <a:pt x="2518313" y="764729"/>
                  </a:lnTo>
                  <a:lnTo>
                    <a:pt x="2527220" y="813873"/>
                  </a:lnTo>
                  <a:lnTo>
                    <a:pt x="2534254" y="863924"/>
                  </a:lnTo>
                  <a:lnTo>
                    <a:pt x="2539326" y="914576"/>
                  </a:lnTo>
                  <a:lnTo>
                    <a:pt x="2542398" y="965790"/>
                  </a:lnTo>
                  <a:lnTo>
                    <a:pt x="2543431" y="1017527"/>
                  </a:lnTo>
                  <a:lnTo>
                    <a:pt x="2542391" y="1069466"/>
                  </a:lnTo>
                  <a:lnTo>
                    <a:pt x="2539296" y="1120877"/>
                  </a:lnTo>
                  <a:lnTo>
                    <a:pt x="2534186" y="1171721"/>
                  </a:lnTo>
                  <a:lnTo>
                    <a:pt x="2527101" y="1221957"/>
                  </a:lnTo>
                  <a:lnTo>
                    <a:pt x="2518081" y="1271547"/>
                  </a:lnTo>
                  <a:lnTo>
                    <a:pt x="2507166" y="1320449"/>
                  </a:lnTo>
                  <a:lnTo>
                    <a:pt x="2494395" y="1368623"/>
                  </a:lnTo>
                  <a:lnTo>
                    <a:pt x="2479808" y="1416031"/>
                  </a:lnTo>
                  <a:lnTo>
                    <a:pt x="2463444" y="1462632"/>
                  </a:lnTo>
                  <a:lnTo>
                    <a:pt x="2445345" y="1508385"/>
                  </a:lnTo>
                  <a:lnTo>
                    <a:pt x="2425548" y="1553252"/>
                  </a:lnTo>
                  <a:lnTo>
                    <a:pt x="2404095" y="1597191"/>
                  </a:lnTo>
                  <a:lnTo>
                    <a:pt x="2381025" y="1640164"/>
                  </a:lnTo>
                  <a:lnTo>
                    <a:pt x="2356339" y="1682188"/>
                  </a:lnTo>
                  <a:lnTo>
                    <a:pt x="2330104" y="1723174"/>
                  </a:lnTo>
                  <a:lnTo>
                    <a:pt x="2302508" y="1762880"/>
                  </a:lnTo>
                  <a:lnTo>
                    <a:pt x="2273366" y="1801585"/>
                  </a:lnTo>
                  <a:lnTo>
                    <a:pt x="2242807" y="1839124"/>
                  </a:lnTo>
                  <a:lnTo>
                    <a:pt x="2210868" y="1875456"/>
                  </a:lnTo>
                  <a:lnTo>
                    <a:pt x="2177500" y="1910629"/>
                  </a:lnTo>
                  <a:lnTo>
                    <a:pt x="2143015" y="1944339"/>
                  </a:lnTo>
                  <a:close/>
                </a:path>
                <a:path w="2543809" h="2290445">
                  <a:moveTo>
                    <a:pt x="412112" y="1944339"/>
                  </a:moveTo>
                  <a:lnTo>
                    <a:pt x="400705" y="1944339"/>
                  </a:lnTo>
                  <a:lnTo>
                    <a:pt x="366108" y="1910541"/>
                  </a:lnTo>
                  <a:lnTo>
                    <a:pt x="332810" y="1875456"/>
                  </a:lnTo>
                  <a:lnTo>
                    <a:pt x="300851" y="1839124"/>
                  </a:lnTo>
                  <a:lnTo>
                    <a:pt x="270271" y="1801585"/>
                  </a:lnTo>
                  <a:lnTo>
                    <a:pt x="241110" y="1762880"/>
                  </a:lnTo>
                  <a:lnTo>
                    <a:pt x="213408" y="1723048"/>
                  </a:lnTo>
                  <a:lnTo>
                    <a:pt x="187204" y="1682130"/>
                  </a:lnTo>
                  <a:lnTo>
                    <a:pt x="162522" y="1640134"/>
                  </a:lnTo>
                  <a:lnTo>
                    <a:pt x="139382" y="1597051"/>
                  </a:lnTo>
                  <a:lnTo>
                    <a:pt x="117861" y="1552981"/>
                  </a:lnTo>
                  <a:lnTo>
                    <a:pt x="98169" y="1508385"/>
                  </a:lnTo>
                  <a:lnTo>
                    <a:pt x="80055" y="1462632"/>
                  </a:lnTo>
                  <a:lnTo>
                    <a:pt x="63678" y="1416031"/>
                  </a:lnTo>
                  <a:lnTo>
                    <a:pt x="49079" y="1368623"/>
                  </a:lnTo>
                  <a:lnTo>
                    <a:pt x="36297" y="1320449"/>
                  </a:lnTo>
                  <a:lnTo>
                    <a:pt x="25372" y="1271547"/>
                  </a:lnTo>
                  <a:lnTo>
                    <a:pt x="16344" y="1221957"/>
                  </a:lnTo>
                  <a:lnTo>
                    <a:pt x="9253" y="1171721"/>
                  </a:lnTo>
                  <a:lnTo>
                    <a:pt x="4139" y="1120877"/>
                  </a:lnTo>
                  <a:lnTo>
                    <a:pt x="1041" y="1069466"/>
                  </a:lnTo>
                  <a:lnTo>
                    <a:pt x="0" y="1017527"/>
                  </a:lnTo>
                  <a:lnTo>
                    <a:pt x="1034" y="965790"/>
                  </a:lnTo>
                  <a:lnTo>
                    <a:pt x="4110" y="914576"/>
                  </a:lnTo>
                  <a:lnTo>
                    <a:pt x="9190" y="863924"/>
                  </a:lnTo>
                  <a:lnTo>
                    <a:pt x="16232" y="813873"/>
                  </a:lnTo>
                  <a:lnTo>
                    <a:pt x="25199" y="764463"/>
                  </a:lnTo>
                  <a:lnTo>
                    <a:pt x="36049" y="715733"/>
                  </a:lnTo>
                  <a:lnTo>
                    <a:pt x="48804" y="667531"/>
                  </a:lnTo>
                  <a:lnTo>
                    <a:pt x="63246" y="620474"/>
                  </a:lnTo>
                  <a:lnTo>
                    <a:pt x="79513" y="574023"/>
                  </a:lnTo>
                  <a:lnTo>
                    <a:pt x="97506" y="528411"/>
                  </a:lnTo>
                  <a:lnTo>
                    <a:pt x="117186" y="483676"/>
                  </a:lnTo>
                  <a:lnTo>
                    <a:pt x="138514" y="439859"/>
                  </a:lnTo>
                  <a:lnTo>
                    <a:pt x="161449" y="396999"/>
                  </a:lnTo>
                  <a:lnTo>
                    <a:pt x="185953" y="355136"/>
                  </a:lnTo>
                  <a:lnTo>
                    <a:pt x="211986" y="314309"/>
                  </a:lnTo>
                  <a:lnTo>
                    <a:pt x="239508" y="274557"/>
                  </a:lnTo>
                  <a:lnTo>
                    <a:pt x="268481" y="235920"/>
                  </a:lnTo>
                  <a:lnTo>
                    <a:pt x="298863" y="198438"/>
                  </a:lnTo>
                  <a:lnTo>
                    <a:pt x="330617" y="162149"/>
                  </a:lnTo>
                  <a:lnTo>
                    <a:pt x="363703" y="127094"/>
                  </a:lnTo>
                  <a:lnTo>
                    <a:pt x="398080" y="93312"/>
                  </a:lnTo>
                  <a:lnTo>
                    <a:pt x="433710" y="60843"/>
                  </a:lnTo>
                  <a:lnTo>
                    <a:pt x="470554" y="29725"/>
                  </a:lnTo>
                  <a:lnTo>
                    <a:pt x="508570" y="0"/>
                  </a:lnTo>
                  <a:lnTo>
                    <a:pt x="510303" y="0"/>
                  </a:lnTo>
                  <a:lnTo>
                    <a:pt x="490886" y="15573"/>
                  </a:lnTo>
                  <a:lnTo>
                    <a:pt x="471821" y="31526"/>
                  </a:lnTo>
                  <a:lnTo>
                    <a:pt x="434638" y="64570"/>
                  </a:lnTo>
                  <a:lnTo>
                    <a:pt x="399390" y="96885"/>
                  </a:lnTo>
                  <a:lnTo>
                    <a:pt x="365383" y="130493"/>
                  </a:lnTo>
                  <a:lnTo>
                    <a:pt x="332656" y="165356"/>
                  </a:lnTo>
                  <a:lnTo>
                    <a:pt x="301249" y="201436"/>
                  </a:lnTo>
                  <a:lnTo>
                    <a:pt x="271200" y="238693"/>
                  </a:lnTo>
                  <a:lnTo>
                    <a:pt x="242548" y="277089"/>
                  </a:lnTo>
                  <a:lnTo>
                    <a:pt x="215332" y="316586"/>
                  </a:lnTo>
                  <a:lnTo>
                    <a:pt x="189590" y="357144"/>
                  </a:lnTo>
                  <a:lnTo>
                    <a:pt x="165362" y="398725"/>
                  </a:lnTo>
                  <a:lnTo>
                    <a:pt x="142686" y="441291"/>
                  </a:lnTo>
                  <a:lnTo>
                    <a:pt x="121601" y="484802"/>
                  </a:lnTo>
                  <a:lnTo>
                    <a:pt x="102146" y="529221"/>
                  </a:lnTo>
                  <a:lnTo>
                    <a:pt x="84359" y="574507"/>
                  </a:lnTo>
                  <a:lnTo>
                    <a:pt x="68280" y="620623"/>
                  </a:lnTo>
                  <a:lnTo>
                    <a:pt x="53897" y="667724"/>
                  </a:lnTo>
                  <a:lnTo>
                    <a:pt x="41400" y="715190"/>
                  </a:lnTo>
                  <a:lnTo>
                    <a:pt x="30677" y="763564"/>
                  </a:lnTo>
                  <a:lnTo>
                    <a:pt x="21816" y="812612"/>
                  </a:lnTo>
                  <a:lnTo>
                    <a:pt x="14856" y="862297"/>
                  </a:lnTo>
                  <a:lnTo>
                    <a:pt x="9837" y="912579"/>
                  </a:lnTo>
                  <a:lnTo>
                    <a:pt x="6797" y="963421"/>
                  </a:lnTo>
                  <a:lnTo>
                    <a:pt x="5775" y="1014783"/>
                  </a:lnTo>
                  <a:lnTo>
                    <a:pt x="6832" y="1067006"/>
                  </a:lnTo>
                  <a:lnTo>
                    <a:pt x="9976" y="1118693"/>
                  </a:lnTo>
                  <a:lnTo>
                    <a:pt x="15167" y="1169803"/>
                  </a:lnTo>
                  <a:lnTo>
                    <a:pt x="22363" y="1220295"/>
                  </a:lnTo>
                  <a:lnTo>
                    <a:pt x="31523" y="1270127"/>
                  </a:lnTo>
                  <a:lnTo>
                    <a:pt x="42608" y="1319259"/>
                  </a:lnTo>
                  <a:lnTo>
                    <a:pt x="55577" y="1367650"/>
                  </a:lnTo>
                  <a:lnTo>
                    <a:pt x="70388" y="1415258"/>
                  </a:lnTo>
                  <a:lnTo>
                    <a:pt x="87001" y="1462044"/>
                  </a:lnTo>
                  <a:lnTo>
                    <a:pt x="105376" y="1507965"/>
                  </a:lnTo>
                  <a:lnTo>
                    <a:pt x="125471" y="1552981"/>
                  </a:lnTo>
                  <a:lnTo>
                    <a:pt x="147323" y="1597191"/>
                  </a:lnTo>
                  <a:lnTo>
                    <a:pt x="170680" y="1640164"/>
                  </a:lnTo>
                  <a:lnTo>
                    <a:pt x="195675" y="1682188"/>
                  </a:lnTo>
                  <a:lnTo>
                    <a:pt x="222246" y="1723174"/>
                  </a:lnTo>
                  <a:lnTo>
                    <a:pt x="250335" y="1763049"/>
                  </a:lnTo>
                  <a:lnTo>
                    <a:pt x="279900" y="1801773"/>
                  </a:lnTo>
                  <a:lnTo>
                    <a:pt x="310901" y="1839305"/>
                  </a:lnTo>
                  <a:lnTo>
                    <a:pt x="343297" y="1875604"/>
                  </a:lnTo>
                  <a:lnTo>
                    <a:pt x="377048" y="1910629"/>
                  </a:lnTo>
                  <a:lnTo>
                    <a:pt x="412112" y="194433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651031" y="3403551"/>
              <a:ext cx="1742439" cy="2117090"/>
            </a:xfrm>
            <a:custGeom>
              <a:avLst/>
              <a:gdLst/>
              <a:ahLst/>
              <a:cxnLst/>
              <a:rect l="l" t="t" r="r" b="b"/>
              <a:pathLst>
                <a:path w="1742440" h="2117090">
                  <a:moveTo>
                    <a:pt x="1561090" y="2116816"/>
                  </a:moveTo>
                  <a:lnTo>
                    <a:pt x="1545784" y="2116816"/>
                  </a:lnTo>
                  <a:lnTo>
                    <a:pt x="1584941" y="2091133"/>
                  </a:lnTo>
                  <a:lnTo>
                    <a:pt x="1623038" y="2064036"/>
                  </a:lnTo>
                  <a:lnTo>
                    <a:pt x="1660053" y="2035566"/>
                  </a:lnTo>
                  <a:lnTo>
                    <a:pt x="1696060" y="2005682"/>
                  </a:lnTo>
                  <a:lnTo>
                    <a:pt x="1730758" y="1974674"/>
                  </a:lnTo>
                  <a:lnTo>
                    <a:pt x="1742310" y="1974674"/>
                  </a:lnTo>
                  <a:lnTo>
                    <a:pt x="1708116" y="2005765"/>
                  </a:lnTo>
                  <a:lnTo>
                    <a:pt x="1673010" y="2035421"/>
                  </a:lnTo>
                  <a:lnTo>
                    <a:pt x="1636731" y="2063870"/>
                  </a:lnTo>
                  <a:lnTo>
                    <a:pt x="1599413" y="2091008"/>
                  </a:lnTo>
                  <a:lnTo>
                    <a:pt x="1561090" y="2116816"/>
                  </a:lnTo>
                  <a:close/>
                </a:path>
                <a:path w="1742440" h="2117090">
                  <a:moveTo>
                    <a:pt x="196381" y="2116816"/>
                  </a:moveTo>
                  <a:lnTo>
                    <a:pt x="181364" y="2116816"/>
                  </a:lnTo>
                  <a:lnTo>
                    <a:pt x="143025" y="2091008"/>
                  </a:lnTo>
                  <a:lnTo>
                    <a:pt x="105671" y="2063870"/>
                  </a:lnTo>
                  <a:lnTo>
                    <a:pt x="69350" y="2035421"/>
                  </a:lnTo>
                  <a:lnTo>
                    <a:pt x="34110" y="2005682"/>
                  </a:lnTo>
                  <a:lnTo>
                    <a:pt x="0" y="1974674"/>
                  </a:lnTo>
                  <a:lnTo>
                    <a:pt x="11407" y="1974674"/>
                  </a:lnTo>
                  <a:lnTo>
                    <a:pt x="46211" y="2005765"/>
                  </a:lnTo>
                  <a:lnTo>
                    <a:pt x="82153" y="2035566"/>
                  </a:lnTo>
                  <a:lnTo>
                    <a:pt x="119189" y="2064036"/>
                  </a:lnTo>
                  <a:lnTo>
                    <a:pt x="157279" y="2091133"/>
                  </a:lnTo>
                  <a:lnTo>
                    <a:pt x="196381" y="2116816"/>
                  </a:lnTo>
                  <a:close/>
                </a:path>
                <a:path w="1742440" h="2117090">
                  <a:moveTo>
                    <a:pt x="1634444" y="30335"/>
                  </a:moveTo>
                  <a:lnTo>
                    <a:pt x="1632711" y="30335"/>
                  </a:lnTo>
                  <a:lnTo>
                    <a:pt x="1622640" y="22609"/>
                  </a:lnTo>
                  <a:lnTo>
                    <a:pt x="1612604" y="15005"/>
                  </a:lnTo>
                  <a:lnTo>
                    <a:pt x="1602550" y="7482"/>
                  </a:lnTo>
                  <a:lnTo>
                    <a:pt x="1592424" y="0"/>
                  </a:lnTo>
                  <a:lnTo>
                    <a:pt x="1603039" y="7502"/>
                  </a:lnTo>
                  <a:lnTo>
                    <a:pt x="1613617" y="15059"/>
                  </a:lnTo>
                  <a:lnTo>
                    <a:pt x="1624102" y="22670"/>
                  </a:lnTo>
                  <a:lnTo>
                    <a:pt x="1634444" y="30335"/>
                  </a:lnTo>
                  <a:close/>
                </a:path>
                <a:path w="1742440" h="2117090">
                  <a:moveTo>
                    <a:pt x="109598" y="30335"/>
                  </a:moveTo>
                  <a:lnTo>
                    <a:pt x="107865" y="30335"/>
                  </a:lnTo>
                  <a:lnTo>
                    <a:pt x="118095" y="22780"/>
                  </a:lnTo>
                  <a:lnTo>
                    <a:pt x="128406" y="15293"/>
                  </a:lnTo>
                  <a:lnTo>
                    <a:pt x="138771" y="7888"/>
                  </a:lnTo>
                  <a:lnTo>
                    <a:pt x="149163" y="577"/>
                  </a:lnTo>
                  <a:lnTo>
                    <a:pt x="139204" y="7888"/>
                  </a:lnTo>
                  <a:lnTo>
                    <a:pt x="129272" y="15293"/>
                  </a:lnTo>
                  <a:lnTo>
                    <a:pt x="119394" y="22780"/>
                  </a:lnTo>
                  <a:lnTo>
                    <a:pt x="109598" y="30335"/>
                  </a:lnTo>
                  <a:close/>
                </a:path>
              </a:pathLst>
            </a:custGeom>
            <a:solidFill>
              <a:srgbClr val="4093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6102" y="3170982"/>
              <a:ext cx="2532024" cy="2544108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7020" y="3390613"/>
              <a:ext cx="2030404" cy="2031122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7291088" y="3697080"/>
              <a:ext cx="663575" cy="1432560"/>
            </a:xfrm>
            <a:custGeom>
              <a:avLst/>
              <a:gdLst/>
              <a:ahLst/>
              <a:cxnLst/>
              <a:rect l="l" t="t" r="r" b="b"/>
              <a:pathLst>
                <a:path w="663575" h="1432560">
                  <a:moveTo>
                    <a:pt x="643005" y="1432252"/>
                  </a:moveTo>
                  <a:lnTo>
                    <a:pt x="0" y="1432252"/>
                  </a:lnTo>
                  <a:lnTo>
                    <a:pt x="0" y="1258331"/>
                  </a:lnTo>
                  <a:lnTo>
                    <a:pt x="2058" y="1209947"/>
                  </a:lnTo>
                  <a:lnTo>
                    <a:pt x="8010" y="1164638"/>
                  </a:lnTo>
                  <a:lnTo>
                    <a:pt x="17515" y="1122141"/>
                  </a:lnTo>
                  <a:lnTo>
                    <a:pt x="30235" y="1082191"/>
                  </a:lnTo>
                  <a:lnTo>
                    <a:pt x="45833" y="1044524"/>
                  </a:lnTo>
                  <a:lnTo>
                    <a:pt x="63969" y="1008877"/>
                  </a:lnTo>
                  <a:lnTo>
                    <a:pt x="84304" y="974985"/>
                  </a:lnTo>
                  <a:lnTo>
                    <a:pt x="106502" y="942584"/>
                  </a:lnTo>
                  <a:lnTo>
                    <a:pt x="130222" y="911411"/>
                  </a:lnTo>
                  <a:lnTo>
                    <a:pt x="155127" y="881202"/>
                  </a:lnTo>
                  <a:lnTo>
                    <a:pt x="207137" y="822617"/>
                  </a:lnTo>
                  <a:lnTo>
                    <a:pt x="259824" y="764719"/>
                  </a:lnTo>
                  <a:lnTo>
                    <a:pt x="285575" y="735367"/>
                  </a:lnTo>
                  <a:lnTo>
                    <a:pt x="310480" y="705394"/>
                  </a:lnTo>
                  <a:lnTo>
                    <a:pt x="334201" y="674537"/>
                  </a:lnTo>
                  <a:lnTo>
                    <a:pt x="356398" y="642532"/>
                  </a:lnTo>
                  <a:lnTo>
                    <a:pt x="376734" y="609114"/>
                  </a:lnTo>
                  <a:lnTo>
                    <a:pt x="394870" y="574020"/>
                  </a:lnTo>
                  <a:lnTo>
                    <a:pt x="410467" y="536986"/>
                  </a:lnTo>
                  <a:lnTo>
                    <a:pt x="423188" y="497748"/>
                  </a:lnTo>
                  <a:lnTo>
                    <a:pt x="432693" y="456041"/>
                  </a:lnTo>
                  <a:lnTo>
                    <a:pt x="438644" y="411601"/>
                  </a:lnTo>
                  <a:lnTo>
                    <a:pt x="440703" y="364166"/>
                  </a:lnTo>
                  <a:lnTo>
                    <a:pt x="435512" y="298345"/>
                  </a:lnTo>
                  <a:lnTo>
                    <a:pt x="420520" y="252063"/>
                  </a:lnTo>
                  <a:lnTo>
                    <a:pt x="396600" y="222499"/>
                  </a:lnTo>
                  <a:lnTo>
                    <a:pt x="364627" y="206830"/>
                  </a:lnTo>
                  <a:lnTo>
                    <a:pt x="325473" y="202234"/>
                  </a:lnTo>
                  <a:lnTo>
                    <a:pt x="286319" y="207054"/>
                  </a:lnTo>
                  <a:lnTo>
                    <a:pt x="254346" y="222282"/>
                  </a:lnTo>
                  <a:lnTo>
                    <a:pt x="230427" y="249068"/>
                  </a:lnTo>
                  <a:lnTo>
                    <a:pt x="215435" y="288564"/>
                  </a:lnTo>
                  <a:lnTo>
                    <a:pt x="210243" y="341920"/>
                  </a:lnTo>
                  <a:lnTo>
                    <a:pt x="210243" y="493596"/>
                  </a:lnTo>
                  <a:lnTo>
                    <a:pt x="0" y="493596"/>
                  </a:lnTo>
                  <a:lnTo>
                    <a:pt x="0" y="356077"/>
                  </a:lnTo>
                  <a:lnTo>
                    <a:pt x="2353" y="301459"/>
                  </a:lnTo>
                  <a:lnTo>
                    <a:pt x="9396" y="251004"/>
                  </a:lnTo>
                  <a:lnTo>
                    <a:pt x="21100" y="204823"/>
                  </a:lnTo>
                  <a:lnTo>
                    <a:pt x="37436" y="163028"/>
                  </a:lnTo>
                  <a:lnTo>
                    <a:pt x="58377" y="125732"/>
                  </a:lnTo>
                  <a:lnTo>
                    <a:pt x="83895" y="93045"/>
                  </a:lnTo>
                  <a:lnTo>
                    <a:pt x="113961" y="65081"/>
                  </a:lnTo>
                  <a:lnTo>
                    <a:pt x="148548" y="41950"/>
                  </a:lnTo>
                  <a:lnTo>
                    <a:pt x="187627" y="23764"/>
                  </a:lnTo>
                  <a:lnTo>
                    <a:pt x="231171" y="10636"/>
                  </a:lnTo>
                  <a:lnTo>
                    <a:pt x="279150" y="2677"/>
                  </a:lnTo>
                  <a:lnTo>
                    <a:pt x="331538" y="0"/>
                  </a:lnTo>
                  <a:lnTo>
                    <a:pt x="383959" y="2677"/>
                  </a:lnTo>
                  <a:lnTo>
                    <a:pt x="431966" y="10636"/>
                  </a:lnTo>
                  <a:lnTo>
                    <a:pt x="475532" y="23764"/>
                  </a:lnTo>
                  <a:lnTo>
                    <a:pt x="514630" y="41950"/>
                  </a:lnTo>
                  <a:lnTo>
                    <a:pt x="549231" y="65081"/>
                  </a:lnTo>
                  <a:lnTo>
                    <a:pt x="579307" y="93045"/>
                  </a:lnTo>
                  <a:lnTo>
                    <a:pt x="604833" y="125732"/>
                  </a:lnTo>
                  <a:lnTo>
                    <a:pt x="625779" y="163028"/>
                  </a:lnTo>
                  <a:lnTo>
                    <a:pt x="642118" y="204823"/>
                  </a:lnTo>
                  <a:lnTo>
                    <a:pt x="653824" y="251004"/>
                  </a:lnTo>
                  <a:lnTo>
                    <a:pt x="660867" y="301459"/>
                  </a:lnTo>
                  <a:lnTo>
                    <a:pt x="663221" y="356077"/>
                  </a:lnTo>
                  <a:lnTo>
                    <a:pt x="660782" y="412573"/>
                  </a:lnTo>
                  <a:lnTo>
                    <a:pt x="653757" y="466073"/>
                  </a:lnTo>
                  <a:lnTo>
                    <a:pt x="642583" y="516746"/>
                  </a:lnTo>
                  <a:lnTo>
                    <a:pt x="627695" y="564765"/>
                  </a:lnTo>
                  <a:lnTo>
                    <a:pt x="609532" y="610299"/>
                  </a:lnTo>
                  <a:lnTo>
                    <a:pt x="588530" y="653519"/>
                  </a:lnTo>
                  <a:lnTo>
                    <a:pt x="565125" y="694596"/>
                  </a:lnTo>
                  <a:lnTo>
                    <a:pt x="539755" y="733700"/>
                  </a:lnTo>
                  <a:lnTo>
                    <a:pt x="512856" y="771002"/>
                  </a:lnTo>
                  <a:lnTo>
                    <a:pt x="484865" y="806672"/>
                  </a:lnTo>
                  <a:lnTo>
                    <a:pt x="456218" y="840881"/>
                  </a:lnTo>
                  <a:lnTo>
                    <a:pt x="343818" y="966521"/>
                  </a:lnTo>
                  <a:lnTo>
                    <a:pt x="318447" y="995984"/>
                  </a:lnTo>
                  <a:lnTo>
                    <a:pt x="274040" y="1053770"/>
                  </a:lnTo>
                  <a:lnTo>
                    <a:pt x="240990" y="1111171"/>
                  </a:lnTo>
                  <a:lnTo>
                    <a:pt x="222790" y="1169553"/>
                  </a:lnTo>
                  <a:lnTo>
                    <a:pt x="220351" y="1199538"/>
                  </a:lnTo>
                  <a:lnTo>
                    <a:pt x="221204" y="1222432"/>
                  </a:lnTo>
                  <a:lnTo>
                    <a:pt x="222373" y="1230018"/>
                  </a:lnTo>
                  <a:lnTo>
                    <a:pt x="643005" y="1230018"/>
                  </a:lnTo>
                  <a:lnTo>
                    <a:pt x="643005" y="1432252"/>
                  </a:lnTo>
                  <a:close/>
                </a:path>
              </a:pathLst>
            </a:custGeom>
            <a:solidFill>
              <a:srgbClr val="48A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1061025" y="5878216"/>
              <a:ext cx="969644" cy="960119"/>
            </a:xfrm>
            <a:custGeom>
              <a:avLst/>
              <a:gdLst/>
              <a:ahLst/>
              <a:cxnLst/>
              <a:rect l="l" t="t" r="r" b="b"/>
              <a:pathLst>
                <a:path w="969645" h="960120">
                  <a:moveTo>
                    <a:pt x="558642" y="13241"/>
                  </a:moveTo>
                  <a:lnTo>
                    <a:pt x="574004" y="7843"/>
                  </a:lnTo>
                  <a:lnTo>
                    <a:pt x="609261" y="609"/>
                  </a:lnTo>
                  <a:lnTo>
                    <a:pt x="643906" y="0"/>
                  </a:lnTo>
                  <a:lnTo>
                    <a:pt x="677876" y="7319"/>
                  </a:lnTo>
                  <a:lnTo>
                    <a:pt x="802949" y="83163"/>
                  </a:lnTo>
                  <a:lnTo>
                    <a:pt x="848080" y="113871"/>
                  </a:lnTo>
                  <a:lnTo>
                    <a:pt x="891706" y="146682"/>
                  </a:lnTo>
                  <a:lnTo>
                    <a:pt x="933094" y="182642"/>
                  </a:lnTo>
                  <a:lnTo>
                    <a:pt x="969597" y="222118"/>
                  </a:lnTo>
                  <a:lnTo>
                    <a:pt x="940980" y="227836"/>
                  </a:lnTo>
                  <a:lnTo>
                    <a:pt x="914970" y="231605"/>
                  </a:lnTo>
                  <a:lnTo>
                    <a:pt x="890668" y="229766"/>
                  </a:lnTo>
                  <a:lnTo>
                    <a:pt x="867176" y="218659"/>
                  </a:lnTo>
                  <a:lnTo>
                    <a:pt x="802565" y="172406"/>
                  </a:lnTo>
                  <a:lnTo>
                    <a:pt x="813041" y="224420"/>
                  </a:lnTo>
                  <a:lnTo>
                    <a:pt x="815797" y="239033"/>
                  </a:lnTo>
                  <a:lnTo>
                    <a:pt x="823223" y="287475"/>
                  </a:lnTo>
                  <a:lnTo>
                    <a:pt x="827853" y="335684"/>
                  </a:lnTo>
                  <a:lnTo>
                    <a:pt x="829493" y="383585"/>
                  </a:lnTo>
                  <a:lnTo>
                    <a:pt x="827944" y="431101"/>
                  </a:lnTo>
                  <a:lnTo>
                    <a:pt x="823012" y="478155"/>
                  </a:lnTo>
                  <a:lnTo>
                    <a:pt x="814500" y="524673"/>
                  </a:lnTo>
                  <a:lnTo>
                    <a:pt x="802212" y="570578"/>
                  </a:lnTo>
                  <a:lnTo>
                    <a:pt x="785951" y="615793"/>
                  </a:lnTo>
                  <a:lnTo>
                    <a:pt x="765522" y="660243"/>
                  </a:lnTo>
                  <a:lnTo>
                    <a:pt x="741171" y="704348"/>
                  </a:lnTo>
                  <a:lnTo>
                    <a:pt x="714165" y="746215"/>
                  </a:lnTo>
                  <a:lnTo>
                    <a:pt x="684304" y="785504"/>
                  </a:lnTo>
                  <a:lnTo>
                    <a:pt x="651386" y="821876"/>
                  </a:lnTo>
                  <a:lnTo>
                    <a:pt x="615213" y="854991"/>
                  </a:lnTo>
                  <a:lnTo>
                    <a:pt x="575583" y="884510"/>
                  </a:lnTo>
                  <a:lnTo>
                    <a:pt x="532296" y="910094"/>
                  </a:lnTo>
                  <a:lnTo>
                    <a:pt x="485152" y="931403"/>
                  </a:lnTo>
                  <a:lnTo>
                    <a:pt x="437911" y="946626"/>
                  </a:lnTo>
                  <a:lnTo>
                    <a:pt x="390596" y="956003"/>
                  </a:lnTo>
                  <a:lnTo>
                    <a:pt x="343263" y="959879"/>
                  </a:lnTo>
                  <a:lnTo>
                    <a:pt x="295966" y="958599"/>
                  </a:lnTo>
                  <a:lnTo>
                    <a:pt x="248760" y="952510"/>
                  </a:lnTo>
                  <a:lnTo>
                    <a:pt x="201702" y="941955"/>
                  </a:lnTo>
                  <a:lnTo>
                    <a:pt x="154846" y="927280"/>
                  </a:lnTo>
                  <a:lnTo>
                    <a:pt x="91010" y="899134"/>
                  </a:lnTo>
                  <a:lnTo>
                    <a:pt x="28764" y="866785"/>
                  </a:lnTo>
                  <a:lnTo>
                    <a:pt x="0" y="843563"/>
                  </a:lnTo>
                  <a:lnTo>
                    <a:pt x="4293" y="834596"/>
                  </a:lnTo>
                  <a:lnTo>
                    <a:pt x="42014" y="841985"/>
                  </a:lnTo>
                  <a:lnTo>
                    <a:pt x="83489" y="859298"/>
                  </a:lnTo>
                  <a:lnTo>
                    <a:pt x="129193" y="880088"/>
                  </a:lnTo>
                  <a:lnTo>
                    <a:pt x="174503" y="893648"/>
                  </a:lnTo>
                  <a:lnTo>
                    <a:pt x="219406" y="900233"/>
                  </a:lnTo>
                  <a:lnTo>
                    <a:pt x="263887" y="900101"/>
                  </a:lnTo>
                  <a:lnTo>
                    <a:pt x="307935" y="893509"/>
                  </a:lnTo>
                  <a:lnTo>
                    <a:pt x="351536" y="880714"/>
                  </a:lnTo>
                  <a:lnTo>
                    <a:pt x="394676" y="861972"/>
                  </a:lnTo>
                  <a:lnTo>
                    <a:pt x="437344" y="837540"/>
                  </a:lnTo>
                  <a:lnTo>
                    <a:pt x="478282" y="807875"/>
                  </a:lnTo>
                  <a:lnTo>
                    <a:pt x="514830" y="774428"/>
                  </a:lnTo>
                  <a:lnTo>
                    <a:pt x="547219" y="737485"/>
                  </a:lnTo>
                  <a:lnTo>
                    <a:pt x="575681" y="697329"/>
                  </a:lnTo>
                  <a:lnTo>
                    <a:pt x="600446" y="654245"/>
                  </a:lnTo>
                  <a:lnTo>
                    <a:pt x="621746" y="608518"/>
                  </a:lnTo>
                  <a:lnTo>
                    <a:pt x="640299" y="558591"/>
                  </a:lnTo>
                  <a:lnTo>
                    <a:pt x="654467" y="507916"/>
                  </a:lnTo>
                  <a:lnTo>
                    <a:pt x="664375" y="456531"/>
                  </a:lnTo>
                  <a:lnTo>
                    <a:pt x="670144" y="404475"/>
                  </a:lnTo>
                  <a:lnTo>
                    <a:pt x="671899" y="351786"/>
                  </a:lnTo>
                  <a:lnTo>
                    <a:pt x="669763" y="298503"/>
                  </a:lnTo>
                  <a:lnTo>
                    <a:pt x="665475" y="280470"/>
                  </a:lnTo>
                  <a:lnTo>
                    <a:pt x="662243" y="275492"/>
                  </a:lnTo>
                  <a:lnTo>
                    <a:pt x="625085" y="362026"/>
                  </a:lnTo>
                  <a:lnTo>
                    <a:pt x="599242" y="413210"/>
                  </a:lnTo>
                  <a:lnTo>
                    <a:pt x="554378" y="446858"/>
                  </a:lnTo>
                  <a:lnTo>
                    <a:pt x="525465" y="448367"/>
                  </a:lnTo>
                  <a:lnTo>
                    <a:pt x="488524" y="437204"/>
                  </a:lnTo>
                  <a:lnTo>
                    <a:pt x="479938" y="436492"/>
                  </a:lnTo>
                  <a:lnTo>
                    <a:pt x="470761" y="436461"/>
                  </a:lnTo>
                  <a:lnTo>
                    <a:pt x="461321" y="436170"/>
                  </a:lnTo>
                  <a:lnTo>
                    <a:pt x="457635" y="428922"/>
                  </a:lnTo>
                  <a:lnTo>
                    <a:pt x="458585" y="421864"/>
                  </a:lnTo>
                  <a:lnTo>
                    <a:pt x="462037" y="414959"/>
                  </a:lnTo>
                  <a:lnTo>
                    <a:pt x="465851" y="408166"/>
                  </a:lnTo>
                  <a:lnTo>
                    <a:pt x="487644" y="358518"/>
                  </a:lnTo>
                  <a:lnTo>
                    <a:pt x="505654" y="307734"/>
                  </a:lnTo>
                  <a:lnTo>
                    <a:pt x="520351" y="255987"/>
                  </a:lnTo>
                  <a:lnTo>
                    <a:pt x="532203" y="203451"/>
                  </a:lnTo>
                  <a:lnTo>
                    <a:pt x="541680" y="150298"/>
                  </a:lnTo>
                  <a:lnTo>
                    <a:pt x="546020" y="98607"/>
                  </a:lnTo>
                  <a:lnTo>
                    <a:pt x="546879" y="46449"/>
                  </a:lnTo>
                  <a:lnTo>
                    <a:pt x="547637" y="29996"/>
                  </a:lnTo>
                  <a:lnTo>
                    <a:pt x="550705" y="19775"/>
                  </a:lnTo>
                  <a:lnTo>
                    <a:pt x="558642" y="13241"/>
                  </a:lnTo>
                  <a:close/>
                </a:path>
              </a:pathLst>
            </a:custGeom>
            <a:solidFill>
              <a:srgbClr val="1793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44361" y="3286626"/>
              <a:ext cx="1393123" cy="1831518"/>
            </a:xfrm>
            <a:prstGeom prst="rect">
              <a:avLst/>
            </a:prstGeom>
          </p:spPr>
        </p:pic>
      </p:grpSp>
      <p:sp>
        <p:nvSpPr>
          <p:cNvPr id="142" name="object 142" descr=""/>
          <p:cNvSpPr txBox="1"/>
          <p:nvPr/>
        </p:nvSpPr>
        <p:spPr>
          <a:xfrm>
            <a:off x="11238288" y="3446614"/>
            <a:ext cx="575310" cy="18084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904"/>
              </a:lnSpc>
            </a:pPr>
            <a:r>
              <a:rPr dirty="0" sz="3450" spc="645" b="1">
                <a:latin typeface="Calibri"/>
                <a:cs typeface="Calibri"/>
              </a:rPr>
              <a:t>a</a:t>
            </a:r>
            <a:r>
              <a:rPr dirty="0" sz="3450" spc="160" b="1">
                <a:latin typeface="Calibri"/>
                <a:cs typeface="Calibri"/>
              </a:rPr>
              <a:t> </a:t>
            </a:r>
            <a:r>
              <a:rPr dirty="0" sz="3450" spc="375" b="1">
                <a:latin typeface="Calibri"/>
                <a:cs typeface="Calibri"/>
              </a:rPr>
              <a:t>Cristo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7932504" y="6019076"/>
            <a:ext cx="2203450" cy="1292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">
              <a:lnSpc>
                <a:spcPct val="112300"/>
              </a:lnSpc>
              <a:spcBef>
                <a:spcPts val="100"/>
              </a:spcBef>
            </a:pPr>
            <a:r>
              <a:rPr dirty="0" sz="3700" spc="470" b="1">
                <a:latin typeface="Calibri"/>
                <a:cs typeface="Calibri"/>
              </a:rPr>
              <a:t>LEALTAD </a:t>
            </a:r>
            <a:r>
              <a:rPr dirty="0" sz="3700" spc="500" b="1">
                <a:latin typeface="Calibri"/>
                <a:cs typeface="Calibri"/>
              </a:rPr>
              <a:t>(Ap</a:t>
            </a:r>
            <a:r>
              <a:rPr dirty="0" sz="3700" spc="180" b="1">
                <a:latin typeface="Calibri"/>
                <a:cs typeface="Calibri"/>
              </a:rPr>
              <a:t> </a:t>
            </a:r>
            <a:r>
              <a:rPr dirty="0" sz="3700" spc="254" b="1">
                <a:latin typeface="Calibri"/>
                <a:cs typeface="Calibri"/>
              </a:rPr>
              <a:t>14:4)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2131514" y="8713954"/>
            <a:ext cx="13733780" cy="114236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089025" marR="5080" indent="-1076960">
              <a:lnSpc>
                <a:spcPts val="4270"/>
              </a:lnSpc>
              <a:spcBef>
                <a:spcPts val="445"/>
              </a:spcBef>
            </a:pPr>
            <a:r>
              <a:rPr dirty="0" sz="3750" spc="620" b="1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7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550" b="1">
                <a:solidFill>
                  <a:srgbClr val="FFFFFF"/>
                </a:solidFill>
                <a:latin typeface="Calibri"/>
                <a:cs typeface="Calibri"/>
              </a:rPr>
              <a:t>misma</a:t>
            </a:r>
            <a:r>
              <a:rPr dirty="0" sz="37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34" b="1">
                <a:solidFill>
                  <a:srgbClr val="FFFFFF"/>
                </a:solidFill>
                <a:latin typeface="Calibri"/>
                <a:cs typeface="Calibri"/>
              </a:rPr>
              <a:t>historia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38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37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70" b="1">
                <a:solidFill>
                  <a:srgbClr val="FFFFFF"/>
                </a:solidFill>
                <a:latin typeface="Calibri"/>
                <a:cs typeface="Calibri"/>
              </a:rPr>
              <a:t>repita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4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37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37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84" b="1">
                <a:solidFill>
                  <a:srgbClr val="FFFFFF"/>
                </a:solidFill>
                <a:latin typeface="Calibri"/>
                <a:cs typeface="Calibri"/>
              </a:rPr>
              <a:t>días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385" b="1">
                <a:solidFill>
                  <a:srgbClr val="FFFFFF"/>
                </a:solidFill>
                <a:latin typeface="Calibri"/>
                <a:cs typeface="Calibri"/>
              </a:rPr>
              <a:t>finales; </a:t>
            </a:r>
            <a:r>
              <a:rPr dirty="0" sz="3750" spc="39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520" b="1">
                <a:solidFill>
                  <a:srgbClr val="FFFFFF"/>
                </a:solidFill>
                <a:latin typeface="Calibri"/>
                <a:cs typeface="Calibri"/>
              </a:rPr>
              <a:t>contará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3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37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8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70" b="1">
                <a:solidFill>
                  <a:srgbClr val="FFFFFF"/>
                </a:solidFill>
                <a:latin typeface="Calibri"/>
                <a:cs typeface="Calibri"/>
              </a:rPr>
              <a:t>pueblo</a:t>
            </a:r>
            <a:r>
              <a:rPr dirty="0" sz="37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9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9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375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38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375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50" spc="495" b="1">
                <a:solidFill>
                  <a:srgbClr val="FFFFFF"/>
                </a:solidFill>
                <a:latin typeface="Calibri"/>
                <a:cs typeface="Calibri"/>
              </a:rPr>
              <a:t>rendirá.</a:t>
            </a:r>
            <a:endParaRPr sz="3750">
              <a:latin typeface="Calibri"/>
              <a:cs typeface="Calibri"/>
            </a:endParaRPr>
          </a:p>
        </p:txBody>
      </p:sp>
      <p:pic>
        <p:nvPicPr>
          <p:cNvPr id="145" name="object 14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403333" y="434820"/>
            <a:ext cx="1400652" cy="1542845"/>
          </a:xfrm>
          <a:prstGeom prst="rect">
            <a:avLst/>
          </a:prstGeom>
        </p:spPr>
      </p:pic>
      <p:sp>
        <p:nvSpPr>
          <p:cNvPr id="146" name="object 146" descr=""/>
          <p:cNvSpPr txBox="1"/>
          <p:nvPr/>
        </p:nvSpPr>
        <p:spPr>
          <a:xfrm>
            <a:off x="16076407" y="1913330"/>
            <a:ext cx="21551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I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N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spc="-30" b="1">
                <a:solidFill>
                  <a:srgbClr val="4E4F4E"/>
                </a:solidFill>
                <a:latin typeface="Open Sans"/>
                <a:cs typeface="Open Sans"/>
              </a:rPr>
              <a:t>F</a:t>
            </a:r>
            <a:r>
              <a:rPr dirty="0" sz="1900" spc="-114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O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L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40" b="1">
                <a:solidFill>
                  <a:srgbClr val="0091CC"/>
                </a:solidFill>
                <a:latin typeface="Open Sans"/>
                <a:cs typeface="Open Sans"/>
              </a:rPr>
              <a:t>E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I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Ó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50" b="1">
                <a:solidFill>
                  <a:srgbClr val="0091CC"/>
                </a:solidFill>
                <a:latin typeface="Open Sans"/>
                <a:cs typeface="Open Sans"/>
              </a:rPr>
              <a:t>N</a:t>
            </a:r>
            <a:endParaRPr sz="1900">
              <a:latin typeface="Open Sans"/>
              <a:cs typeface="Open Sans"/>
            </a:endParaRPr>
          </a:p>
        </p:txBody>
      </p:sp>
      <p:pic>
        <p:nvPicPr>
          <p:cNvPr id="147" name="object 14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820376" y="1026716"/>
            <a:ext cx="486978" cy="361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015292" y="0"/>
            <a:ext cx="2273300" cy="2630805"/>
          </a:xfrm>
          <a:custGeom>
            <a:avLst/>
            <a:gdLst/>
            <a:ahLst/>
            <a:cxnLst/>
            <a:rect l="l" t="t" r="r" b="b"/>
            <a:pathLst>
              <a:path w="2273300" h="2630805">
                <a:moveTo>
                  <a:pt x="2211910" y="2630285"/>
                </a:moveTo>
                <a:lnTo>
                  <a:pt x="199998" y="2630285"/>
                </a:lnTo>
                <a:lnTo>
                  <a:pt x="154220" y="2624989"/>
                </a:lnTo>
                <a:lnTo>
                  <a:pt x="112154" y="2609913"/>
                </a:lnTo>
                <a:lnTo>
                  <a:pt x="75015" y="2586268"/>
                </a:lnTo>
                <a:lnTo>
                  <a:pt x="44017" y="2555269"/>
                </a:lnTo>
                <a:lnTo>
                  <a:pt x="20372" y="2518130"/>
                </a:lnTo>
                <a:lnTo>
                  <a:pt x="5295" y="2476065"/>
                </a:lnTo>
                <a:lnTo>
                  <a:pt x="0" y="2430286"/>
                </a:lnTo>
                <a:lnTo>
                  <a:pt x="0" y="21699"/>
                </a:lnTo>
                <a:lnTo>
                  <a:pt x="2510" y="0"/>
                </a:lnTo>
                <a:lnTo>
                  <a:pt x="2272706" y="0"/>
                </a:lnTo>
                <a:lnTo>
                  <a:pt x="2272706" y="2619607"/>
                </a:lnTo>
                <a:lnTo>
                  <a:pt x="2257688" y="2624989"/>
                </a:lnTo>
                <a:lnTo>
                  <a:pt x="2211910" y="2630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0"/>
            <a:ext cx="3801745" cy="1048385"/>
          </a:xfrm>
          <a:custGeom>
            <a:avLst/>
            <a:gdLst/>
            <a:ahLst/>
            <a:cxnLst/>
            <a:rect l="l" t="t" r="r" b="b"/>
            <a:pathLst>
              <a:path w="3801745" h="1048385">
                <a:moveTo>
                  <a:pt x="3603431" y="1048018"/>
                </a:moveTo>
                <a:lnTo>
                  <a:pt x="15253" y="1048018"/>
                </a:lnTo>
                <a:lnTo>
                  <a:pt x="0" y="1046253"/>
                </a:lnTo>
                <a:lnTo>
                  <a:pt x="0" y="0"/>
                </a:lnTo>
                <a:lnTo>
                  <a:pt x="3801621" y="0"/>
                </a:lnTo>
                <a:lnTo>
                  <a:pt x="3801621" y="863654"/>
                </a:lnTo>
                <a:lnTo>
                  <a:pt x="3798134" y="893797"/>
                </a:lnTo>
                <a:lnTo>
                  <a:pt x="3783057" y="935863"/>
                </a:lnTo>
                <a:lnTo>
                  <a:pt x="3759413" y="973002"/>
                </a:lnTo>
                <a:lnTo>
                  <a:pt x="3728414" y="1004001"/>
                </a:lnTo>
                <a:lnTo>
                  <a:pt x="3691275" y="1027645"/>
                </a:lnTo>
                <a:lnTo>
                  <a:pt x="3649209" y="1042722"/>
                </a:lnTo>
                <a:lnTo>
                  <a:pt x="3603431" y="1048018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249510"/>
            <a:ext cx="15840710" cy="1381125"/>
          </a:xfrm>
          <a:custGeom>
            <a:avLst/>
            <a:gdLst/>
            <a:ahLst/>
            <a:cxnLst/>
            <a:rect l="l" t="t" r="r" b="b"/>
            <a:pathLst>
              <a:path w="15840710" h="1381125">
                <a:moveTo>
                  <a:pt x="15643391" y="1380776"/>
                </a:moveTo>
                <a:lnTo>
                  <a:pt x="13171" y="1380776"/>
                </a:lnTo>
                <a:lnTo>
                  <a:pt x="0" y="1379252"/>
                </a:lnTo>
                <a:lnTo>
                  <a:pt x="0" y="1523"/>
                </a:lnTo>
                <a:lnTo>
                  <a:pt x="13171" y="0"/>
                </a:lnTo>
                <a:lnTo>
                  <a:pt x="15643392" y="0"/>
                </a:lnTo>
                <a:lnTo>
                  <a:pt x="15689169" y="5295"/>
                </a:lnTo>
                <a:lnTo>
                  <a:pt x="15731235" y="20372"/>
                </a:lnTo>
                <a:lnTo>
                  <a:pt x="15768374" y="44016"/>
                </a:lnTo>
                <a:lnTo>
                  <a:pt x="15799372" y="75015"/>
                </a:lnTo>
                <a:lnTo>
                  <a:pt x="15823017" y="112154"/>
                </a:lnTo>
                <a:lnTo>
                  <a:pt x="15838094" y="154220"/>
                </a:lnTo>
                <a:lnTo>
                  <a:pt x="15840273" y="173054"/>
                </a:lnTo>
                <a:lnTo>
                  <a:pt x="15840273" y="1207721"/>
                </a:lnTo>
                <a:lnTo>
                  <a:pt x="15823017" y="1268621"/>
                </a:lnTo>
                <a:lnTo>
                  <a:pt x="15799372" y="1305760"/>
                </a:lnTo>
                <a:lnTo>
                  <a:pt x="15768374" y="1336759"/>
                </a:lnTo>
                <a:lnTo>
                  <a:pt x="15731235" y="1360404"/>
                </a:lnTo>
                <a:lnTo>
                  <a:pt x="15689169" y="1375481"/>
                </a:lnTo>
                <a:lnTo>
                  <a:pt x="15643391" y="1380776"/>
                </a:lnTo>
                <a:close/>
              </a:path>
            </a:pathLst>
          </a:custGeom>
          <a:solidFill>
            <a:srgbClr val="253C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941163" y="0"/>
            <a:ext cx="11902440" cy="1046480"/>
          </a:xfrm>
          <a:custGeom>
            <a:avLst/>
            <a:gdLst/>
            <a:ahLst/>
            <a:cxnLst/>
            <a:rect l="l" t="t" r="r" b="b"/>
            <a:pathLst>
              <a:path w="11902440" h="1046480">
                <a:moveTo>
                  <a:pt x="11718099" y="1046182"/>
                </a:moveTo>
                <a:lnTo>
                  <a:pt x="184127" y="1046182"/>
                </a:lnTo>
                <a:lnTo>
                  <a:pt x="154220" y="1042722"/>
                </a:lnTo>
                <a:lnTo>
                  <a:pt x="112154" y="1027645"/>
                </a:lnTo>
                <a:lnTo>
                  <a:pt x="75015" y="1004000"/>
                </a:lnTo>
                <a:lnTo>
                  <a:pt x="44016" y="973002"/>
                </a:lnTo>
                <a:lnTo>
                  <a:pt x="20372" y="935863"/>
                </a:lnTo>
                <a:lnTo>
                  <a:pt x="5295" y="893797"/>
                </a:lnTo>
                <a:lnTo>
                  <a:pt x="0" y="848021"/>
                </a:lnTo>
                <a:lnTo>
                  <a:pt x="0" y="21697"/>
                </a:lnTo>
                <a:lnTo>
                  <a:pt x="2509" y="0"/>
                </a:lnTo>
                <a:lnTo>
                  <a:pt x="11899716" y="0"/>
                </a:lnTo>
                <a:lnTo>
                  <a:pt x="11902226" y="21697"/>
                </a:lnTo>
                <a:lnTo>
                  <a:pt x="11902226" y="848021"/>
                </a:lnTo>
                <a:lnTo>
                  <a:pt x="11896930" y="893797"/>
                </a:lnTo>
                <a:lnTo>
                  <a:pt x="11881854" y="935863"/>
                </a:lnTo>
                <a:lnTo>
                  <a:pt x="11858209" y="973002"/>
                </a:lnTo>
                <a:lnTo>
                  <a:pt x="11827210" y="1004000"/>
                </a:lnTo>
                <a:lnTo>
                  <a:pt x="11790071" y="1027645"/>
                </a:lnTo>
                <a:lnTo>
                  <a:pt x="11748006" y="1042722"/>
                </a:lnTo>
                <a:lnTo>
                  <a:pt x="11718099" y="1046182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9796063"/>
            <a:ext cx="18288000" cy="491490"/>
          </a:xfrm>
          <a:custGeom>
            <a:avLst/>
            <a:gdLst/>
            <a:ahLst/>
            <a:cxnLst/>
            <a:rect l="l" t="t" r="r" b="b"/>
            <a:pathLst>
              <a:path w="18288000" h="491490">
                <a:moveTo>
                  <a:pt x="18287999" y="490936"/>
                </a:moveTo>
                <a:lnTo>
                  <a:pt x="0" y="49093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490936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8274444"/>
            <a:ext cx="18288000" cy="1381125"/>
          </a:xfrm>
          <a:custGeom>
            <a:avLst/>
            <a:gdLst/>
            <a:ahLst/>
            <a:cxnLst/>
            <a:rect l="l" t="t" r="r" b="b"/>
            <a:pathLst>
              <a:path w="18288000" h="1381125">
                <a:moveTo>
                  <a:pt x="18287999" y="1380776"/>
                </a:moveTo>
                <a:lnTo>
                  <a:pt x="0" y="138077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380776"/>
                </a:lnTo>
                <a:close/>
              </a:path>
            </a:pathLst>
          </a:custGeom>
          <a:solidFill>
            <a:srgbClr val="253C5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2131015" y="4460557"/>
            <a:ext cx="3051175" cy="3675379"/>
            <a:chOff x="12131015" y="4460557"/>
            <a:chExt cx="3051175" cy="3675379"/>
          </a:xfrm>
        </p:grpSpPr>
        <p:sp>
          <p:nvSpPr>
            <p:cNvPr id="10" name="object 10" descr=""/>
            <p:cNvSpPr/>
            <p:nvPr/>
          </p:nvSpPr>
          <p:spPr>
            <a:xfrm>
              <a:off x="12131015" y="4460569"/>
              <a:ext cx="3049270" cy="3675379"/>
            </a:xfrm>
            <a:custGeom>
              <a:avLst/>
              <a:gdLst/>
              <a:ahLst/>
              <a:cxnLst/>
              <a:rect l="l" t="t" r="r" b="b"/>
              <a:pathLst>
                <a:path w="3049269" h="3675379">
                  <a:moveTo>
                    <a:pt x="3048825" y="0"/>
                  </a:moveTo>
                  <a:lnTo>
                    <a:pt x="2153716" y="0"/>
                  </a:lnTo>
                  <a:lnTo>
                    <a:pt x="2130983" y="36156"/>
                  </a:lnTo>
                  <a:lnTo>
                    <a:pt x="2107133" y="72898"/>
                  </a:lnTo>
                  <a:lnTo>
                    <a:pt x="2082139" y="110197"/>
                  </a:lnTo>
                  <a:lnTo>
                    <a:pt x="2055977" y="148056"/>
                  </a:lnTo>
                  <a:lnTo>
                    <a:pt x="2028634" y="186474"/>
                  </a:lnTo>
                  <a:lnTo>
                    <a:pt x="2000059" y="225425"/>
                  </a:lnTo>
                  <a:lnTo>
                    <a:pt x="1970227" y="264909"/>
                  </a:lnTo>
                  <a:lnTo>
                    <a:pt x="1939137" y="304914"/>
                  </a:lnTo>
                  <a:lnTo>
                    <a:pt x="1906752" y="345440"/>
                  </a:lnTo>
                  <a:lnTo>
                    <a:pt x="1873034" y="386461"/>
                  </a:lnTo>
                  <a:lnTo>
                    <a:pt x="1837969" y="427977"/>
                  </a:lnTo>
                  <a:lnTo>
                    <a:pt x="1801520" y="469976"/>
                  </a:lnTo>
                  <a:lnTo>
                    <a:pt x="1763674" y="512457"/>
                  </a:lnTo>
                  <a:lnTo>
                    <a:pt x="1724406" y="555409"/>
                  </a:lnTo>
                  <a:lnTo>
                    <a:pt x="1683689" y="598817"/>
                  </a:lnTo>
                  <a:lnTo>
                    <a:pt x="1641475" y="642670"/>
                  </a:lnTo>
                  <a:lnTo>
                    <a:pt x="1528165" y="756881"/>
                  </a:lnTo>
                  <a:lnTo>
                    <a:pt x="1458328" y="686968"/>
                  </a:lnTo>
                  <a:lnTo>
                    <a:pt x="1414640" y="642670"/>
                  </a:lnTo>
                  <a:lnTo>
                    <a:pt x="1372463" y="598817"/>
                  </a:lnTo>
                  <a:lnTo>
                    <a:pt x="1331760" y="555409"/>
                  </a:lnTo>
                  <a:lnTo>
                    <a:pt x="1292517" y="512457"/>
                  </a:lnTo>
                  <a:lnTo>
                    <a:pt x="1254696" y="469976"/>
                  </a:lnTo>
                  <a:lnTo>
                    <a:pt x="1218285" y="427977"/>
                  </a:lnTo>
                  <a:lnTo>
                    <a:pt x="1183233" y="386461"/>
                  </a:lnTo>
                  <a:lnTo>
                    <a:pt x="1149540" y="345440"/>
                  </a:lnTo>
                  <a:lnTo>
                    <a:pt x="1117168" y="304914"/>
                  </a:lnTo>
                  <a:lnTo>
                    <a:pt x="1086078" y="264909"/>
                  </a:lnTo>
                  <a:lnTo>
                    <a:pt x="1056271" y="225425"/>
                  </a:lnTo>
                  <a:lnTo>
                    <a:pt x="1027696" y="186474"/>
                  </a:lnTo>
                  <a:lnTo>
                    <a:pt x="1000328" y="148056"/>
                  </a:lnTo>
                  <a:lnTo>
                    <a:pt x="974166" y="110197"/>
                  </a:lnTo>
                  <a:lnTo>
                    <a:pt x="949147" y="72898"/>
                  </a:lnTo>
                  <a:lnTo>
                    <a:pt x="925271" y="36156"/>
                  </a:lnTo>
                  <a:lnTo>
                    <a:pt x="902500" y="0"/>
                  </a:lnTo>
                  <a:lnTo>
                    <a:pt x="0" y="0"/>
                  </a:lnTo>
                  <a:lnTo>
                    <a:pt x="0" y="3675176"/>
                  </a:lnTo>
                  <a:lnTo>
                    <a:pt x="3048825" y="3675176"/>
                  </a:lnTo>
                  <a:lnTo>
                    <a:pt x="3048825" y="756881"/>
                  </a:lnTo>
                  <a:lnTo>
                    <a:pt x="3048825" y="0"/>
                  </a:lnTo>
                  <a:close/>
                </a:path>
              </a:pathLst>
            </a:custGeom>
            <a:solidFill>
              <a:srgbClr val="4B62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059273" y="4586027"/>
              <a:ext cx="115570" cy="3424554"/>
            </a:xfrm>
            <a:custGeom>
              <a:avLst/>
              <a:gdLst/>
              <a:ahLst/>
              <a:cxnLst/>
              <a:rect l="l" t="t" r="r" b="b"/>
              <a:pathLst>
                <a:path w="115569" h="3424554">
                  <a:moveTo>
                    <a:pt x="115320" y="3424501"/>
                  </a:moveTo>
                  <a:lnTo>
                    <a:pt x="104627" y="3295138"/>
                  </a:lnTo>
                  <a:lnTo>
                    <a:pt x="49232" y="2782784"/>
                  </a:lnTo>
                  <a:lnTo>
                    <a:pt x="36425" y="2646949"/>
                  </a:lnTo>
                  <a:lnTo>
                    <a:pt x="24744" y="2498133"/>
                  </a:lnTo>
                  <a:lnTo>
                    <a:pt x="17846" y="2390218"/>
                  </a:lnTo>
                  <a:lnTo>
                    <a:pt x="11845" y="2274295"/>
                  </a:lnTo>
                  <a:lnTo>
                    <a:pt x="6901" y="2149469"/>
                  </a:lnTo>
                  <a:lnTo>
                    <a:pt x="3173" y="2014842"/>
                  </a:lnTo>
                  <a:lnTo>
                    <a:pt x="819" y="1869521"/>
                  </a:lnTo>
                  <a:lnTo>
                    <a:pt x="0" y="1712609"/>
                  </a:lnTo>
                  <a:lnTo>
                    <a:pt x="821" y="1555581"/>
                  </a:lnTo>
                  <a:lnTo>
                    <a:pt x="3178" y="1410164"/>
                  </a:lnTo>
                  <a:lnTo>
                    <a:pt x="6911" y="1275459"/>
                  </a:lnTo>
                  <a:lnTo>
                    <a:pt x="11862" y="1150568"/>
                  </a:lnTo>
                  <a:lnTo>
                    <a:pt x="17871" y="1034594"/>
                  </a:lnTo>
                  <a:lnTo>
                    <a:pt x="24778" y="926638"/>
                  </a:lnTo>
                  <a:lnTo>
                    <a:pt x="36475" y="777773"/>
                  </a:lnTo>
                  <a:lnTo>
                    <a:pt x="53728" y="598969"/>
                  </a:lnTo>
                  <a:lnTo>
                    <a:pt x="97248" y="205836"/>
                  </a:lnTo>
                  <a:lnTo>
                    <a:pt x="108211" y="90500"/>
                  </a:lnTo>
                  <a:lnTo>
                    <a:pt x="115439" y="0"/>
                  </a:lnTo>
                  <a:lnTo>
                    <a:pt x="106363" y="120583"/>
                  </a:lnTo>
                  <a:lnTo>
                    <a:pt x="50497" y="705292"/>
                  </a:lnTo>
                  <a:lnTo>
                    <a:pt x="38803" y="849451"/>
                  </a:lnTo>
                  <a:lnTo>
                    <a:pt x="28327" y="1005265"/>
                  </a:lnTo>
                  <a:lnTo>
                    <a:pt x="22268" y="1116724"/>
                  </a:lnTo>
                  <a:lnTo>
                    <a:pt x="17124" y="1235028"/>
                  </a:lnTo>
                  <a:lnTo>
                    <a:pt x="13043" y="1360843"/>
                  </a:lnTo>
                  <a:lnTo>
                    <a:pt x="10176" y="1494834"/>
                  </a:lnTo>
                  <a:lnTo>
                    <a:pt x="8670" y="1637668"/>
                  </a:lnTo>
                  <a:lnTo>
                    <a:pt x="8670" y="1787519"/>
                  </a:lnTo>
                  <a:lnTo>
                    <a:pt x="10173" y="1930299"/>
                  </a:lnTo>
                  <a:lnTo>
                    <a:pt x="13037" y="2064244"/>
                  </a:lnTo>
                  <a:lnTo>
                    <a:pt x="17111" y="2190019"/>
                  </a:lnTo>
                  <a:lnTo>
                    <a:pt x="22248" y="2308289"/>
                  </a:lnTo>
                  <a:lnTo>
                    <a:pt x="31619" y="2473076"/>
                  </a:lnTo>
                  <a:lnTo>
                    <a:pt x="42542" y="2624716"/>
                  </a:lnTo>
                  <a:lnTo>
                    <a:pt x="62829" y="2854325"/>
                  </a:lnTo>
                  <a:lnTo>
                    <a:pt x="102834" y="3264221"/>
                  </a:lnTo>
                  <a:lnTo>
                    <a:pt x="112508" y="3384088"/>
                  </a:lnTo>
                  <a:lnTo>
                    <a:pt x="115320" y="3424501"/>
                  </a:lnTo>
                  <a:close/>
                </a:path>
              </a:pathLst>
            </a:custGeom>
            <a:solidFill>
              <a:srgbClr val="4A61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067943" y="4574795"/>
              <a:ext cx="107950" cy="3447415"/>
            </a:xfrm>
            <a:custGeom>
              <a:avLst/>
              <a:gdLst/>
              <a:ahLst/>
              <a:cxnLst/>
              <a:rect l="l" t="t" r="r" b="b"/>
              <a:pathLst>
                <a:path w="107950" h="3447415">
                  <a:moveTo>
                    <a:pt x="107604" y="3447205"/>
                  </a:moveTo>
                  <a:lnTo>
                    <a:pt x="94163" y="3275454"/>
                  </a:lnTo>
                  <a:lnTo>
                    <a:pt x="45843" y="2776683"/>
                  </a:lnTo>
                  <a:lnTo>
                    <a:pt x="30089" y="2586724"/>
                  </a:lnTo>
                  <a:lnTo>
                    <a:pt x="19627" y="2430951"/>
                  </a:lnTo>
                  <a:lnTo>
                    <a:pt x="13577" y="2319522"/>
                  </a:lnTo>
                  <a:lnTo>
                    <a:pt x="8440" y="2201252"/>
                  </a:lnTo>
                  <a:lnTo>
                    <a:pt x="4366" y="2075477"/>
                  </a:lnTo>
                  <a:lnTo>
                    <a:pt x="1503" y="1941532"/>
                  </a:lnTo>
                  <a:lnTo>
                    <a:pt x="0" y="1798752"/>
                  </a:lnTo>
                  <a:lnTo>
                    <a:pt x="0" y="1648900"/>
                  </a:lnTo>
                  <a:lnTo>
                    <a:pt x="1505" y="1506067"/>
                  </a:lnTo>
                  <a:lnTo>
                    <a:pt x="4373" y="1372076"/>
                  </a:lnTo>
                  <a:lnTo>
                    <a:pt x="8453" y="1246261"/>
                  </a:lnTo>
                  <a:lnTo>
                    <a:pt x="13598" y="1127957"/>
                  </a:lnTo>
                  <a:lnTo>
                    <a:pt x="22982" y="963126"/>
                  </a:lnTo>
                  <a:lnTo>
                    <a:pt x="33920" y="811447"/>
                  </a:lnTo>
                  <a:lnTo>
                    <a:pt x="54234" y="581770"/>
                  </a:lnTo>
                  <a:lnTo>
                    <a:pt x="90700" y="211463"/>
                  </a:lnTo>
                  <a:lnTo>
                    <a:pt x="103956" y="51686"/>
                  </a:lnTo>
                  <a:lnTo>
                    <a:pt x="107604" y="0"/>
                  </a:lnTo>
                  <a:lnTo>
                    <a:pt x="96029" y="164583"/>
                  </a:lnTo>
                  <a:lnTo>
                    <a:pt x="47333" y="735957"/>
                  </a:lnTo>
                  <a:lnTo>
                    <a:pt x="33074" y="935879"/>
                  </a:lnTo>
                  <a:lnTo>
                    <a:pt x="23820" y="1097058"/>
                  </a:lnTo>
                  <a:lnTo>
                    <a:pt x="16320" y="1269495"/>
                  </a:lnTo>
                  <a:lnTo>
                    <a:pt x="12527" y="1391429"/>
                  </a:lnTo>
                  <a:lnTo>
                    <a:pt x="9862" y="1519450"/>
                  </a:lnTo>
                  <a:lnTo>
                    <a:pt x="8462" y="1653991"/>
                  </a:lnTo>
                  <a:lnTo>
                    <a:pt x="8462" y="1793682"/>
                  </a:lnTo>
                  <a:lnTo>
                    <a:pt x="9859" y="1928203"/>
                  </a:lnTo>
                  <a:lnTo>
                    <a:pt x="12521" y="2056207"/>
                  </a:lnTo>
                  <a:lnTo>
                    <a:pt x="18581" y="2236937"/>
                  </a:lnTo>
                  <a:lnTo>
                    <a:pt x="26707" y="2405435"/>
                  </a:lnTo>
                  <a:lnTo>
                    <a:pt x="36432" y="2563161"/>
                  </a:lnTo>
                  <a:lnTo>
                    <a:pt x="54923" y="2806068"/>
                  </a:lnTo>
                  <a:lnTo>
                    <a:pt x="95997" y="3282734"/>
                  </a:lnTo>
                  <a:lnTo>
                    <a:pt x="107604" y="3447205"/>
                  </a:lnTo>
                  <a:close/>
                </a:path>
              </a:pathLst>
            </a:custGeom>
            <a:solidFill>
              <a:srgbClr val="495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076406" y="4563682"/>
              <a:ext cx="100330" cy="3469640"/>
            </a:xfrm>
            <a:custGeom>
              <a:avLst/>
              <a:gdLst/>
              <a:ahLst/>
              <a:cxnLst/>
              <a:rect l="l" t="t" r="r" b="b"/>
              <a:pathLst>
                <a:path w="100330" h="3469640">
                  <a:moveTo>
                    <a:pt x="100097" y="3469551"/>
                  </a:moveTo>
                  <a:lnTo>
                    <a:pt x="84211" y="3252442"/>
                  </a:lnTo>
                  <a:lnTo>
                    <a:pt x="38826" y="2722689"/>
                  </a:lnTo>
                  <a:lnTo>
                    <a:pt x="24579" y="2522806"/>
                  </a:lnTo>
                  <a:lnTo>
                    <a:pt x="15335" y="2361651"/>
                  </a:lnTo>
                  <a:lnTo>
                    <a:pt x="7846" y="2189238"/>
                  </a:lnTo>
                  <a:lnTo>
                    <a:pt x="4058" y="2067320"/>
                  </a:lnTo>
                  <a:lnTo>
                    <a:pt x="1397" y="1939316"/>
                  </a:lnTo>
                  <a:lnTo>
                    <a:pt x="0" y="1804795"/>
                  </a:lnTo>
                  <a:lnTo>
                    <a:pt x="0" y="1665104"/>
                  </a:lnTo>
                  <a:lnTo>
                    <a:pt x="1399" y="1530563"/>
                  </a:lnTo>
                  <a:lnTo>
                    <a:pt x="4065" y="1402542"/>
                  </a:lnTo>
                  <a:lnTo>
                    <a:pt x="10134" y="1221788"/>
                  </a:lnTo>
                  <a:lnTo>
                    <a:pt x="18270" y="1053266"/>
                  </a:lnTo>
                  <a:lnTo>
                    <a:pt x="28005" y="895514"/>
                  </a:lnTo>
                  <a:lnTo>
                    <a:pt x="46510" y="652556"/>
                  </a:lnTo>
                  <a:lnTo>
                    <a:pt x="87567" y="175696"/>
                  </a:lnTo>
                  <a:lnTo>
                    <a:pt x="100097" y="0"/>
                  </a:lnTo>
                  <a:lnTo>
                    <a:pt x="83109" y="255193"/>
                  </a:lnTo>
                  <a:lnTo>
                    <a:pt x="44407" y="766518"/>
                  </a:lnTo>
                  <a:lnTo>
                    <a:pt x="31260" y="971662"/>
                  </a:lnTo>
                  <a:lnTo>
                    <a:pt x="22730" y="1133820"/>
                  </a:lnTo>
                  <a:lnTo>
                    <a:pt x="15820" y="1303843"/>
                  </a:lnTo>
                  <a:lnTo>
                    <a:pt x="10960" y="1482410"/>
                  </a:lnTo>
                  <a:lnTo>
                    <a:pt x="9071" y="1606533"/>
                  </a:lnTo>
                  <a:lnTo>
                    <a:pt x="8414" y="1734954"/>
                  </a:lnTo>
                  <a:lnTo>
                    <a:pt x="9071" y="1863356"/>
                  </a:lnTo>
                  <a:lnTo>
                    <a:pt x="12325" y="2047966"/>
                  </a:lnTo>
                  <a:lnTo>
                    <a:pt x="17917" y="2223587"/>
                  </a:lnTo>
                  <a:lnTo>
                    <a:pt x="25415" y="2390892"/>
                  </a:lnTo>
                  <a:lnTo>
                    <a:pt x="37633" y="2602197"/>
                  </a:lnTo>
                  <a:lnTo>
                    <a:pt x="92302" y="3343578"/>
                  </a:lnTo>
                  <a:lnTo>
                    <a:pt x="100097" y="3469551"/>
                  </a:lnTo>
                  <a:close/>
                </a:path>
              </a:pathLst>
            </a:custGeom>
            <a:solidFill>
              <a:srgbClr val="465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084820" y="4552688"/>
              <a:ext cx="92710" cy="3491865"/>
            </a:xfrm>
            <a:custGeom>
              <a:avLst/>
              <a:gdLst/>
              <a:ahLst/>
              <a:cxnLst/>
              <a:rect l="l" t="t" r="r" b="b"/>
              <a:pathLst>
                <a:path w="92709" h="3491865">
                  <a:moveTo>
                    <a:pt x="92518" y="3491658"/>
                  </a:moveTo>
                  <a:lnTo>
                    <a:pt x="74695" y="3225457"/>
                  </a:lnTo>
                  <a:lnTo>
                    <a:pt x="35992" y="2714250"/>
                  </a:lnTo>
                  <a:lnTo>
                    <a:pt x="22846" y="2509136"/>
                  </a:lnTo>
                  <a:lnTo>
                    <a:pt x="14316" y="2346999"/>
                  </a:lnTo>
                  <a:lnTo>
                    <a:pt x="7406" y="2176997"/>
                  </a:lnTo>
                  <a:lnTo>
                    <a:pt x="2546" y="1998455"/>
                  </a:lnTo>
                  <a:lnTo>
                    <a:pt x="657" y="1874349"/>
                  </a:lnTo>
                  <a:lnTo>
                    <a:pt x="0" y="1745948"/>
                  </a:lnTo>
                  <a:lnTo>
                    <a:pt x="657" y="1617527"/>
                  </a:lnTo>
                  <a:lnTo>
                    <a:pt x="3911" y="1432890"/>
                  </a:lnTo>
                  <a:lnTo>
                    <a:pt x="9503" y="1257247"/>
                  </a:lnTo>
                  <a:lnTo>
                    <a:pt x="17001" y="1089920"/>
                  </a:lnTo>
                  <a:lnTo>
                    <a:pt x="29219" y="878586"/>
                  </a:lnTo>
                  <a:lnTo>
                    <a:pt x="83888" y="137024"/>
                  </a:lnTo>
                  <a:lnTo>
                    <a:pt x="92638" y="0"/>
                  </a:lnTo>
                  <a:lnTo>
                    <a:pt x="35296" y="901177"/>
                  </a:lnTo>
                  <a:lnTo>
                    <a:pt x="24081" y="1115665"/>
                  </a:lnTo>
                  <a:lnTo>
                    <a:pt x="17198" y="1281797"/>
                  </a:lnTo>
                  <a:lnTo>
                    <a:pt x="12066" y="1452315"/>
                  </a:lnTo>
                  <a:lnTo>
                    <a:pt x="9079" y="1627105"/>
                  </a:lnTo>
                  <a:lnTo>
                    <a:pt x="8629" y="1805598"/>
                  </a:lnTo>
                  <a:lnTo>
                    <a:pt x="10812" y="1981782"/>
                  </a:lnTo>
                  <a:lnTo>
                    <a:pt x="15273" y="2153728"/>
                  </a:lnTo>
                  <a:lnTo>
                    <a:pt x="24077" y="2376198"/>
                  </a:lnTo>
                  <a:lnTo>
                    <a:pt x="38354" y="2642991"/>
                  </a:lnTo>
                  <a:lnTo>
                    <a:pt x="87929" y="3406476"/>
                  </a:lnTo>
                  <a:lnTo>
                    <a:pt x="92518" y="3491658"/>
                  </a:lnTo>
                  <a:close/>
                </a:path>
              </a:pathLst>
            </a:custGeom>
            <a:solidFill>
              <a:srgbClr val="455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093449" y="4541575"/>
              <a:ext cx="85090" cy="3514090"/>
            </a:xfrm>
            <a:custGeom>
              <a:avLst/>
              <a:gdLst/>
              <a:ahLst/>
              <a:cxnLst/>
              <a:rect l="l" t="t" r="r" b="b"/>
              <a:pathLst>
                <a:path w="85090" h="3514090">
                  <a:moveTo>
                    <a:pt x="84844" y="3513884"/>
                  </a:moveTo>
                  <a:lnTo>
                    <a:pt x="26657" y="2601772"/>
                  </a:lnTo>
                  <a:lnTo>
                    <a:pt x="15448" y="2387311"/>
                  </a:lnTo>
                  <a:lnTo>
                    <a:pt x="8568" y="2221194"/>
                  </a:lnTo>
                  <a:lnTo>
                    <a:pt x="3436" y="2050687"/>
                  </a:lnTo>
                  <a:lnTo>
                    <a:pt x="450" y="1875903"/>
                  </a:lnTo>
                  <a:lnTo>
                    <a:pt x="0" y="1697411"/>
                  </a:lnTo>
                  <a:lnTo>
                    <a:pt x="2183" y="1521222"/>
                  </a:lnTo>
                  <a:lnTo>
                    <a:pt x="6644" y="1349267"/>
                  </a:lnTo>
                  <a:lnTo>
                    <a:pt x="15452" y="1126778"/>
                  </a:lnTo>
                  <a:lnTo>
                    <a:pt x="29737" y="859951"/>
                  </a:lnTo>
                  <a:lnTo>
                    <a:pt x="79400" y="96315"/>
                  </a:lnTo>
                  <a:lnTo>
                    <a:pt x="84844" y="0"/>
                  </a:lnTo>
                  <a:lnTo>
                    <a:pt x="31634" y="957998"/>
                  </a:lnTo>
                  <a:lnTo>
                    <a:pt x="19767" y="1223062"/>
                  </a:lnTo>
                  <a:lnTo>
                    <a:pt x="12812" y="1437145"/>
                  </a:lnTo>
                  <a:lnTo>
                    <a:pt x="9589" y="1597606"/>
                  </a:lnTo>
                  <a:lnTo>
                    <a:pt x="8441" y="1757061"/>
                  </a:lnTo>
                  <a:lnTo>
                    <a:pt x="9589" y="1916514"/>
                  </a:lnTo>
                  <a:lnTo>
                    <a:pt x="14290" y="2130531"/>
                  </a:lnTo>
                  <a:lnTo>
                    <a:pt x="24164" y="2397571"/>
                  </a:lnTo>
                  <a:lnTo>
                    <a:pt x="82894" y="3472208"/>
                  </a:lnTo>
                  <a:lnTo>
                    <a:pt x="84844" y="3513884"/>
                  </a:lnTo>
                  <a:close/>
                </a:path>
              </a:pathLst>
            </a:custGeom>
            <a:solidFill>
              <a:srgbClr val="4458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01891" y="4530820"/>
              <a:ext cx="77470" cy="3535679"/>
            </a:xfrm>
            <a:custGeom>
              <a:avLst/>
              <a:gdLst/>
              <a:ahLst/>
              <a:cxnLst/>
              <a:rect l="l" t="t" r="r" b="b"/>
              <a:pathLst>
                <a:path w="77469" h="3535679">
                  <a:moveTo>
                    <a:pt x="77238" y="3535512"/>
                  </a:moveTo>
                  <a:lnTo>
                    <a:pt x="23192" y="2566822"/>
                  </a:lnTo>
                  <a:lnTo>
                    <a:pt x="11325" y="2301788"/>
                  </a:lnTo>
                  <a:lnTo>
                    <a:pt x="4370" y="2087722"/>
                  </a:lnTo>
                  <a:lnTo>
                    <a:pt x="1147" y="1927268"/>
                  </a:lnTo>
                  <a:lnTo>
                    <a:pt x="0" y="1767816"/>
                  </a:lnTo>
                  <a:lnTo>
                    <a:pt x="1147" y="1608361"/>
                  </a:lnTo>
                  <a:lnTo>
                    <a:pt x="5848" y="1394332"/>
                  </a:lnTo>
                  <a:lnTo>
                    <a:pt x="15722" y="1127268"/>
                  </a:lnTo>
                  <a:lnTo>
                    <a:pt x="74452" y="52440"/>
                  </a:lnTo>
                  <a:lnTo>
                    <a:pt x="77238" y="0"/>
                  </a:lnTo>
                  <a:lnTo>
                    <a:pt x="27041" y="1045725"/>
                  </a:lnTo>
                  <a:lnTo>
                    <a:pt x="15244" y="1365164"/>
                  </a:lnTo>
                  <a:lnTo>
                    <a:pt x="10285" y="1571346"/>
                  </a:lnTo>
                  <a:lnTo>
                    <a:pt x="8594" y="1719810"/>
                  </a:lnTo>
                  <a:lnTo>
                    <a:pt x="8943" y="1864625"/>
                  </a:lnTo>
                  <a:lnTo>
                    <a:pt x="12415" y="2066434"/>
                  </a:lnTo>
                  <a:lnTo>
                    <a:pt x="20604" y="2329315"/>
                  </a:lnTo>
                  <a:lnTo>
                    <a:pt x="77238" y="3535512"/>
                  </a:lnTo>
                  <a:close/>
                </a:path>
              </a:pathLst>
            </a:custGeom>
            <a:solidFill>
              <a:srgbClr val="4257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110486" y="4520066"/>
              <a:ext cx="69850" cy="3557270"/>
            </a:xfrm>
            <a:custGeom>
              <a:avLst/>
              <a:gdLst/>
              <a:ahLst/>
              <a:cxnLst/>
              <a:rect l="l" t="t" r="r" b="b"/>
              <a:pathLst>
                <a:path w="69850" h="3557270">
                  <a:moveTo>
                    <a:pt x="69598" y="3557022"/>
                  </a:moveTo>
                  <a:lnTo>
                    <a:pt x="18447" y="2500705"/>
                  </a:lnTo>
                  <a:lnTo>
                    <a:pt x="6649" y="2181270"/>
                  </a:lnTo>
                  <a:lnTo>
                    <a:pt x="1690" y="1975072"/>
                  </a:lnTo>
                  <a:lnTo>
                    <a:pt x="0" y="1826586"/>
                  </a:lnTo>
                  <a:lnTo>
                    <a:pt x="348" y="1681779"/>
                  </a:lnTo>
                  <a:lnTo>
                    <a:pt x="3820" y="1479994"/>
                  </a:lnTo>
                  <a:lnTo>
                    <a:pt x="12010" y="1217120"/>
                  </a:lnTo>
                  <a:lnTo>
                    <a:pt x="69598" y="0"/>
                  </a:lnTo>
                  <a:lnTo>
                    <a:pt x="21065" y="1189326"/>
                  </a:lnTo>
                  <a:lnTo>
                    <a:pt x="11976" y="1501291"/>
                  </a:lnTo>
                  <a:lnTo>
                    <a:pt x="8891" y="1691121"/>
                  </a:lnTo>
                  <a:lnTo>
                    <a:pt x="8581" y="1821612"/>
                  </a:lnTo>
                  <a:lnTo>
                    <a:pt x="10941" y="2006767"/>
                  </a:lnTo>
                  <a:lnTo>
                    <a:pt x="19228" y="2314209"/>
                  </a:lnTo>
                  <a:lnTo>
                    <a:pt x="69598" y="3557022"/>
                  </a:lnTo>
                  <a:close/>
                </a:path>
              </a:pathLst>
            </a:custGeom>
            <a:solidFill>
              <a:srgbClr val="405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119068" y="4509431"/>
              <a:ext cx="62230" cy="3578860"/>
            </a:xfrm>
            <a:custGeom>
              <a:avLst/>
              <a:gdLst/>
              <a:ahLst/>
              <a:cxnLst/>
              <a:rect l="l" t="t" r="r" b="b"/>
              <a:pathLst>
                <a:path w="62230" h="3578859">
                  <a:moveTo>
                    <a:pt x="61852" y="3578292"/>
                  </a:moveTo>
                  <a:lnTo>
                    <a:pt x="12455" y="2378470"/>
                  </a:lnTo>
                  <a:lnTo>
                    <a:pt x="3385" y="2066518"/>
                  </a:lnTo>
                  <a:lnTo>
                    <a:pt x="308" y="1876672"/>
                  </a:lnTo>
                  <a:lnTo>
                    <a:pt x="0" y="1746173"/>
                  </a:lnTo>
                  <a:lnTo>
                    <a:pt x="2365" y="1561039"/>
                  </a:lnTo>
                  <a:lnTo>
                    <a:pt x="10670" y="1253592"/>
                  </a:lnTo>
                  <a:lnTo>
                    <a:pt x="61852" y="0"/>
                  </a:lnTo>
                  <a:lnTo>
                    <a:pt x="17793" y="1279558"/>
                  </a:lnTo>
                  <a:lnTo>
                    <a:pt x="9776" y="1625519"/>
                  </a:lnTo>
                  <a:lnTo>
                    <a:pt x="8370" y="1789205"/>
                  </a:lnTo>
                  <a:lnTo>
                    <a:pt x="10531" y="1998270"/>
                  </a:lnTo>
                  <a:lnTo>
                    <a:pt x="24608" y="2518386"/>
                  </a:lnTo>
                  <a:lnTo>
                    <a:pt x="61852" y="3578292"/>
                  </a:lnTo>
                  <a:close/>
                </a:path>
              </a:pathLst>
            </a:custGeom>
            <a:solidFill>
              <a:srgbClr val="4053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127438" y="4499154"/>
              <a:ext cx="54610" cy="3599179"/>
            </a:xfrm>
            <a:custGeom>
              <a:avLst/>
              <a:gdLst/>
              <a:ahLst/>
              <a:cxnLst/>
              <a:rect l="l" t="t" r="r" b="b"/>
              <a:pathLst>
                <a:path w="54609" h="3599179">
                  <a:moveTo>
                    <a:pt x="54317" y="3598964"/>
                  </a:moveTo>
                  <a:lnTo>
                    <a:pt x="53481" y="3588568"/>
                  </a:lnTo>
                  <a:lnTo>
                    <a:pt x="9422" y="2309179"/>
                  </a:lnTo>
                  <a:lnTo>
                    <a:pt x="1405" y="1963200"/>
                  </a:lnTo>
                  <a:lnTo>
                    <a:pt x="0" y="1799482"/>
                  </a:lnTo>
                  <a:lnTo>
                    <a:pt x="2160" y="1590455"/>
                  </a:lnTo>
                  <a:lnTo>
                    <a:pt x="16238" y="1070343"/>
                  </a:lnTo>
                  <a:lnTo>
                    <a:pt x="54317" y="0"/>
                  </a:lnTo>
                  <a:lnTo>
                    <a:pt x="12992" y="1470069"/>
                  </a:lnTo>
                  <a:lnTo>
                    <a:pt x="8554" y="1766419"/>
                  </a:lnTo>
                  <a:lnTo>
                    <a:pt x="9683" y="1946709"/>
                  </a:lnTo>
                  <a:lnTo>
                    <a:pt x="54317" y="3598964"/>
                  </a:lnTo>
                  <a:close/>
                </a:path>
              </a:pathLst>
            </a:custGeom>
            <a:solidFill>
              <a:srgbClr val="3D5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135993" y="4570808"/>
              <a:ext cx="44450" cy="3455670"/>
            </a:xfrm>
            <a:custGeom>
              <a:avLst/>
              <a:gdLst/>
              <a:ahLst/>
              <a:cxnLst/>
              <a:rect l="l" t="t" r="r" b="b"/>
              <a:pathLst>
                <a:path w="44450" h="3455670">
                  <a:moveTo>
                    <a:pt x="43847" y="3455642"/>
                  </a:moveTo>
                  <a:lnTo>
                    <a:pt x="42012" y="3389491"/>
                  </a:lnTo>
                  <a:lnTo>
                    <a:pt x="39126" y="3289019"/>
                  </a:lnTo>
                  <a:lnTo>
                    <a:pt x="35998" y="3182958"/>
                  </a:lnTo>
                  <a:lnTo>
                    <a:pt x="24004" y="2783628"/>
                  </a:lnTo>
                  <a:lnTo>
                    <a:pt x="20522" y="2666042"/>
                  </a:lnTo>
                  <a:lnTo>
                    <a:pt x="17123" y="2548923"/>
                  </a:lnTo>
                  <a:lnTo>
                    <a:pt x="15473" y="2490882"/>
                  </a:lnTo>
                  <a:lnTo>
                    <a:pt x="13866" y="2433370"/>
                  </a:lnTo>
                  <a:lnTo>
                    <a:pt x="12309" y="2376526"/>
                  </a:lnTo>
                  <a:lnTo>
                    <a:pt x="10810" y="2320487"/>
                  </a:lnTo>
                  <a:lnTo>
                    <a:pt x="9376" y="2265390"/>
                  </a:lnTo>
                  <a:lnTo>
                    <a:pt x="8014" y="2211373"/>
                  </a:lnTo>
                  <a:lnTo>
                    <a:pt x="6732" y="2158574"/>
                  </a:lnTo>
                  <a:lnTo>
                    <a:pt x="5537" y="2107130"/>
                  </a:lnTo>
                  <a:lnTo>
                    <a:pt x="4437" y="2057179"/>
                  </a:lnTo>
                  <a:lnTo>
                    <a:pt x="3439" y="2008858"/>
                  </a:lnTo>
                  <a:lnTo>
                    <a:pt x="2549" y="1962305"/>
                  </a:lnTo>
                  <a:lnTo>
                    <a:pt x="1777" y="1917659"/>
                  </a:lnTo>
                  <a:lnTo>
                    <a:pt x="1128" y="1875055"/>
                  </a:lnTo>
                  <a:lnTo>
                    <a:pt x="611" y="1834633"/>
                  </a:lnTo>
                  <a:lnTo>
                    <a:pt x="232" y="1796529"/>
                  </a:lnTo>
                  <a:lnTo>
                    <a:pt x="0" y="1694765"/>
                  </a:lnTo>
                  <a:lnTo>
                    <a:pt x="232" y="1659108"/>
                  </a:lnTo>
                  <a:lnTo>
                    <a:pt x="611" y="1620996"/>
                  </a:lnTo>
                  <a:lnTo>
                    <a:pt x="1128" y="1580565"/>
                  </a:lnTo>
                  <a:lnTo>
                    <a:pt x="1777" y="1537954"/>
                  </a:lnTo>
                  <a:lnTo>
                    <a:pt x="2549" y="1493300"/>
                  </a:lnTo>
                  <a:lnTo>
                    <a:pt x="3439" y="1446742"/>
                  </a:lnTo>
                  <a:lnTo>
                    <a:pt x="4437" y="1398415"/>
                  </a:lnTo>
                  <a:lnTo>
                    <a:pt x="5537" y="1348459"/>
                  </a:lnTo>
                  <a:lnTo>
                    <a:pt x="6732" y="1297010"/>
                  </a:lnTo>
                  <a:lnTo>
                    <a:pt x="8014" y="1244206"/>
                  </a:lnTo>
                  <a:lnTo>
                    <a:pt x="9376" y="1190186"/>
                  </a:lnTo>
                  <a:lnTo>
                    <a:pt x="10810" y="1135086"/>
                  </a:lnTo>
                  <a:lnTo>
                    <a:pt x="12309" y="1079044"/>
                  </a:lnTo>
                  <a:lnTo>
                    <a:pt x="13866" y="1022198"/>
                  </a:lnTo>
                  <a:lnTo>
                    <a:pt x="15473" y="964686"/>
                  </a:lnTo>
                  <a:lnTo>
                    <a:pt x="18808" y="848212"/>
                  </a:lnTo>
                  <a:lnTo>
                    <a:pt x="22256" y="730723"/>
                  </a:lnTo>
                  <a:lnTo>
                    <a:pt x="35998" y="272641"/>
                  </a:lnTo>
                  <a:lnTo>
                    <a:pt x="39126" y="166594"/>
                  </a:lnTo>
                  <a:lnTo>
                    <a:pt x="42012" y="66138"/>
                  </a:lnTo>
                  <a:lnTo>
                    <a:pt x="43847" y="0"/>
                  </a:lnTo>
                  <a:lnTo>
                    <a:pt x="43847" y="46318"/>
                  </a:lnTo>
                  <a:lnTo>
                    <a:pt x="41318" y="154654"/>
                  </a:lnTo>
                  <a:lnTo>
                    <a:pt x="27676" y="721016"/>
                  </a:lnTo>
                  <a:lnTo>
                    <a:pt x="23498" y="897633"/>
                  </a:lnTo>
                  <a:lnTo>
                    <a:pt x="20830" y="1013329"/>
                  </a:lnTo>
                  <a:lnTo>
                    <a:pt x="18309" y="1125976"/>
                  </a:lnTo>
                  <a:lnTo>
                    <a:pt x="17117" y="1180780"/>
                  </a:lnTo>
                  <a:lnTo>
                    <a:pt x="15979" y="1234370"/>
                  </a:lnTo>
                  <a:lnTo>
                    <a:pt x="14900" y="1286594"/>
                  </a:lnTo>
                  <a:lnTo>
                    <a:pt x="13885" y="1337302"/>
                  </a:lnTo>
                  <a:lnTo>
                    <a:pt x="12940" y="1386344"/>
                  </a:lnTo>
                  <a:lnTo>
                    <a:pt x="12071" y="1433568"/>
                  </a:lnTo>
                  <a:lnTo>
                    <a:pt x="11283" y="1478823"/>
                  </a:lnTo>
                  <a:lnTo>
                    <a:pt x="10583" y="1521960"/>
                  </a:lnTo>
                  <a:lnTo>
                    <a:pt x="9974" y="1562826"/>
                  </a:lnTo>
                  <a:lnTo>
                    <a:pt x="9464" y="1601272"/>
                  </a:lnTo>
                  <a:lnTo>
                    <a:pt x="8760" y="1670297"/>
                  </a:lnTo>
                  <a:lnTo>
                    <a:pt x="8613" y="1694765"/>
                  </a:lnTo>
                  <a:lnTo>
                    <a:pt x="8613" y="1760882"/>
                  </a:lnTo>
                  <a:lnTo>
                    <a:pt x="9058" y="1818486"/>
                  </a:lnTo>
                  <a:lnTo>
                    <a:pt x="9974" y="1892794"/>
                  </a:lnTo>
                  <a:lnTo>
                    <a:pt x="10583" y="1933655"/>
                  </a:lnTo>
                  <a:lnTo>
                    <a:pt x="11283" y="1976788"/>
                  </a:lnTo>
                  <a:lnTo>
                    <a:pt x="12071" y="2022041"/>
                  </a:lnTo>
                  <a:lnTo>
                    <a:pt x="12940" y="2069262"/>
                  </a:lnTo>
                  <a:lnTo>
                    <a:pt x="13885" y="2118303"/>
                  </a:lnTo>
                  <a:lnTo>
                    <a:pt x="14900" y="2169010"/>
                  </a:lnTo>
                  <a:lnTo>
                    <a:pt x="15979" y="2221234"/>
                  </a:lnTo>
                  <a:lnTo>
                    <a:pt x="17117" y="2274824"/>
                  </a:lnTo>
                  <a:lnTo>
                    <a:pt x="19549" y="2385497"/>
                  </a:lnTo>
                  <a:lnTo>
                    <a:pt x="22149" y="2499823"/>
                  </a:lnTo>
                  <a:lnTo>
                    <a:pt x="24873" y="2616594"/>
                  </a:lnTo>
                  <a:lnTo>
                    <a:pt x="30514" y="2852647"/>
                  </a:lnTo>
                  <a:lnTo>
                    <a:pt x="40074" y="3248621"/>
                  </a:lnTo>
                  <a:lnTo>
                    <a:pt x="42514" y="3351872"/>
                  </a:lnTo>
                  <a:lnTo>
                    <a:pt x="43847" y="3409336"/>
                  </a:lnTo>
                  <a:lnTo>
                    <a:pt x="43847" y="3455642"/>
                  </a:lnTo>
                  <a:close/>
                </a:path>
              </a:pathLst>
            </a:custGeom>
            <a:solidFill>
              <a:srgbClr val="3C4E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144571" y="4617127"/>
              <a:ext cx="35560" cy="3363595"/>
            </a:xfrm>
            <a:custGeom>
              <a:avLst/>
              <a:gdLst/>
              <a:ahLst/>
              <a:cxnLst/>
              <a:rect l="l" t="t" r="r" b="b"/>
              <a:pathLst>
                <a:path w="35559" h="3363595">
                  <a:moveTo>
                    <a:pt x="35269" y="3363017"/>
                  </a:moveTo>
                  <a:lnTo>
                    <a:pt x="32740" y="3254678"/>
                  </a:lnTo>
                  <a:lnTo>
                    <a:pt x="19098" y="2688286"/>
                  </a:lnTo>
                  <a:lnTo>
                    <a:pt x="14920" y="2511660"/>
                  </a:lnTo>
                  <a:lnTo>
                    <a:pt x="12252" y="2395960"/>
                  </a:lnTo>
                  <a:lnTo>
                    <a:pt x="9731" y="2283310"/>
                  </a:lnTo>
                  <a:lnTo>
                    <a:pt x="8539" y="2228505"/>
                  </a:lnTo>
                  <a:lnTo>
                    <a:pt x="7401" y="2174915"/>
                  </a:lnTo>
                  <a:lnTo>
                    <a:pt x="6322" y="2122691"/>
                  </a:lnTo>
                  <a:lnTo>
                    <a:pt x="5307" y="2071984"/>
                  </a:lnTo>
                  <a:lnTo>
                    <a:pt x="4362" y="2022944"/>
                  </a:lnTo>
                  <a:lnTo>
                    <a:pt x="3493" y="1975722"/>
                  </a:lnTo>
                  <a:lnTo>
                    <a:pt x="2705" y="1930469"/>
                  </a:lnTo>
                  <a:lnTo>
                    <a:pt x="2004" y="1887337"/>
                  </a:lnTo>
                  <a:lnTo>
                    <a:pt x="1396" y="1846475"/>
                  </a:lnTo>
                  <a:lnTo>
                    <a:pt x="886" y="1808035"/>
                  </a:lnTo>
                  <a:lnTo>
                    <a:pt x="182" y="1739023"/>
                  </a:lnTo>
                  <a:lnTo>
                    <a:pt x="0" y="1708754"/>
                  </a:lnTo>
                  <a:lnTo>
                    <a:pt x="0" y="1654256"/>
                  </a:lnTo>
                  <a:lnTo>
                    <a:pt x="479" y="1590826"/>
                  </a:lnTo>
                  <a:lnTo>
                    <a:pt x="1396" y="1516507"/>
                  </a:lnTo>
                  <a:lnTo>
                    <a:pt x="2004" y="1475641"/>
                  </a:lnTo>
                  <a:lnTo>
                    <a:pt x="2705" y="1432504"/>
                  </a:lnTo>
                  <a:lnTo>
                    <a:pt x="3493" y="1387249"/>
                  </a:lnTo>
                  <a:lnTo>
                    <a:pt x="4362" y="1340025"/>
                  </a:lnTo>
                  <a:lnTo>
                    <a:pt x="5307" y="1290983"/>
                  </a:lnTo>
                  <a:lnTo>
                    <a:pt x="6322" y="1240275"/>
                  </a:lnTo>
                  <a:lnTo>
                    <a:pt x="7401" y="1188051"/>
                  </a:lnTo>
                  <a:lnTo>
                    <a:pt x="8539" y="1134461"/>
                  </a:lnTo>
                  <a:lnTo>
                    <a:pt x="10970" y="1023790"/>
                  </a:lnTo>
                  <a:lnTo>
                    <a:pt x="13570" y="909468"/>
                  </a:lnTo>
                  <a:lnTo>
                    <a:pt x="16294" y="792701"/>
                  </a:lnTo>
                  <a:lnTo>
                    <a:pt x="21936" y="556661"/>
                  </a:lnTo>
                  <a:lnTo>
                    <a:pt x="31496" y="160708"/>
                  </a:lnTo>
                  <a:lnTo>
                    <a:pt x="33936" y="57462"/>
                  </a:lnTo>
                  <a:lnTo>
                    <a:pt x="35269" y="0"/>
                  </a:lnTo>
                  <a:lnTo>
                    <a:pt x="35269" y="71682"/>
                  </a:lnTo>
                  <a:lnTo>
                    <a:pt x="21527" y="811642"/>
                  </a:lnTo>
                  <a:lnTo>
                    <a:pt x="18289" y="990384"/>
                  </a:lnTo>
                  <a:lnTo>
                    <a:pt x="16268" y="1105004"/>
                  </a:lnTo>
                  <a:lnTo>
                    <a:pt x="14400" y="1214357"/>
                  </a:lnTo>
                  <a:lnTo>
                    <a:pt x="12721" y="1317045"/>
                  </a:lnTo>
                  <a:lnTo>
                    <a:pt x="11963" y="1365451"/>
                  </a:lnTo>
                  <a:lnTo>
                    <a:pt x="11266" y="1411667"/>
                  </a:lnTo>
                  <a:lnTo>
                    <a:pt x="10634" y="1455516"/>
                  </a:lnTo>
                  <a:lnTo>
                    <a:pt x="10072" y="1496824"/>
                  </a:lnTo>
                  <a:lnTo>
                    <a:pt x="9584" y="1535415"/>
                  </a:lnTo>
                  <a:lnTo>
                    <a:pt x="8848" y="1603751"/>
                  </a:lnTo>
                  <a:lnTo>
                    <a:pt x="8491" y="1654256"/>
                  </a:lnTo>
                  <a:lnTo>
                    <a:pt x="8610" y="1729857"/>
                  </a:lnTo>
                  <a:lnTo>
                    <a:pt x="9175" y="1791871"/>
                  </a:lnTo>
                  <a:lnTo>
                    <a:pt x="10072" y="1866153"/>
                  </a:lnTo>
                  <a:lnTo>
                    <a:pt x="10634" y="1907457"/>
                  </a:lnTo>
                  <a:lnTo>
                    <a:pt x="11266" y="1951303"/>
                  </a:lnTo>
                  <a:lnTo>
                    <a:pt x="11963" y="1997515"/>
                  </a:lnTo>
                  <a:lnTo>
                    <a:pt x="13535" y="2096341"/>
                  </a:lnTo>
                  <a:lnTo>
                    <a:pt x="15313" y="2202534"/>
                  </a:lnTo>
                  <a:lnTo>
                    <a:pt x="17262" y="2314694"/>
                  </a:lnTo>
                  <a:lnTo>
                    <a:pt x="20426" y="2491061"/>
                  </a:lnTo>
                  <a:lnTo>
                    <a:pt x="35269" y="3291251"/>
                  </a:lnTo>
                  <a:lnTo>
                    <a:pt x="35269" y="3363017"/>
                  </a:lnTo>
                  <a:close/>
                </a:path>
              </a:pathLst>
            </a:custGeom>
            <a:solidFill>
              <a:srgbClr val="3B4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153024" y="4688809"/>
              <a:ext cx="27305" cy="3220085"/>
            </a:xfrm>
            <a:custGeom>
              <a:avLst/>
              <a:gdLst/>
              <a:ahLst/>
              <a:cxnLst/>
              <a:rect l="l" t="t" r="r" b="b"/>
              <a:pathLst>
                <a:path w="27305" h="3220084">
                  <a:moveTo>
                    <a:pt x="26816" y="3219569"/>
                  </a:moveTo>
                  <a:lnTo>
                    <a:pt x="13074" y="2479635"/>
                  </a:lnTo>
                  <a:lnTo>
                    <a:pt x="9836" y="2300893"/>
                  </a:lnTo>
                  <a:lnTo>
                    <a:pt x="7815" y="2186273"/>
                  </a:lnTo>
                  <a:lnTo>
                    <a:pt x="5947" y="2076922"/>
                  </a:lnTo>
                  <a:lnTo>
                    <a:pt x="4268" y="1974237"/>
                  </a:lnTo>
                  <a:lnTo>
                    <a:pt x="3510" y="1925833"/>
                  </a:lnTo>
                  <a:lnTo>
                    <a:pt x="2813" y="1879620"/>
                  </a:lnTo>
                  <a:lnTo>
                    <a:pt x="2181" y="1835775"/>
                  </a:lnTo>
                  <a:lnTo>
                    <a:pt x="1619" y="1794471"/>
                  </a:lnTo>
                  <a:lnTo>
                    <a:pt x="1131" y="1755884"/>
                  </a:lnTo>
                  <a:lnTo>
                    <a:pt x="395" y="1687560"/>
                  </a:lnTo>
                  <a:lnTo>
                    <a:pt x="105" y="1649012"/>
                  </a:lnTo>
                  <a:lnTo>
                    <a:pt x="0" y="1592301"/>
                  </a:lnTo>
                  <a:lnTo>
                    <a:pt x="157" y="1561462"/>
                  </a:lnTo>
                  <a:lnTo>
                    <a:pt x="722" y="1499434"/>
                  </a:lnTo>
                  <a:lnTo>
                    <a:pt x="1619" y="1425141"/>
                  </a:lnTo>
                  <a:lnTo>
                    <a:pt x="2181" y="1383833"/>
                  </a:lnTo>
                  <a:lnTo>
                    <a:pt x="2813" y="1339984"/>
                  </a:lnTo>
                  <a:lnTo>
                    <a:pt x="3510" y="1293769"/>
                  </a:lnTo>
                  <a:lnTo>
                    <a:pt x="5082" y="1194939"/>
                  </a:lnTo>
                  <a:lnTo>
                    <a:pt x="6860" y="1088744"/>
                  </a:lnTo>
                  <a:lnTo>
                    <a:pt x="8809" y="976583"/>
                  </a:lnTo>
                  <a:lnTo>
                    <a:pt x="11973" y="800215"/>
                  </a:lnTo>
                  <a:lnTo>
                    <a:pt x="26816" y="0"/>
                  </a:lnTo>
                  <a:lnTo>
                    <a:pt x="26816" y="127670"/>
                  </a:lnTo>
                  <a:lnTo>
                    <a:pt x="17494" y="821411"/>
                  </a:lnTo>
                  <a:lnTo>
                    <a:pt x="14398" y="1059070"/>
                  </a:lnTo>
                  <a:lnTo>
                    <a:pt x="12364" y="1221539"/>
                  </a:lnTo>
                  <a:lnTo>
                    <a:pt x="11195" y="1319361"/>
                  </a:lnTo>
                  <a:lnTo>
                    <a:pt x="10207" y="1406937"/>
                  </a:lnTo>
                  <a:lnTo>
                    <a:pt x="9426" y="1482678"/>
                  </a:lnTo>
                  <a:lnTo>
                    <a:pt x="8879" y="1544996"/>
                  </a:lnTo>
                  <a:lnTo>
                    <a:pt x="8593" y="1592301"/>
                  </a:lnTo>
                  <a:lnTo>
                    <a:pt x="8702" y="1649012"/>
                  </a:lnTo>
                  <a:lnTo>
                    <a:pt x="9122" y="1704008"/>
                  </a:lnTo>
                  <a:lnTo>
                    <a:pt x="10207" y="1812671"/>
                  </a:lnTo>
                  <a:lnTo>
                    <a:pt x="11195" y="1900240"/>
                  </a:lnTo>
                  <a:lnTo>
                    <a:pt x="13008" y="2050314"/>
                  </a:lnTo>
                  <a:lnTo>
                    <a:pt x="15903" y="2277011"/>
                  </a:lnTo>
                  <a:lnTo>
                    <a:pt x="26816" y="3091910"/>
                  </a:lnTo>
                  <a:lnTo>
                    <a:pt x="26816" y="3219569"/>
                  </a:lnTo>
                  <a:close/>
                </a:path>
              </a:pathLst>
            </a:custGeom>
            <a:solidFill>
              <a:srgbClr val="3A4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161607" y="4816472"/>
              <a:ext cx="18415" cy="2964815"/>
            </a:xfrm>
            <a:custGeom>
              <a:avLst/>
              <a:gdLst/>
              <a:ahLst/>
              <a:cxnLst/>
              <a:rect l="l" t="t" r="r" b="b"/>
              <a:pathLst>
                <a:path w="18415" h="2964815">
                  <a:moveTo>
                    <a:pt x="18233" y="2964255"/>
                  </a:moveTo>
                  <a:lnTo>
                    <a:pt x="8911" y="2270521"/>
                  </a:lnTo>
                  <a:lnTo>
                    <a:pt x="5815" y="2032862"/>
                  </a:lnTo>
                  <a:lnTo>
                    <a:pt x="3781" y="1870396"/>
                  </a:lnTo>
                  <a:lnTo>
                    <a:pt x="2612" y="1772578"/>
                  </a:lnTo>
                  <a:lnTo>
                    <a:pt x="1624" y="1685008"/>
                  </a:lnTo>
                  <a:lnTo>
                    <a:pt x="843" y="1609276"/>
                  </a:lnTo>
                  <a:lnTo>
                    <a:pt x="119" y="1521350"/>
                  </a:lnTo>
                  <a:lnTo>
                    <a:pt x="0" y="1469514"/>
                  </a:lnTo>
                  <a:lnTo>
                    <a:pt x="119" y="1442961"/>
                  </a:lnTo>
                  <a:lnTo>
                    <a:pt x="539" y="1387952"/>
                  </a:lnTo>
                  <a:lnTo>
                    <a:pt x="1624" y="1279275"/>
                  </a:lnTo>
                  <a:lnTo>
                    <a:pt x="2612" y="1191699"/>
                  </a:lnTo>
                  <a:lnTo>
                    <a:pt x="4425" y="1041620"/>
                  </a:lnTo>
                  <a:lnTo>
                    <a:pt x="7320" y="814921"/>
                  </a:lnTo>
                  <a:lnTo>
                    <a:pt x="18233" y="0"/>
                  </a:lnTo>
                  <a:lnTo>
                    <a:pt x="18233" y="280946"/>
                  </a:lnTo>
                  <a:lnTo>
                    <a:pt x="12359" y="958028"/>
                  </a:lnTo>
                  <a:lnTo>
                    <a:pt x="10215" y="1217736"/>
                  </a:lnTo>
                  <a:lnTo>
                    <a:pt x="9170" y="1355016"/>
                  </a:lnTo>
                  <a:lnTo>
                    <a:pt x="8750" y="1417333"/>
                  </a:lnTo>
                  <a:lnTo>
                    <a:pt x="8600" y="1442961"/>
                  </a:lnTo>
                  <a:lnTo>
                    <a:pt x="8473" y="1469514"/>
                  </a:lnTo>
                  <a:lnTo>
                    <a:pt x="8497" y="1499681"/>
                  </a:lnTo>
                  <a:lnTo>
                    <a:pt x="9031" y="1590196"/>
                  </a:lnTo>
                  <a:lnTo>
                    <a:pt x="9868" y="1702549"/>
                  </a:lnTo>
                  <a:lnTo>
                    <a:pt x="11883" y="1949833"/>
                  </a:lnTo>
                  <a:lnTo>
                    <a:pt x="18233" y="2683383"/>
                  </a:lnTo>
                  <a:lnTo>
                    <a:pt x="18233" y="2964255"/>
                  </a:lnTo>
                  <a:close/>
                </a:path>
              </a:pathLst>
            </a:custGeom>
            <a:solidFill>
              <a:srgbClr val="3749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5170121" y="5097418"/>
              <a:ext cx="10160" cy="2402840"/>
            </a:xfrm>
            <a:custGeom>
              <a:avLst/>
              <a:gdLst/>
              <a:ahLst/>
              <a:cxnLst/>
              <a:rect l="l" t="t" r="r" b="b"/>
              <a:pathLst>
                <a:path w="10159" h="2402840">
                  <a:moveTo>
                    <a:pt x="9719" y="2402436"/>
                  </a:moveTo>
                  <a:lnTo>
                    <a:pt x="3846" y="1725354"/>
                  </a:lnTo>
                  <a:lnTo>
                    <a:pt x="1701" y="1465647"/>
                  </a:lnTo>
                  <a:lnTo>
                    <a:pt x="760" y="1343182"/>
                  </a:lnTo>
                  <a:lnTo>
                    <a:pt x="314" y="1279130"/>
                  </a:lnTo>
                  <a:lnTo>
                    <a:pt x="33" y="1231218"/>
                  </a:lnTo>
                  <a:lnTo>
                    <a:pt x="0" y="1180423"/>
                  </a:lnTo>
                  <a:lnTo>
                    <a:pt x="151" y="1149390"/>
                  </a:lnTo>
                  <a:lnTo>
                    <a:pt x="517" y="1093187"/>
                  </a:lnTo>
                  <a:lnTo>
                    <a:pt x="1354" y="980834"/>
                  </a:lnTo>
                  <a:lnTo>
                    <a:pt x="3370" y="733550"/>
                  </a:lnTo>
                  <a:lnTo>
                    <a:pt x="9719" y="0"/>
                  </a:lnTo>
                  <a:lnTo>
                    <a:pt x="9719" y="880368"/>
                  </a:lnTo>
                  <a:lnTo>
                    <a:pt x="8577" y="1180423"/>
                  </a:lnTo>
                  <a:lnTo>
                    <a:pt x="8626" y="1231218"/>
                  </a:lnTo>
                  <a:lnTo>
                    <a:pt x="8812" y="1289874"/>
                  </a:lnTo>
                  <a:lnTo>
                    <a:pt x="9719" y="1521990"/>
                  </a:lnTo>
                  <a:lnTo>
                    <a:pt x="9719" y="2402436"/>
                  </a:lnTo>
                  <a:close/>
                </a:path>
              </a:pathLst>
            </a:custGeom>
            <a:solidFill>
              <a:srgbClr val="374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5179841" y="5977786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w="0" h="641984">
                  <a:moveTo>
                    <a:pt x="0" y="641622"/>
                  </a:moveTo>
                  <a:lnTo>
                    <a:pt x="0" y="0"/>
                  </a:lnTo>
                  <a:lnTo>
                    <a:pt x="0" y="641622"/>
                  </a:lnTo>
                  <a:close/>
                </a:path>
              </a:pathLst>
            </a:custGeom>
            <a:solidFill>
              <a:srgbClr val="3445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12685413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540009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2394605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2249201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2131015" y="3574379"/>
            <a:ext cx="27305" cy="54610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0" y="54489"/>
                </a:moveTo>
                <a:lnTo>
                  <a:pt x="0" y="0"/>
                </a:lnTo>
                <a:lnTo>
                  <a:pt x="10598" y="2139"/>
                </a:lnTo>
                <a:lnTo>
                  <a:pt x="19250" y="7976"/>
                </a:lnTo>
                <a:lnTo>
                  <a:pt x="25081" y="16636"/>
                </a:lnTo>
                <a:lnTo>
                  <a:pt x="27218" y="27244"/>
                </a:lnTo>
                <a:lnTo>
                  <a:pt x="25081" y="37853"/>
                </a:lnTo>
                <a:lnTo>
                  <a:pt x="19250" y="46513"/>
                </a:lnTo>
                <a:lnTo>
                  <a:pt x="10598" y="52350"/>
                </a:lnTo>
                <a:lnTo>
                  <a:pt x="0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4578412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4723817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4869221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798" y="2139"/>
                </a:lnTo>
                <a:lnTo>
                  <a:pt x="46408" y="7976"/>
                </a:lnTo>
                <a:lnTo>
                  <a:pt x="52198" y="16636"/>
                </a:lnTo>
                <a:lnTo>
                  <a:pt x="54317" y="27244"/>
                </a:lnTo>
                <a:lnTo>
                  <a:pt x="52198" y="37853"/>
                </a:lnTo>
                <a:lnTo>
                  <a:pt x="46408" y="46513"/>
                </a:lnTo>
                <a:lnTo>
                  <a:pt x="37798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5014624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99" y="54489"/>
                </a:moveTo>
                <a:lnTo>
                  <a:pt x="16569" y="52350"/>
                </a:lnTo>
                <a:lnTo>
                  <a:pt x="7953" y="46513"/>
                </a:lnTo>
                <a:lnTo>
                  <a:pt x="2135" y="37853"/>
                </a:lnTo>
                <a:lnTo>
                  <a:pt x="0" y="27244"/>
                </a:lnTo>
                <a:lnTo>
                  <a:pt x="2135" y="16636"/>
                </a:lnTo>
                <a:lnTo>
                  <a:pt x="7953" y="7976"/>
                </a:lnTo>
                <a:lnTo>
                  <a:pt x="16569" y="2139"/>
                </a:lnTo>
                <a:lnTo>
                  <a:pt x="27099" y="0"/>
                </a:lnTo>
                <a:lnTo>
                  <a:pt x="37766" y="2139"/>
                </a:lnTo>
                <a:lnTo>
                  <a:pt x="46453" y="7976"/>
                </a:lnTo>
                <a:lnTo>
                  <a:pt x="52297" y="16636"/>
                </a:lnTo>
                <a:lnTo>
                  <a:pt x="54437" y="27244"/>
                </a:lnTo>
                <a:lnTo>
                  <a:pt x="52297" y="37853"/>
                </a:lnTo>
                <a:lnTo>
                  <a:pt x="46453" y="46513"/>
                </a:lnTo>
                <a:lnTo>
                  <a:pt x="37766" y="52350"/>
                </a:lnTo>
                <a:lnTo>
                  <a:pt x="27099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5160029" y="3575860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19" h="52070">
                <a:moveTo>
                  <a:pt x="19811" y="51528"/>
                </a:moveTo>
                <a:lnTo>
                  <a:pt x="16569" y="50869"/>
                </a:lnTo>
                <a:lnTo>
                  <a:pt x="7953" y="45032"/>
                </a:lnTo>
                <a:lnTo>
                  <a:pt x="2135" y="36373"/>
                </a:lnTo>
                <a:lnTo>
                  <a:pt x="0" y="25764"/>
                </a:lnTo>
                <a:lnTo>
                  <a:pt x="2135" y="15155"/>
                </a:lnTo>
                <a:lnTo>
                  <a:pt x="7953" y="6495"/>
                </a:lnTo>
                <a:lnTo>
                  <a:pt x="16569" y="658"/>
                </a:lnTo>
                <a:lnTo>
                  <a:pt x="19811" y="0"/>
                </a:lnTo>
                <a:lnTo>
                  <a:pt x="19811" y="5152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1653" y="2773161"/>
            <a:ext cx="1655195" cy="2304350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9074902" y="4460541"/>
            <a:ext cx="3056890" cy="3676650"/>
            <a:chOff x="9074902" y="4460541"/>
            <a:chExt cx="3056890" cy="3676650"/>
          </a:xfrm>
        </p:grpSpPr>
        <p:sp>
          <p:nvSpPr>
            <p:cNvPr id="38" name="object 38" descr=""/>
            <p:cNvSpPr/>
            <p:nvPr/>
          </p:nvSpPr>
          <p:spPr>
            <a:xfrm>
              <a:off x="9074902" y="4460557"/>
              <a:ext cx="3056255" cy="3676650"/>
            </a:xfrm>
            <a:custGeom>
              <a:avLst/>
              <a:gdLst/>
              <a:ahLst/>
              <a:cxnLst/>
              <a:rect l="l" t="t" r="r" b="b"/>
              <a:pathLst>
                <a:path w="3056254" h="3676650">
                  <a:moveTo>
                    <a:pt x="3056112" y="3676039"/>
                  </a:moveTo>
                  <a:lnTo>
                    <a:pt x="0" y="3676039"/>
                  </a:lnTo>
                  <a:lnTo>
                    <a:pt x="0" y="0"/>
                  </a:lnTo>
                  <a:lnTo>
                    <a:pt x="902508" y="0"/>
                  </a:lnTo>
                  <a:lnTo>
                    <a:pt x="925241" y="36160"/>
                  </a:lnTo>
                  <a:lnTo>
                    <a:pt x="949090" y="72898"/>
                  </a:lnTo>
                  <a:lnTo>
                    <a:pt x="974082" y="110203"/>
                  </a:lnTo>
                  <a:lnTo>
                    <a:pt x="1000241" y="148066"/>
                  </a:lnTo>
                  <a:lnTo>
                    <a:pt x="1027595" y="186478"/>
                  </a:lnTo>
                  <a:lnTo>
                    <a:pt x="1056167" y="225431"/>
                  </a:lnTo>
                  <a:lnTo>
                    <a:pt x="1085986" y="264915"/>
                  </a:lnTo>
                  <a:lnTo>
                    <a:pt x="1117075" y="304921"/>
                  </a:lnTo>
                  <a:lnTo>
                    <a:pt x="1149461" y="345440"/>
                  </a:lnTo>
                  <a:lnTo>
                    <a:pt x="1183170" y="386463"/>
                  </a:lnTo>
                  <a:lnTo>
                    <a:pt x="1218228" y="427981"/>
                  </a:lnTo>
                  <a:lnTo>
                    <a:pt x="1254660" y="469986"/>
                  </a:lnTo>
                  <a:lnTo>
                    <a:pt x="1292492" y="512467"/>
                  </a:lnTo>
                  <a:lnTo>
                    <a:pt x="1331750" y="555416"/>
                  </a:lnTo>
                  <a:lnTo>
                    <a:pt x="1372460" y="598823"/>
                  </a:lnTo>
                  <a:lnTo>
                    <a:pt x="1414647" y="642681"/>
                  </a:lnTo>
                  <a:lnTo>
                    <a:pt x="1527937" y="756884"/>
                  </a:lnTo>
                  <a:lnTo>
                    <a:pt x="1641484" y="642681"/>
                  </a:lnTo>
                  <a:lnTo>
                    <a:pt x="1683689" y="598823"/>
                  </a:lnTo>
                  <a:lnTo>
                    <a:pt x="1724415" y="555416"/>
                  </a:lnTo>
                  <a:lnTo>
                    <a:pt x="1763686" y="512467"/>
                  </a:lnTo>
                  <a:lnTo>
                    <a:pt x="1801530" y="469986"/>
                  </a:lnTo>
                  <a:lnTo>
                    <a:pt x="1837971" y="427981"/>
                  </a:lnTo>
                  <a:lnTo>
                    <a:pt x="1873037" y="386463"/>
                  </a:lnTo>
                  <a:lnTo>
                    <a:pt x="1906753" y="345440"/>
                  </a:lnTo>
                  <a:lnTo>
                    <a:pt x="1939144" y="304921"/>
                  </a:lnTo>
                  <a:lnTo>
                    <a:pt x="1970238" y="264915"/>
                  </a:lnTo>
                  <a:lnTo>
                    <a:pt x="2000059" y="225431"/>
                  </a:lnTo>
                  <a:lnTo>
                    <a:pt x="2028634" y="186478"/>
                  </a:lnTo>
                  <a:lnTo>
                    <a:pt x="2055988" y="148066"/>
                  </a:lnTo>
                  <a:lnTo>
                    <a:pt x="2082149" y="110203"/>
                  </a:lnTo>
                  <a:lnTo>
                    <a:pt x="2107141" y="72898"/>
                  </a:lnTo>
                  <a:lnTo>
                    <a:pt x="2130990" y="36160"/>
                  </a:lnTo>
                  <a:lnTo>
                    <a:pt x="2153723" y="0"/>
                  </a:lnTo>
                  <a:lnTo>
                    <a:pt x="3056112" y="0"/>
                  </a:lnTo>
                  <a:lnTo>
                    <a:pt x="3056112" y="3676039"/>
                  </a:lnTo>
                  <a:close/>
                </a:path>
              </a:pathLst>
            </a:custGeom>
            <a:solidFill>
              <a:srgbClr val="4A86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2131015" y="4479079"/>
              <a:ext cx="635" cy="3639185"/>
            </a:xfrm>
            <a:custGeom>
              <a:avLst/>
              <a:gdLst/>
              <a:ahLst/>
              <a:cxnLst/>
              <a:rect l="l" t="t" r="r" b="b"/>
              <a:pathLst>
                <a:path w="634" h="3639184">
                  <a:moveTo>
                    <a:pt x="0" y="3639115"/>
                  </a:moveTo>
                  <a:lnTo>
                    <a:pt x="0" y="3491299"/>
                  </a:lnTo>
                  <a:lnTo>
                    <a:pt x="151" y="3616036"/>
                  </a:lnTo>
                  <a:lnTo>
                    <a:pt x="0" y="3639115"/>
                  </a:lnTo>
                  <a:close/>
                </a:path>
                <a:path w="634" h="3639184">
                  <a:moveTo>
                    <a:pt x="0" y="147696"/>
                  </a:moveTo>
                  <a:lnTo>
                    <a:pt x="0" y="0"/>
                  </a:lnTo>
                  <a:lnTo>
                    <a:pt x="151" y="23077"/>
                  </a:lnTo>
                  <a:lnTo>
                    <a:pt x="0" y="147696"/>
                  </a:lnTo>
                  <a:close/>
                </a:path>
              </a:pathLst>
            </a:custGeom>
            <a:solidFill>
              <a:srgbClr val="4B62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1994680" y="4597501"/>
              <a:ext cx="123189" cy="3401695"/>
            </a:xfrm>
            <a:custGeom>
              <a:avLst/>
              <a:gdLst/>
              <a:ahLst/>
              <a:cxnLst/>
              <a:rect l="l" t="t" r="r" b="b"/>
              <a:pathLst>
                <a:path w="123190" h="3401695">
                  <a:moveTo>
                    <a:pt x="122834" y="3401326"/>
                  </a:moveTo>
                  <a:lnTo>
                    <a:pt x="122605" y="3396907"/>
                  </a:lnTo>
                  <a:lnTo>
                    <a:pt x="122250" y="3393579"/>
                  </a:lnTo>
                  <a:lnTo>
                    <a:pt x="122834" y="3401326"/>
                  </a:lnTo>
                  <a:close/>
                </a:path>
                <a:path w="123190" h="3401695">
                  <a:moveTo>
                    <a:pt x="122961" y="0"/>
                  </a:moveTo>
                  <a:lnTo>
                    <a:pt x="121881" y="12788"/>
                  </a:lnTo>
                  <a:lnTo>
                    <a:pt x="120840" y="25412"/>
                  </a:lnTo>
                  <a:lnTo>
                    <a:pt x="120688" y="26885"/>
                  </a:lnTo>
                  <a:lnTo>
                    <a:pt x="116420" y="76212"/>
                  </a:lnTo>
                  <a:lnTo>
                    <a:pt x="112458" y="117221"/>
                  </a:lnTo>
                  <a:lnTo>
                    <a:pt x="108254" y="157492"/>
                  </a:lnTo>
                  <a:lnTo>
                    <a:pt x="103835" y="197231"/>
                  </a:lnTo>
                  <a:lnTo>
                    <a:pt x="99212" y="236588"/>
                  </a:lnTo>
                  <a:lnTo>
                    <a:pt x="94437" y="275767"/>
                  </a:lnTo>
                  <a:lnTo>
                    <a:pt x="89509" y="314934"/>
                  </a:lnTo>
                  <a:lnTo>
                    <a:pt x="84467" y="354279"/>
                  </a:lnTo>
                  <a:lnTo>
                    <a:pt x="74155" y="434225"/>
                  </a:lnTo>
                  <a:lnTo>
                    <a:pt x="68948" y="475195"/>
                  </a:lnTo>
                  <a:lnTo>
                    <a:pt x="63728" y="517055"/>
                  </a:lnTo>
                  <a:lnTo>
                    <a:pt x="58534" y="559993"/>
                  </a:lnTo>
                  <a:lnTo>
                    <a:pt x="53390" y="604189"/>
                  </a:lnTo>
                  <a:lnTo>
                    <a:pt x="48323" y="649833"/>
                  </a:lnTo>
                  <a:lnTo>
                    <a:pt x="43357" y="697090"/>
                  </a:lnTo>
                  <a:lnTo>
                    <a:pt x="38531" y="746163"/>
                  </a:lnTo>
                  <a:lnTo>
                    <a:pt x="33858" y="797217"/>
                  </a:lnTo>
                  <a:lnTo>
                    <a:pt x="29375" y="850430"/>
                  </a:lnTo>
                  <a:lnTo>
                    <a:pt x="25107" y="905992"/>
                  </a:lnTo>
                  <a:lnTo>
                    <a:pt x="21082" y="964082"/>
                  </a:lnTo>
                  <a:lnTo>
                    <a:pt x="17322" y="1024877"/>
                  </a:lnTo>
                  <a:lnTo>
                    <a:pt x="13855" y="1088567"/>
                  </a:lnTo>
                  <a:lnTo>
                    <a:pt x="10706" y="1155319"/>
                  </a:lnTo>
                  <a:lnTo>
                    <a:pt x="7912" y="1225334"/>
                  </a:lnTo>
                  <a:lnTo>
                    <a:pt x="5499" y="1298765"/>
                  </a:lnTo>
                  <a:lnTo>
                    <a:pt x="3492" y="1375816"/>
                  </a:lnTo>
                  <a:lnTo>
                    <a:pt x="1905" y="1456651"/>
                  </a:lnTo>
                  <a:lnTo>
                    <a:pt x="1905" y="1457604"/>
                  </a:lnTo>
                  <a:lnTo>
                    <a:pt x="1727" y="1466596"/>
                  </a:lnTo>
                  <a:lnTo>
                    <a:pt x="1422" y="1484693"/>
                  </a:lnTo>
                  <a:lnTo>
                    <a:pt x="1308" y="1495844"/>
                  </a:lnTo>
                  <a:lnTo>
                    <a:pt x="1193" y="1503375"/>
                  </a:lnTo>
                  <a:lnTo>
                    <a:pt x="596" y="1559775"/>
                  </a:lnTo>
                  <a:lnTo>
                    <a:pt x="241" y="1609013"/>
                  </a:lnTo>
                  <a:lnTo>
                    <a:pt x="114" y="1632432"/>
                  </a:lnTo>
                  <a:lnTo>
                    <a:pt x="0" y="1677835"/>
                  </a:lnTo>
                  <a:lnTo>
                    <a:pt x="114" y="1791601"/>
                  </a:lnTo>
                  <a:lnTo>
                    <a:pt x="241" y="1805101"/>
                  </a:lnTo>
                  <a:lnTo>
                    <a:pt x="355" y="1823021"/>
                  </a:lnTo>
                  <a:lnTo>
                    <a:pt x="596" y="1851710"/>
                  </a:lnTo>
                  <a:lnTo>
                    <a:pt x="711" y="1860664"/>
                  </a:lnTo>
                  <a:lnTo>
                    <a:pt x="838" y="1875370"/>
                  </a:lnTo>
                  <a:lnTo>
                    <a:pt x="1193" y="1904161"/>
                  </a:lnTo>
                  <a:lnTo>
                    <a:pt x="1308" y="1907514"/>
                  </a:lnTo>
                  <a:lnTo>
                    <a:pt x="2667" y="1988629"/>
                  </a:lnTo>
                  <a:lnTo>
                    <a:pt x="2679" y="1989277"/>
                  </a:lnTo>
                  <a:lnTo>
                    <a:pt x="2692" y="1989899"/>
                  </a:lnTo>
                  <a:lnTo>
                    <a:pt x="4508" y="2068449"/>
                  </a:lnTo>
                  <a:lnTo>
                    <a:pt x="6654" y="2140381"/>
                  </a:lnTo>
                  <a:lnTo>
                    <a:pt x="6654" y="2140597"/>
                  </a:lnTo>
                  <a:lnTo>
                    <a:pt x="6743" y="2143315"/>
                  </a:lnTo>
                  <a:lnTo>
                    <a:pt x="9359" y="2214689"/>
                  </a:lnTo>
                  <a:lnTo>
                    <a:pt x="11163" y="2255913"/>
                  </a:lnTo>
                  <a:lnTo>
                    <a:pt x="12103" y="2277465"/>
                  </a:lnTo>
                  <a:lnTo>
                    <a:pt x="12204" y="2279561"/>
                  </a:lnTo>
                  <a:lnTo>
                    <a:pt x="12344" y="2282736"/>
                  </a:lnTo>
                  <a:lnTo>
                    <a:pt x="14173" y="2318728"/>
                  </a:lnTo>
                  <a:lnTo>
                    <a:pt x="15328" y="2341626"/>
                  </a:lnTo>
                  <a:lnTo>
                    <a:pt x="15506" y="2344750"/>
                  </a:lnTo>
                  <a:lnTo>
                    <a:pt x="15532" y="2345334"/>
                  </a:lnTo>
                  <a:lnTo>
                    <a:pt x="15659" y="2347658"/>
                  </a:lnTo>
                  <a:lnTo>
                    <a:pt x="17119" y="2372842"/>
                  </a:lnTo>
                  <a:lnTo>
                    <a:pt x="18859" y="2402890"/>
                  </a:lnTo>
                  <a:lnTo>
                    <a:pt x="19126" y="2407145"/>
                  </a:lnTo>
                  <a:lnTo>
                    <a:pt x="19278" y="2409621"/>
                  </a:lnTo>
                  <a:lnTo>
                    <a:pt x="20243" y="2424315"/>
                  </a:lnTo>
                  <a:lnTo>
                    <a:pt x="20307" y="2425255"/>
                  </a:lnTo>
                  <a:lnTo>
                    <a:pt x="20586" y="2429624"/>
                  </a:lnTo>
                  <a:lnTo>
                    <a:pt x="22656" y="2461450"/>
                  </a:lnTo>
                  <a:lnTo>
                    <a:pt x="22987" y="2466009"/>
                  </a:lnTo>
                  <a:lnTo>
                    <a:pt x="23177" y="2468816"/>
                  </a:lnTo>
                  <a:lnTo>
                    <a:pt x="24333" y="2484615"/>
                  </a:lnTo>
                  <a:lnTo>
                    <a:pt x="26708" y="2517483"/>
                  </a:lnTo>
                  <a:lnTo>
                    <a:pt x="27241" y="2524302"/>
                  </a:lnTo>
                  <a:lnTo>
                    <a:pt x="27330" y="2525407"/>
                  </a:lnTo>
                  <a:lnTo>
                    <a:pt x="27876" y="2532215"/>
                  </a:lnTo>
                  <a:lnTo>
                    <a:pt x="30975" y="2571127"/>
                  </a:lnTo>
                  <a:lnTo>
                    <a:pt x="35445" y="2622588"/>
                  </a:lnTo>
                  <a:lnTo>
                    <a:pt x="40081" y="2672016"/>
                  </a:lnTo>
                  <a:lnTo>
                    <a:pt x="44856" y="2719590"/>
                  </a:lnTo>
                  <a:lnTo>
                    <a:pt x="49758" y="2765488"/>
                  </a:lnTo>
                  <a:lnTo>
                    <a:pt x="54749" y="2809862"/>
                  </a:lnTo>
                  <a:lnTo>
                    <a:pt x="59804" y="2852890"/>
                  </a:lnTo>
                  <a:lnTo>
                    <a:pt x="64909" y="2894749"/>
                  </a:lnTo>
                  <a:lnTo>
                    <a:pt x="70027" y="2935617"/>
                  </a:lnTo>
                  <a:lnTo>
                    <a:pt x="75133" y="2975635"/>
                  </a:lnTo>
                  <a:lnTo>
                    <a:pt x="85217" y="3053892"/>
                  </a:lnTo>
                  <a:lnTo>
                    <a:pt x="90144" y="3092462"/>
                  </a:lnTo>
                  <a:lnTo>
                    <a:pt x="94970" y="3130880"/>
                  </a:lnTo>
                  <a:lnTo>
                    <a:pt x="99644" y="3169310"/>
                  </a:lnTo>
                  <a:lnTo>
                    <a:pt x="104165" y="3207956"/>
                  </a:lnTo>
                  <a:lnTo>
                    <a:pt x="108496" y="3246958"/>
                  </a:lnTo>
                  <a:lnTo>
                    <a:pt x="112610" y="3286493"/>
                  </a:lnTo>
                  <a:lnTo>
                    <a:pt x="116484" y="3326739"/>
                  </a:lnTo>
                  <a:lnTo>
                    <a:pt x="120357" y="3370910"/>
                  </a:lnTo>
                  <a:lnTo>
                    <a:pt x="120459" y="3372154"/>
                  </a:lnTo>
                  <a:lnTo>
                    <a:pt x="121767" y="3387699"/>
                  </a:lnTo>
                  <a:lnTo>
                    <a:pt x="122123" y="3392360"/>
                  </a:lnTo>
                  <a:lnTo>
                    <a:pt x="122250" y="3393579"/>
                  </a:lnTo>
                  <a:lnTo>
                    <a:pt x="119824" y="3361575"/>
                  </a:lnTo>
                  <a:lnTo>
                    <a:pt x="116560" y="3322396"/>
                  </a:lnTo>
                  <a:lnTo>
                    <a:pt x="113106" y="3283674"/>
                  </a:lnTo>
                  <a:lnTo>
                    <a:pt x="109435" y="3245294"/>
                  </a:lnTo>
                  <a:lnTo>
                    <a:pt x="105613" y="3207169"/>
                  </a:lnTo>
                  <a:lnTo>
                    <a:pt x="101625" y="3169158"/>
                  </a:lnTo>
                  <a:lnTo>
                    <a:pt x="97510" y="3131159"/>
                  </a:lnTo>
                  <a:lnTo>
                    <a:pt x="93268" y="3093072"/>
                  </a:lnTo>
                  <a:lnTo>
                    <a:pt x="88950" y="3054769"/>
                  </a:lnTo>
                  <a:lnTo>
                    <a:pt x="80086" y="2977070"/>
                  </a:lnTo>
                  <a:lnTo>
                    <a:pt x="75603" y="2937459"/>
                  </a:lnTo>
                  <a:lnTo>
                    <a:pt x="71094" y="2897200"/>
                  </a:lnTo>
                  <a:lnTo>
                    <a:pt x="66598" y="2856153"/>
                  </a:lnTo>
                  <a:lnTo>
                    <a:pt x="62128" y="2814231"/>
                  </a:lnTo>
                  <a:lnTo>
                    <a:pt x="57708" y="2771317"/>
                  </a:lnTo>
                  <a:lnTo>
                    <a:pt x="53340" y="2727299"/>
                  </a:lnTo>
                  <a:lnTo>
                    <a:pt x="49072" y="2682049"/>
                  </a:lnTo>
                  <a:lnTo>
                    <a:pt x="44894" y="2635478"/>
                  </a:lnTo>
                  <a:lnTo>
                    <a:pt x="40855" y="2587472"/>
                  </a:lnTo>
                  <a:lnTo>
                    <a:pt x="36957" y="2537904"/>
                  </a:lnTo>
                  <a:lnTo>
                    <a:pt x="33223" y="2486672"/>
                  </a:lnTo>
                  <a:lnTo>
                    <a:pt x="29667" y="2433650"/>
                  </a:lnTo>
                  <a:lnTo>
                    <a:pt x="26314" y="2378748"/>
                  </a:lnTo>
                  <a:lnTo>
                    <a:pt x="23202" y="2321852"/>
                  </a:lnTo>
                  <a:lnTo>
                    <a:pt x="20320" y="2262822"/>
                  </a:lnTo>
                  <a:lnTo>
                    <a:pt x="17703" y="2201583"/>
                  </a:lnTo>
                  <a:lnTo>
                    <a:pt x="15379" y="2138007"/>
                  </a:lnTo>
                  <a:lnTo>
                    <a:pt x="13347" y="2071966"/>
                  </a:lnTo>
                  <a:lnTo>
                    <a:pt x="11645" y="2003374"/>
                  </a:lnTo>
                  <a:lnTo>
                    <a:pt x="10287" y="1932101"/>
                  </a:lnTo>
                  <a:lnTo>
                    <a:pt x="9334" y="1860664"/>
                  </a:lnTo>
                  <a:lnTo>
                    <a:pt x="8763" y="1791601"/>
                  </a:lnTo>
                  <a:lnTo>
                    <a:pt x="8534" y="1679155"/>
                  </a:lnTo>
                  <a:lnTo>
                    <a:pt x="8648" y="1634223"/>
                  </a:lnTo>
                  <a:lnTo>
                    <a:pt x="9296" y="1544116"/>
                  </a:lnTo>
                  <a:lnTo>
                    <a:pt x="10287" y="1470012"/>
                  </a:lnTo>
                  <a:lnTo>
                    <a:pt x="11645" y="1398701"/>
                  </a:lnTo>
                  <a:lnTo>
                    <a:pt x="13360" y="1330058"/>
                  </a:lnTo>
                  <a:lnTo>
                    <a:pt x="15379" y="1263992"/>
                  </a:lnTo>
                  <a:lnTo>
                    <a:pt x="17716" y="1200378"/>
                  </a:lnTo>
                  <a:lnTo>
                    <a:pt x="20332" y="1139101"/>
                  </a:lnTo>
                  <a:lnTo>
                    <a:pt x="23215" y="1080058"/>
                  </a:lnTo>
                  <a:lnTo>
                    <a:pt x="26339" y="1023124"/>
                  </a:lnTo>
                  <a:lnTo>
                    <a:pt x="29692" y="968197"/>
                  </a:lnTo>
                  <a:lnTo>
                    <a:pt x="33248" y="915174"/>
                  </a:lnTo>
                  <a:lnTo>
                    <a:pt x="36995" y="863917"/>
                  </a:lnTo>
                  <a:lnTo>
                    <a:pt x="40894" y="814336"/>
                  </a:lnTo>
                  <a:lnTo>
                    <a:pt x="44945" y="766305"/>
                  </a:lnTo>
                  <a:lnTo>
                    <a:pt x="49123" y="719721"/>
                  </a:lnTo>
                  <a:lnTo>
                    <a:pt x="53403" y="674471"/>
                  </a:lnTo>
                  <a:lnTo>
                    <a:pt x="57772" y="630428"/>
                  </a:lnTo>
                  <a:lnTo>
                    <a:pt x="62204" y="587502"/>
                  </a:lnTo>
                  <a:lnTo>
                    <a:pt x="66675" y="545566"/>
                  </a:lnTo>
                  <a:lnTo>
                    <a:pt x="71183" y="504520"/>
                  </a:lnTo>
                  <a:lnTo>
                    <a:pt x="75692" y="464235"/>
                  </a:lnTo>
                  <a:lnTo>
                    <a:pt x="80175" y="424599"/>
                  </a:lnTo>
                  <a:lnTo>
                    <a:pt x="89039" y="346875"/>
                  </a:lnTo>
                  <a:lnTo>
                    <a:pt x="93370" y="308546"/>
                  </a:lnTo>
                  <a:lnTo>
                    <a:pt x="97612" y="270433"/>
                  </a:lnTo>
                  <a:lnTo>
                    <a:pt x="101739" y="232410"/>
                  </a:lnTo>
                  <a:lnTo>
                    <a:pt x="105727" y="194373"/>
                  </a:lnTo>
                  <a:lnTo>
                    <a:pt x="109550" y="156197"/>
                  </a:lnTo>
                  <a:lnTo>
                    <a:pt x="113220" y="117792"/>
                  </a:lnTo>
                  <a:lnTo>
                    <a:pt x="116687" y="79032"/>
                  </a:lnTo>
                  <a:lnTo>
                    <a:pt x="119938" y="39801"/>
                  </a:lnTo>
                  <a:lnTo>
                    <a:pt x="122961" y="0"/>
                  </a:lnTo>
                  <a:close/>
                </a:path>
              </a:pathLst>
            </a:custGeom>
            <a:solidFill>
              <a:srgbClr val="4A86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2003160" y="4586028"/>
              <a:ext cx="115570" cy="3424554"/>
            </a:xfrm>
            <a:custGeom>
              <a:avLst/>
              <a:gdLst/>
              <a:ahLst/>
              <a:cxnLst/>
              <a:rect l="l" t="t" r="r" b="b"/>
              <a:pathLst>
                <a:path w="115570" h="3424554">
                  <a:moveTo>
                    <a:pt x="115439" y="3424501"/>
                  </a:moveTo>
                  <a:lnTo>
                    <a:pt x="104627" y="3295138"/>
                  </a:lnTo>
                  <a:lnTo>
                    <a:pt x="49232" y="2782784"/>
                  </a:lnTo>
                  <a:lnTo>
                    <a:pt x="36425" y="2646949"/>
                  </a:lnTo>
                  <a:lnTo>
                    <a:pt x="24744" y="2498133"/>
                  </a:lnTo>
                  <a:lnTo>
                    <a:pt x="17846" y="2390218"/>
                  </a:lnTo>
                  <a:lnTo>
                    <a:pt x="11845" y="2274295"/>
                  </a:lnTo>
                  <a:lnTo>
                    <a:pt x="6901" y="2149469"/>
                  </a:lnTo>
                  <a:lnTo>
                    <a:pt x="3173" y="2014842"/>
                  </a:lnTo>
                  <a:lnTo>
                    <a:pt x="819" y="1869521"/>
                  </a:lnTo>
                  <a:lnTo>
                    <a:pt x="0" y="1712609"/>
                  </a:lnTo>
                  <a:lnTo>
                    <a:pt x="821" y="1555581"/>
                  </a:lnTo>
                  <a:lnTo>
                    <a:pt x="3178" y="1410164"/>
                  </a:lnTo>
                  <a:lnTo>
                    <a:pt x="6911" y="1275459"/>
                  </a:lnTo>
                  <a:lnTo>
                    <a:pt x="11862" y="1150568"/>
                  </a:lnTo>
                  <a:lnTo>
                    <a:pt x="17871" y="1034594"/>
                  </a:lnTo>
                  <a:lnTo>
                    <a:pt x="24778" y="926638"/>
                  </a:lnTo>
                  <a:lnTo>
                    <a:pt x="36475" y="777773"/>
                  </a:lnTo>
                  <a:lnTo>
                    <a:pt x="53728" y="598969"/>
                  </a:lnTo>
                  <a:lnTo>
                    <a:pt x="97248" y="205836"/>
                  </a:lnTo>
                  <a:lnTo>
                    <a:pt x="108211" y="90500"/>
                  </a:lnTo>
                  <a:lnTo>
                    <a:pt x="115439" y="0"/>
                  </a:lnTo>
                  <a:lnTo>
                    <a:pt x="106363" y="120583"/>
                  </a:lnTo>
                  <a:lnTo>
                    <a:pt x="50497" y="705292"/>
                  </a:lnTo>
                  <a:lnTo>
                    <a:pt x="38803" y="849451"/>
                  </a:lnTo>
                  <a:lnTo>
                    <a:pt x="28327" y="1005265"/>
                  </a:lnTo>
                  <a:lnTo>
                    <a:pt x="22268" y="1116724"/>
                  </a:lnTo>
                  <a:lnTo>
                    <a:pt x="17124" y="1235028"/>
                  </a:lnTo>
                  <a:lnTo>
                    <a:pt x="13043" y="1360843"/>
                  </a:lnTo>
                  <a:lnTo>
                    <a:pt x="10176" y="1494834"/>
                  </a:lnTo>
                  <a:lnTo>
                    <a:pt x="8670" y="1637668"/>
                  </a:lnTo>
                  <a:lnTo>
                    <a:pt x="8670" y="1787519"/>
                  </a:lnTo>
                  <a:lnTo>
                    <a:pt x="10173" y="1930299"/>
                  </a:lnTo>
                  <a:lnTo>
                    <a:pt x="13037" y="2064244"/>
                  </a:lnTo>
                  <a:lnTo>
                    <a:pt x="17112" y="2190019"/>
                  </a:lnTo>
                  <a:lnTo>
                    <a:pt x="22250" y="2308289"/>
                  </a:lnTo>
                  <a:lnTo>
                    <a:pt x="31624" y="2473076"/>
                  </a:lnTo>
                  <a:lnTo>
                    <a:pt x="42552" y="2624716"/>
                  </a:lnTo>
                  <a:lnTo>
                    <a:pt x="62853" y="2854325"/>
                  </a:lnTo>
                  <a:lnTo>
                    <a:pt x="102916" y="3264221"/>
                  </a:lnTo>
                  <a:lnTo>
                    <a:pt x="112617" y="3384088"/>
                  </a:lnTo>
                  <a:lnTo>
                    <a:pt x="115439" y="3424501"/>
                  </a:lnTo>
                  <a:close/>
                </a:path>
              </a:pathLst>
            </a:custGeom>
            <a:solidFill>
              <a:srgbClr val="4983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2011830" y="4574795"/>
              <a:ext cx="107950" cy="3447415"/>
            </a:xfrm>
            <a:custGeom>
              <a:avLst/>
              <a:gdLst/>
              <a:ahLst/>
              <a:cxnLst/>
              <a:rect l="l" t="t" r="r" b="b"/>
              <a:pathLst>
                <a:path w="107950" h="3447415">
                  <a:moveTo>
                    <a:pt x="107604" y="3447205"/>
                  </a:moveTo>
                  <a:lnTo>
                    <a:pt x="97666" y="3315264"/>
                  </a:lnTo>
                  <a:lnTo>
                    <a:pt x="41781" y="2730845"/>
                  </a:lnTo>
                  <a:lnTo>
                    <a:pt x="30097" y="2586724"/>
                  </a:lnTo>
                  <a:lnTo>
                    <a:pt x="19631" y="2430951"/>
                  </a:lnTo>
                  <a:lnTo>
                    <a:pt x="13579" y="2319522"/>
                  </a:lnTo>
                  <a:lnTo>
                    <a:pt x="8441" y="2201252"/>
                  </a:lnTo>
                  <a:lnTo>
                    <a:pt x="4366" y="2075477"/>
                  </a:lnTo>
                  <a:lnTo>
                    <a:pt x="1503" y="1941532"/>
                  </a:lnTo>
                  <a:lnTo>
                    <a:pt x="0" y="1798752"/>
                  </a:lnTo>
                  <a:lnTo>
                    <a:pt x="0" y="1648900"/>
                  </a:lnTo>
                  <a:lnTo>
                    <a:pt x="1505" y="1506067"/>
                  </a:lnTo>
                  <a:lnTo>
                    <a:pt x="4373" y="1372076"/>
                  </a:lnTo>
                  <a:lnTo>
                    <a:pt x="8453" y="1246261"/>
                  </a:lnTo>
                  <a:lnTo>
                    <a:pt x="13598" y="1127957"/>
                  </a:lnTo>
                  <a:lnTo>
                    <a:pt x="22982" y="963126"/>
                  </a:lnTo>
                  <a:lnTo>
                    <a:pt x="33920" y="811447"/>
                  </a:lnTo>
                  <a:lnTo>
                    <a:pt x="54234" y="581770"/>
                  </a:lnTo>
                  <a:lnTo>
                    <a:pt x="90700" y="211463"/>
                  </a:lnTo>
                  <a:lnTo>
                    <a:pt x="103956" y="51686"/>
                  </a:lnTo>
                  <a:lnTo>
                    <a:pt x="107604" y="0"/>
                  </a:lnTo>
                  <a:lnTo>
                    <a:pt x="96034" y="164583"/>
                  </a:lnTo>
                  <a:lnTo>
                    <a:pt x="47392" y="735957"/>
                  </a:lnTo>
                  <a:lnTo>
                    <a:pt x="33154" y="935879"/>
                  </a:lnTo>
                  <a:lnTo>
                    <a:pt x="23914" y="1097058"/>
                  </a:lnTo>
                  <a:lnTo>
                    <a:pt x="16426" y="1269495"/>
                  </a:lnTo>
                  <a:lnTo>
                    <a:pt x="12640" y="1391429"/>
                  </a:lnTo>
                  <a:lnTo>
                    <a:pt x="9978" y="1519450"/>
                  </a:lnTo>
                  <a:lnTo>
                    <a:pt x="8581" y="1653991"/>
                  </a:lnTo>
                  <a:lnTo>
                    <a:pt x="8581" y="1793682"/>
                  </a:lnTo>
                  <a:lnTo>
                    <a:pt x="9976" y="1928203"/>
                  </a:lnTo>
                  <a:lnTo>
                    <a:pt x="12633" y="2056207"/>
                  </a:lnTo>
                  <a:lnTo>
                    <a:pt x="18684" y="2236937"/>
                  </a:lnTo>
                  <a:lnTo>
                    <a:pt x="26797" y="2405435"/>
                  </a:lnTo>
                  <a:lnTo>
                    <a:pt x="36507" y="2563161"/>
                  </a:lnTo>
                  <a:lnTo>
                    <a:pt x="54972" y="2806068"/>
                  </a:lnTo>
                  <a:lnTo>
                    <a:pt x="96001" y="3282734"/>
                  </a:lnTo>
                  <a:lnTo>
                    <a:pt x="107604" y="3447205"/>
                  </a:lnTo>
                  <a:close/>
                </a:path>
              </a:pathLst>
            </a:custGeom>
            <a:solidFill>
              <a:srgbClr val="468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2020412" y="4563682"/>
              <a:ext cx="100330" cy="3469640"/>
            </a:xfrm>
            <a:custGeom>
              <a:avLst/>
              <a:gdLst/>
              <a:ahLst/>
              <a:cxnLst/>
              <a:rect l="l" t="t" r="r" b="b"/>
              <a:pathLst>
                <a:path w="100329" h="3469640">
                  <a:moveTo>
                    <a:pt x="99978" y="3469551"/>
                  </a:moveTo>
                  <a:lnTo>
                    <a:pt x="84099" y="3252442"/>
                  </a:lnTo>
                  <a:lnTo>
                    <a:pt x="38766" y="2722689"/>
                  </a:lnTo>
                  <a:lnTo>
                    <a:pt x="24541" y="2522806"/>
                  </a:lnTo>
                  <a:lnTo>
                    <a:pt x="15311" y="2361651"/>
                  </a:lnTo>
                  <a:lnTo>
                    <a:pt x="7833" y="2189238"/>
                  </a:lnTo>
                  <a:lnTo>
                    <a:pt x="4052" y="2067320"/>
                  </a:lnTo>
                  <a:lnTo>
                    <a:pt x="1394" y="1939316"/>
                  </a:lnTo>
                  <a:lnTo>
                    <a:pt x="0" y="1804795"/>
                  </a:lnTo>
                  <a:lnTo>
                    <a:pt x="0" y="1665104"/>
                  </a:lnTo>
                  <a:lnTo>
                    <a:pt x="1397" y="1530563"/>
                  </a:lnTo>
                  <a:lnTo>
                    <a:pt x="4058" y="1402542"/>
                  </a:lnTo>
                  <a:lnTo>
                    <a:pt x="10117" y="1221788"/>
                  </a:lnTo>
                  <a:lnTo>
                    <a:pt x="18241" y="1053266"/>
                  </a:lnTo>
                  <a:lnTo>
                    <a:pt x="27962" y="895514"/>
                  </a:lnTo>
                  <a:lnTo>
                    <a:pt x="46440" y="652556"/>
                  </a:lnTo>
                  <a:lnTo>
                    <a:pt x="87453" y="175696"/>
                  </a:lnTo>
                  <a:lnTo>
                    <a:pt x="99978" y="0"/>
                  </a:lnTo>
                  <a:lnTo>
                    <a:pt x="83033" y="255193"/>
                  </a:lnTo>
                  <a:lnTo>
                    <a:pt x="44332" y="766518"/>
                  </a:lnTo>
                  <a:lnTo>
                    <a:pt x="31174" y="971662"/>
                  </a:lnTo>
                  <a:lnTo>
                    <a:pt x="22633" y="1133820"/>
                  </a:lnTo>
                  <a:lnTo>
                    <a:pt x="15713" y="1303843"/>
                  </a:lnTo>
                  <a:lnTo>
                    <a:pt x="10845" y="1482410"/>
                  </a:lnTo>
                  <a:lnTo>
                    <a:pt x="8954" y="1606533"/>
                  </a:lnTo>
                  <a:lnTo>
                    <a:pt x="8295" y="1734954"/>
                  </a:lnTo>
                  <a:lnTo>
                    <a:pt x="8953" y="1863356"/>
                  </a:lnTo>
                  <a:lnTo>
                    <a:pt x="12207" y="2047966"/>
                  </a:lnTo>
                  <a:lnTo>
                    <a:pt x="17798" y="2223587"/>
                  </a:lnTo>
                  <a:lnTo>
                    <a:pt x="25296" y="2390892"/>
                  </a:lnTo>
                  <a:lnTo>
                    <a:pt x="37514" y="2602197"/>
                  </a:lnTo>
                  <a:lnTo>
                    <a:pt x="92183" y="3343578"/>
                  </a:lnTo>
                  <a:lnTo>
                    <a:pt x="99978" y="3469551"/>
                  </a:lnTo>
                  <a:close/>
                </a:path>
              </a:pathLst>
            </a:custGeom>
            <a:solidFill>
              <a:srgbClr val="457E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2028707" y="4552688"/>
              <a:ext cx="92710" cy="3491865"/>
            </a:xfrm>
            <a:custGeom>
              <a:avLst/>
              <a:gdLst/>
              <a:ahLst/>
              <a:cxnLst/>
              <a:rect l="l" t="t" r="r" b="b"/>
              <a:pathLst>
                <a:path w="92709" h="3491865">
                  <a:moveTo>
                    <a:pt x="92638" y="3491658"/>
                  </a:moveTo>
                  <a:lnTo>
                    <a:pt x="71395" y="3181604"/>
                  </a:lnTo>
                  <a:lnTo>
                    <a:pt x="35992" y="2714250"/>
                  </a:lnTo>
                  <a:lnTo>
                    <a:pt x="22846" y="2509136"/>
                  </a:lnTo>
                  <a:lnTo>
                    <a:pt x="14316" y="2346999"/>
                  </a:lnTo>
                  <a:lnTo>
                    <a:pt x="7406" y="2176997"/>
                  </a:lnTo>
                  <a:lnTo>
                    <a:pt x="2546" y="1998455"/>
                  </a:lnTo>
                  <a:lnTo>
                    <a:pt x="657" y="1874349"/>
                  </a:lnTo>
                  <a:lnTo>
                    <a:pt x="0" y="1745948"/>
                  </a:lnTo>
                  <a:lnTo>
                    <a:pt x="658" y="1617527"/>
                  </a:lnTo>
                  <a:lnTo>
                    <a:pt x="3918" y="1432890"/>
                  </a:lnTo>
                  <a:lnTo>
                    <a:pt x="9518" y="1257247"/>
                  </a:lnTo>
                  <a:lnTo>
                    <a:pt x="17026" y="1089920"/>
                  </a:lnTo>
                  <a:lnTo>
                    <a:pt x="29258" y="878586"/>
                  </a:lnTo>
                  <a:lnTo>
                    <a:pt x="83914" y="137024"/>
                  </a:lnTo>
                  <a:lnTo>
                    <a:pt x="92638" y="0"/>
                  </a:lnTo>
                  <a:lnTo>
                    <a:pt x="35405" y="901177"/>
                  </a:lnTo>
                  <a:lnTo>
                    <a:pt x="24196" y="1115665"/>
                  </a:lnTo>
                  <a:lnTo>
                    <a:pt x="17316" y="1281797"/>
                  </a:lnTo>
                  <a:lnTo>
                    <a:pt x="12185" y="1452315"/>
                  </a:lnTo>
                  <a:lnTo>
                    <a:pt x="9199" y="1627105"/>
                  </a:lnTo>
                  <a:lnTo>
                    <a:pt x="8748" y="1805598"/>
                  </a:lnTo>
                  <a:lnTo>
                    <a:pt x="10927" y="1981782"/>
                  </a:lnTo>
                  <a:lnTo>
                    <a:pt x="15380" y="2153728"/>
                  </a:lnTo>
                  <a:lnTo>
                    <a:pt x="24171" y="2376198"/>
                  </a:lnTo>
                  <a:lnTo>
                    <a:pt x="38431" y="2642991"/>
                  </a:lnTo>
                  <a:lnTo>
                    <a:pt x="88030" y="3406476"/>
                  </a:lnTo>
                  <a:lnTo>
                    <a:pt x="92638" y="3491658"/>
                  </a:lnTo>
                  <a:close/>
                </a:path>
              </a:pathLst>
            </a:custGeom>
            <a:solidFill>
              <a:srgbClr val="447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037455" y="4541575"/>
              <a:ext cx="85090" cy="3514090"/>
            </a:xfrm>
            <a:custGeom>
              <a:avLst/>
              <a:gdLst/>
              <a:ahLst/>
              <a:cxnLst/>
              <a:rect l="l" t="t" r="r" b="b"/>
              <a:pathLst>
                <a:path w="85090" h="3514090">
                  <a:moveTo>
                    <a:pt x="84725" y="3513884"/>
                  </a:moveTo>
                  <a:lnTo>
                    <a:pt x="26618" y="2601772"/>
                  </a:lnTo>
                  <a:lnTo>
                    <a:pt x="15423" y="2387311"/>
                  </a:lnTo>
                  <a:lnTo>
                    <a:pt x="6632" y="2164841"/>
                  </a:lnTo>
                  <a:lnTo>
                    <a:pt x="2179" y="1992895"/>
                  </a:lnTo>
                  <a:lnTo>
                    <a:pt x="0" y="1816711"/>
                  </a:lnTo>
                  <a:lnTo>
                    <a:pt x="450" y="1638218"/>
                  </a:lnTo>
                  <a:lnTo>
                    <a:pt x="3437" y="1463428"/>
                  </a:lnTo>
                  <a:lnTo>
                    <a:pt x="8568" y="1292910"/>
                  </a:lnTo>
                  <a:lnTo>
                    <a:pt x="18061" y="1072395"/>
                  </a:lnTo>
                  <a:lnTo>
                    <a:pt x="36077" y="756840"/>
                  </a:lnTo>
                  <a:lnTo>
                    <a:pt x="76762" y="139802"/>
                  </a:lnTo>
                  <a:lnTo>
                    <a:pt x="84725" y="0"/>
                  </a:lnTo>
                  <a:lnTo>
                    <a:pt x="31515" y="957998"/>
                  </a:lnTo>
                  <a:lnTo>
                    <a:pt x="19648" y="1223062"/>
                  </a:lnTo>
                  <a:lnTo>
                    <a:pt x="12692" y="1437145"/>
                  </a:lnTo>
                  <a:lnTo>
                    <a:pt x="9470" y="1597606"/>
                  </a:lnTo>
                  <a:lnTo>
                    <a:pt x="8322" y="1757061"/>
                  </a:lnTo>
                  <a:lnTo>
                    <a:pt x="9470" y="1916514"/>
                  </a:lnTo>
                  <a:lnTo>
                    <a:pt x="14171" y="2130531"/>
                  </a:lnTo>
                  <a:lnTo>
                    <a:pt x="24045" y="2397571"/>
                  </a:lnTo>
                  <a:lnTo>
                    <a:pt x="82774" y="3472208"/>
                  </a:lnTo>
                  <a:lnTo>
                    <a:pt x="84725" y="3513884"/>
                  </a:lnTo>
                  <a:close/>
                </a:path>
              </a:pathLst>
            </a:custGeom>
            <a:solidFill>
              <a:srgbClr val="4279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2045778" y="4530821"/>
              <a:ext cx="77470" cy="3535679"/>
            </a:xfrm>
            <a:custGeom>
              <a:avLst/>
              <a:gdLst/>
              <a:ahLst/>
              <a:cxnLst/>
              <a:rect l="l" t="t" r="r" b="b"/>
              <a:pathLst>
                <a:path w="77470" h="3535679">
                  <a:moveTo>
                    <a:pt x="77238" y="3535512"/>
                  </a:moveTo>
                  <a:lnTo>
                    <a:pt x="23192" y="2566822"/>
                  </a:lnTo>
                  <a:lnTo>
                    <a:pt x="11325" y="2301788"/>
                  </a:lnTo>
                  <a:lnTo>
                    <a:pt x="4370" y="2087722"/>
                  </a:lnTo>
                  <a:lnTo>
                    <a:pt x="1147" y="1927268"/>
                  </a:lnTo>
                  <a:lnTo>
                    <a:pt x="0" y="1767816"/>
                  </a:lnTo>
                  <a:lnTo>
                    <a:pt x="1147" y="1608361"/>
                  </a:lnTo>
                  <a:lnTo>
                    <a:pt x="5848" y="1394332"/>
                  </a:lnTo>
                  <a:lnTo>
                    <a:pt x="15722" y="1127268"/>
                  </a:lnTo>
                  <a:lnTo>
                    <a:pt x="74452" y="52440"/>
                  </a:lnTo>
                  <a:lnTo>
                    <a:pt x="77357" y="0"/>
                  </a:lnTo>
                  <a:lnTo>
                    <a:pt x="27049" y="1045725"/>
                  </a:lnTo>
                  <a:lnTo>
                    <a:pt x="15245" y="1365164"/>
                  </a:lnTo>
                  <a:lnTo>
                    <a:pt x="10285" y="1571346"/>
                  </a:lnTo>
                  <a:lnTo>
                    <a:pt x="8594" y="1719810"/>
                  </a:lnTo>
                  <a:lnTo>
                    <a:pt x="8943" y="1864625"/>
                  </a:lnTo>
                  <a:lnTo>
                    <a:pt x="12415" y="2066434"/>
                  </a:lnTo>
                  <a:lnTo>
                    <a:pt x="20604" y="2329315"/>
                  </a:lnTo>
                  <a:lnTo>
                    <a:pt x="77238" y="3535512"/>
                  </a:lnTo>
                  <a:close/>
                </a:path>
              </a:pathLst>
            </a:custGeom>
            <a:solidFill>
              <a:srgbClr val="4077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054373" y="4520066"/>
              <a:ext cx="69850" cy="3557270"/>
            </a:xfrm>
            <a:custGeom>
              <a:avLst/>
              <a:gdLst/>
              <a:ahLst/>
              <a:cxnLst/>
              <a:rect l="l" t="t" r="r" b="b"/>
              <a:pathLst>
                <a:path w="69850" h="3557270">
                  <a:moveTo>
                    <a:pt x="69598" y="3557022"/>
                  </a:moveTo>
                  <a:lnTo>
                    <a:pt x="18447" y="2500705"/>
                  </a:lnTo>
                  <a:lnTo>
                    <a:pt x="6649" y="2181270"/>
                  </a:lnTo>
                  <a:lnTo>
                    <a:pt x="1690" y="1975072"/>
                  </a:lnTo>
                  <a:lnTo>
                    <a:pt x="0" y="1826586"/>
                  </a:lnTo>
                  <a:lnTo>
                    <a:pt x="348" y="1681779"/>
                  </a:lnTo>
                  <a:lnTo>
                    <a:pt x="3821" y="1479994"/>
                  </a:lnTo>
                  <a:lnTo>
                    <a:pt x="12013" y="1217120"/>
                  </a:lnTo>
                  <a:lnTo>
                    <a:pt x="69598" y="0"/>
                  </a:lnTo>
                  <a:lnTo>
                    <a:pt x="21065" y="1189326"/>
                  </a:lnTo>
                  <a:lnTo>
                    <a:pt x="11976" y="1501291"/>
                  </a:lnTo>
                  <a:lnTo>
                    <a:pt x="8891" y="1691121"/>
                  </a:lnTo>
                  <a:lnTo>
                    <a:pt x="8582" y="1821612"/>
                  </a:lnTo>
                  <a:lnTo>
                    <a:pt x="10947" y="2006767"/>
                  </a:lnTo>
                  <a:lnTo>
                    <a:pt x="19252" y="2314209"/>
                  </a:lnTo>
                  <a:lnTo>
                    <a:pt x="69598" y="3557022"/>
                  </a:lnTo>
                  <a:close/>
                </a:path>
              </a:pathLst>
            </a:custGeom>
            <a:solidFill>
              <a:srgbClr val="4073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062955" y="4509431"/>
              <a:ext cx="62230" cy="3578860"/>
            </a:xfrm>
            <a:custGeom>
              <a:avLst/>
              <a:gdLst/>
              <a:ahLst/>
              <a:cxnLst/>
              <a:rect l="l" t="t" r="r" b="b"/>
              <a:pathLst>
                <a:path w="62229" h="3578859">
                  <a:moveTo>
                    <a:pt x="61852" y="3578292"/>
                  </a:moveTo>
                  <a:lnTo>
                    <a:pt x="12483" y="2378470"/>
                  </a:lnTo>
                  <a:lnTo>
                    <a:pt x="3394" y="2066518"/>
                  </a:lnTo>
                  <a:lnTo>
                    <a:pt x="309" y="1876672"/>
                  </a:lnTo>
                  <a:lnTo>
                    <a:pt x="0" y="1746173"/>
                  </a:lnTo>
                  <a:lnTo>
                    <a:pt x="2365" y="1561039"/>
                  </a:lnTo>
                  <a:lnTo>
                    <a:pt x="10670" y="1253592"/>
                  </a:lnTo>
                  <a:lnTo>
                    <a:pt x="61852" y="0"/>
                  </a:lnTo>
                  <a:lnTo>
                    <a:pt x="17817" y="1279558"/>
                  </a:lnTo>
                  <a:lnTo>
                    <a:pt x="9780" y="1625519"/>
                  </a:lnTo>
                  <a:lnTo>
                    <a:pt x="8370" y="1789205"/>
                  </a:lnTo>
                  <a:lnTo>
                    <a:pt x="10537" y="1998270"/>
                  </a:lnTo>
                  <a:lnTo>
                    <a:pt x="24646" y="2518386"/>
                  </a:lnTo>
                  <a:lnTo>
                    <a:pt x="61852" y="3578292"/>
                  </a:lnTo>
                  <a:close/>
                </a:path>
              </a:pathLst>
            </a:custGeom>
            <a:solidFill>
              <a:srgbClr val="3D72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071325" y="4499154"/>
              <a:ext cx="54610" cy="3599179"/>
            </a:xfrm>
            <a:custGeom>
              <a:avLst/>
              <a:gdLst/>
              <a:ahLst/>
              <a:cxnLst/>
              <a:rect l="l" t="t" r="r" b="b"/>
              <a:pathLst>
                <a:path w="54609" h="3599179">
                  <a:moveTo>
                    <a:pt x="54437" y="3598964"/>
                  </a:moveTo>
                  <a:lnTo>
                    <a:pt x="53481" y="3588568"/>
                  </a:lnTo>
                  <a:lnTo>
                    <a:pt x="9446" y="2309179"/>
                  </a:lnTo>
                  <a:lnTo>
                    <a:pt x="1409" y="1963200"/>
                  </a:lnTo>
                  <a:lnTo>
                    <a:pt x="0" y="1799482"/>
                  </a:lnTo>
                  <a:lnTo>
                    <a:pt x="2166" y="1590455"/>
                  </a:lnTo>
                  <a:lnTo>
                    <a:pt x="16276" y="1070343"/>
                  </a:lnTo>
                  <a:lnTo>
                    <a:pt x="54437" y="0"/>
                  </a:lnTo>
                  <a:lnTo>
                    <a:pt x="14194" y="1420112"/>
                  </a:lnTo>
                  <a:lnTo>
                    <a:pt x="8905" y="1730762"/>
                  </a:lnTo>
                  <a:lnTo>
                    <a:pt x="9283" y="1906287"/>
                  </a:lnTo>
                  <a:lnTo>
                    <a:pt x="24107" y="2562535"/>
                  </a:lnTo>
                  <a:lnTo>
                    <a:pt x="54437" y="3598964"/>
                  </a:lnTo>
                  <a:close/>
                </a:path>
              </a:pathLst>
            </a:custGeom>
            <a:solidFill>
              <a:srgbClr val="3C6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080231" y="4489117"/>
              <a:ext cx="46990" cy="3619500"/>
            </a:xfrm>
            <a:custGeom>
              <a:avLst/>
              <a:gdLst/>
              <a:ahLst/>
              <a:cxnLst/>
              <a:rect l="l" t="t" r="r" b="b"/>
              <a:pathLst>
                <a:path w="46990" h="3619500">
                  <a:moveTo>
                    <a:pt x="46366" y="3619040"/>
                  </a:moveTo>
                  <a:lnTo>
                    <a:pt x="45531" y="3609002"/>
                  </a:lnTo>
                  <a:lnTo>
                    <a:pt x="5288" y="2188821"/>
                  </a:lnTo>
                  <a:lnTo>
                    <a:pt x="0" y="1878221"/>
                  </a:lnTo>
                  <a:lnTo>
                    <a:pt x="377" y="1702687"/>
                  </a:lnTo>
                  <a:lnTo>
                    <a:pt x="15201" y="1046377"/>
                  </a:lnTo>
                  <a:lnTo>
                    <a:pt x="46366" y="0"/>
                  </a:lnTo>
                  <a:lnTo>
                    <a:pt x="9623" y="1644517"/>
                  </a:lnTo>
                  <a:lnTo>
                    <a:pt x="8227" y="1836764"/>
                  </a:lnTo>
                  <a:lnTo>
                    <a:pt x="46366" y="3619040"/>
                  </a:lnTo>
                  <a:close/>
                </a:path>
              </a:pathLst>
            </a:custGeom>
            <a:solidFill>
              <a:srgbClr val="3B6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2088459" y="4479557"/>
              <a:ext cx="39370" cy="3638550"/>
            </a:xfrm>
            <a:custGeom>
              <a:avLst/>
              <a:gdLst/>
              <a:ahLst/>
              <a:cxnLst/>
              <a:rect l="l" t="t" r="r" b="b"/>
              <a:pathLst>
                <a:path w="39370" h="3638550">
                  <a:moveTo>
                    <a:pt x="38975" y="3638039"/>
                  </a:moveTo>
                  <a:lnTo>
                    <a:pt x="38139" y="3628599"/>
                  </a:lnTo>
                  <a:lnTo>
                    <a:pt x="1396" y="1984045"/>
                  </a:lnTo>
                  <a:lnTo>
                    <a:pt x="0" y="1791825"/>
                  </a:lnTo>
                  <a:lnTo>
                    <a:pt x="38975" y="0"/>
                  </a:lnTo>
                  <a:lnTo>
                    <a:pt x="8582" y="1796692"/>
                  </a:lnTo>
                  <a:lnTo>
                    <a:pt x="38975" y="3638039"/>
                  </a:lnTo>
                  <a:close/>
                </a:path>
              </a:pathLst>
            </a:custGeom>
            <a:solidFill>
              <a:srgbClr val="3A6A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097042" y="4470953"/>
              <a:ext cx="31750" cy="3655695"/>
            </a:xfrm>
            <a:custGeom>
              <a:avLst/>
              <a:gdLst/>
              <a:ahLst/>
              <a:cxnLst/>
              <a:rect l="l" t="t" r="r" b="b"/>
              <a:pathLst>
                <a:path w="31750" h="3655695">
                  <a:moveTo>
                    <a:pt x="31227" y="3655247"/>
                  </a:moveTo>
                  <a:lnTo>
                    <a:pt x="30392" y="3646643"/>
                  </a:lnTo>
                  <a:lnTo>
                    <a:pt x="0" y="1850061"/>
                  </a:lnTo>
                  <a:lnTo>
                    <a:pt x="31227" y="0"/>
                  </a:lnTo>
                  <a:lnTo>
                    <a:pt x="8463" y="1845200"/>
                  </a:lnTo>
                  <a:lnTo>
                    <a:pt x="31227" y="3655247"/>
                  </a:lnTo>
                  <a:close/>
                </a:path>
              </a:pathLst>
            </a:custGeom>
            <a:solidFill>
              <a:srgbClr val="3766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105505" y="4463903"/>
              <a:ext cx="24130" cy="3669665"/>
            </a:xfrm>
            <a:custGeom>
              <a:avLst/>
              <a:gdLst/>
              <a:ahLst/>
              <a:cxnLst/>
              <a:rect l="l" t="t" r="r" b="b"/>
              <a:pathLst>
                <a:path w="24129" h="3669665">
                  <a:moveTo>
                    <a:pt x="23719" y="3669467"/>
                  </a:moveTo>
                  <a:lnTo>
                    <a:pt x="22764" y="3662297"/>
                  </a:lnTo>
                  <a:lnTo>
                    <a:pt x="0" y="1817207"/>
                  </a:lnTo>
                  <a:lnTo>
                    <a:pt x="22764" y="7050"/>
                  </a:lnTo>
                  <a:lnTo>
                    <a:pt x="23719" y="0"/>
                  </a:lnTo>
                  <a:lnTo>
                    <a:pt x="8655" y="1886561"/>
                  </a:lnTo>
                  <a:lnTo>
                    <a:pt x="23719" y="3669467"/>
                  </a:lnTo>
                  <a:close/>
                </a:path>
              </a:pathLst>
            </a:custGeom>
            <a:solidFill>
              <a:srgbClr val="376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2114160" y="4460557"/>
              <a:ext cx="16510" cy="3676650"/>
            </a:xfrm>
            <a:custGeom>
              <a:avLst/>
              <a:gdLst/>
              <a:ahLst/>
              <a:cxnLst/>
              <a:rect l="l" t="t" r="r" b="b"/>
              <a:pathLst>
                <a:path w="16509" h="3676650">
                  <a:moveTo>
                    <a:pt x="15899" y="3676039"/>
                  </a:moveTo>
                  <a:lnTo>
                    <a:pt x="15064" y="3672813"/>
                  </a:lnTo>
                  <a:lnTo>
                    <a:pt x="0" y="1786251"/>
                  </a:lnTo>
                  <a:lnTo>
                    <a:pt x="15064" y="3345"/>
                  </a:lnTo>
                  <a:lnTo>
                    <a:pt x="15661" y="0"/>
                  </a:lnTo>
                  <a:lnTo>
                    <a:pt x="9251" y="2075604"/>
                  </a:lnTo>
                  <a:lnTo>
                    <a:pt x="15899" y="3676039"/>
                  </a:lnTo>
                  <a:close/>
                </a:path>
              </a:pathLst>
            </a:custGeom>
            <a:solidFill>
              <a:srgbClr val="3461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2126608" y="4460544"/>
              <a:ext cx="4445" cy="3676015"/>
            </a:xfrm>
            <a:custGeom>
              <a:avLst/>
              <a:gdLst/>
              <a:ahLst/>
              <a:cxnLst/>
              <a:rect l="l" t="t" r="r" b="b"/>
              <a:pathLst>
                <a:path w="4445" h="3676015">
                  <a:moveTo>
                    <a:pt x="4318" y="19062"/>
                  </a:moveTo>
                  <a:lnTo>
                    <a:pt x="4229" y="0"/>
                  </a:lnTo>
                  <a:lnTo>
                    <a:pt x="3403" y="0"/>
                  </a:lnTo>
                  <a:lnTo>
                    <a:pt x="3403" y="19062"/>
                  </a:lnTo>
                  <a:lnTo>
                    <a:pt x="0" y="19062"/>
                  </a:lnTo>
                  <a:lnTo>
                    <a:pt x="0" y="1642910"/>
                  </a:lnTo>
                  <a:lnTo>
                    <a:pt x="38" y="3675900"/>
                  </a:lnTo>
                  <a:lnTo>
                    <a:pt x="4140" y="3675900"/>
                  </a:lnTo>
                  <a:lnTo>
                    <a:pt x="4140" y="1642910"/>
                  </a:lnTo>
                  <a:lnTo>
                    <a:pt x="4318" y="1642910"/>
                  </a:lnTo>
                  <a:lnTo>
                    <a:pt x="4318" y="19062"/>
                  </a:lnTo>
                  <a:close/>
                </a:path>
              </a:pathLst>
            </a:custGeom>
            <a:solidFill>
              <a:srgbClr val="335E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/>
          <p:nvPr/>
        </p:nvSpPr>
        <p:spPr>
          <a:xfrm>
            <a:off x="9629300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9483897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9338492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9193088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9074902" y="3574379"/>
            <a:ext cx="27305" cy="54610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0" y="54489"/>
                </a:moveTo>
                <a:lnTo>
                  <a:pt x="0" y="0"/>
                </a:lnTo>
                <a:lnTo>
                  <a:pt x="10598" y="2139"/>
                </a:lnTo>
                <a:lnTo>
                  <a:pt x="19250" y="7976"/>
                </a:lnTo>
                <a:lnTo>
                  <a:pt x="25081" y="16636"/>
                </a:lnTo>
                <a:lnTo>
                  <a:pt x="27218" y="27244"/>
                </a:lnTo>
                <a:lnTo>
                  <a:pt x="25081" y="37853"/>
                </a:lnTo>
                <a:lnTo>
                  <a:pt x="19250" y="46513"/>
                </a:lnTo>
                <a:lnTo>
                  <a:pt x="10598" y="52350"/>
                </a:lnTo>
                <a:lnTo>
                  <a:pt x="0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1958511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99" y="54489"/>
                </a:moveTo>
                <a:lnTo>
                  <a:pt x="16519" y="52350"/>
                </a:lnTo>
                <a:lnTo>
                  <a:pt x="7908" y="46513"/>
                </a:lnTo>
                <a:lnTo>
                  <a:pt x="2118" y="37853"/>
                </a:lnTo>
                <a:lnTo>
                  <a:pt x="0" y="27244"/>
                </a:lnTo>
                <a:lnTo>
                  <a:pt x="2118" y="16636"/>
                </a:lnTo>
                <a:lnTo>
                  <a:pt x="7908" y="7976"/>
                </a:lnTo>
                <a:lnTo>
                  <a:pt x="16519" y="2139"/>
                </a:lnTo>
                <a:lnTo>
                  <a:pt x="27099" y="0"/>
                </a:lnTo>
                <a:lnTo>
                  <a:pt x="37697" y="2139"/>
                </a:lnTo>
                <a:lnTo>
                  <a:pt x="46349" y="7976"/>
                </a:lnTo>
                <a:lnTo>
                  <a:pt x="52180" y="16636"/>
                </a:lnTo>
                <a:lnTo>
                  <a:pt x="54317" y="27244"/>
                </a:lnTo>
                <a:lnTo>
                  <a:pt x="52180" y="37853"/>
                </a:lnTo>
                <a:lnTo>
                  <a:pt x="46349" y="46513"/>
                </a:lnTo>
                <a:lnTo>
                  <a:pt x="37697" y="52350"/>
                </a:lnTo>
                <a:lnTo>
                  <a:pt x="27099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2103796" y="3574379"/>
            <a:ext cx="27305" cy="54610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27218" y="54489"/>
                </a:moveTo>
                <a:lnTo>
                  <a:pt x="16670" y="52350"/>
                </a:lnTo>
                <a:lnTo>
                  <a:pt x="8013" y="46513"/>
                </a:lnTo>
                <a:lnTo>
                  <a:pt x="2154" y="37853"/>
                </a:lnTo>
                <a:lnTo>
                  <a:pt x="0" y="27244"/>
                </a:lnTo>
                <a:lnTo>
                  <a:pt x="2154" y="16636"/>
                </a:lnTo>
                <a:lnTo>
                  <a:pt x="8013" y="7976"/>
                </a:lnTo>
                <a:lnTo>
                  <a:pt x="16670" y="2139"/>
                </a:lnTo>
                <a:lnTo>
                  <a:pt x="27218" y="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1522180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337" y="54489"/>
                </a:moveTo>
                <a:lnTo>
                  <a:pt x="16720" y="52350"/>
                </a:lnTo>
                <a:lnTo>
                  <a:pt x="8028" y="46513"/>
                </a:lnTo>
                <a:lnTo>
                  <a:pt x="2156" y="37853"/>
                </a:lnTo>
                <a:lnTo>
                  <a:pt x="0" y="27244"/>
                </a:lnTo>
                <a:lnTo>
                  <a:pt x="2156" y="16636"/>
                </a:lnTo>
                <a:lnTo>
                  <a:pt x="8028" y="7976"/>
                </a:lnTo>
                <a:lnTo>
                  <a:pt x="16720" y="2139"/>
                </a:lnTo>
                <a:lnTo>
                  <a:pt x="27337" y="0"/>
                </a:lnTo>
                <a:lnTo>
                  <a:pt x="37867" y="2139"/>
                </a:lnTo>
                <a:lnTo>
                  <a:pt x="46483" y="7976"/>
                </a:lnTo>
                <a:lnTo>
                  <a:pt x="52301" y="16636"/>
                </a:lnTo>
                <a:lnTo>
                  <a:pt x="54437" y="27244"/>
                </a:lnTo>
                <a:lnTo>
                  <a:pt x="52301" y="37853"/>
                </a:lnTo>
                <a:lnTo>
                  <a:pt x="46483" y="46513"/>
                </a:lnTo>
                <a:lnTo>
                  <a:pt x="37867" y="52350"/>
                </a:lnTo>
                <a:lnTo>
                  <a:pt x="27337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1667704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569" y="52350"/>
                </a:lnTo>
                <a:lnTo>
                  <a:pt x="7923" y="46513"/>
                </a:lnTo>
                <a:lnTo>
                  <a:pt x="2120" y="37853"/>
                </a:lnTo>
                <a:lnTo>
                  <a:pt x="0" y="27244"/>
                </a:lnTo>
                <a:lnTo>
                  <a:pt x="2120" y="16636"/>
                </a:lnTo>
                <a:lnTo>
                  <a:pt x="7923" y="7976"/>
                </a:lnTo>
                <a:lnTo>
                  <a:pt x="16569" y="2139"/>
                </a:lnTo>
                <a:lnTo>
                  <a:pt x="27218" y="0"/>
                </a:lnTo>
                <a:lnTo>
                  <a:pt x="37747" y="2139"/>
                </a:lnTo>
                <a:lnTo>
                  <a:pt x="46363" y="7976"/>
                </a:lnTo>
                <a:lnTo>
                  <a:pt x="52181" y="16636"/>
                </a:lnTo>
                <a:lnTo>
                  <a:pt x="54317" y="27244"/>
                </a:lnTo>
                <a:lnTo>
                  <a:pt x="52181" y="37853"/>
                </a:lnTo>
                <a:lnTo>
                  <a:pt x="46363" y="46513"/>
                </a:lnTo>
                <a:lnTo>
                  <a:pt x="3774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1813108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99" y="54489"/>
                </a:moveTo>
                <a:lnTo>
                  <a:pt x="16519" y="52350"/>
                </a:lnTo>
                <a:lnTo>
                  <a:pt x="7908" y="46513"/>
                </a:lnTo>
                <a:lnTo>
                  <a:pt x="2118" y="37853"/>
                </a:lnTo>
                <a:lnTo>
                  <a:pt x="0" y="27244"/>
                </a:lnTo>
                <a:lnTo>
                  <a:pt x="2118" y="16636"/>
                </a:lnTo>
                <a:lnTo>
                  <a:pt x="7908" y="7976"/>
                </a:lnTo>
                <a:lnTo>
                  <a:pt x="16519" y="2139"/>
                </a:lnTo>
                <a:lnTo>
                  <a:pt x="27099" y="0"/>
                </a:lnTo>
                <a:lnTo>
                  <a:pt x="37697" y="2139"/>
                </a:lnTo>
                <a:lnTo>
                  <a:pt x="46349" y="7976"/>
                </a:lnTo>
                <a:lnTo>
                  <a:pt x="52179" y="16636"/>
                </a:lnTo>
                <a:lnTo>
                  <a:pt x="54317" y="27244"/>
                </a:lnTo>
                <a:lnTo>
                  <a:pt x="52179" y="37853"/>
                </a:lnTo>
                <a:lnTo>
                  <a:pt x="46349" y="46513"/>
                </a:lnTo>
                <a:lnTo>
                  <a:pt x="37697" y="52350"/>
                </a:lnTo>
                <a:lnTo>
                  <a:pt x="27099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object 6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75182" y="2773161"/>
            <a:ext cx="1655553" cy="2304350"/>
          </a:xfrm>
          <a:prstGeom prst="rect">
            <a:avLst/>
          </a:prstGeom>
        </p:spPr>
      </p:pic>
      <p:grpSp>
        <p:nvGrpSpPr>
          <p:cNvPr id="67" name="object 67" descr=""/>
          <p:cNvGrpSpPr/>
          <p:nvPr/>
        </p:nvGrpSpPr>
        <p:grpSpPr>
          <a:xfrm>
            <a:off x="6018909" y="4460541"/>
            <a:ext cx="3056255" cy="3676650"/>
            <a:chOff x="6018909" y="4460541"/>
            <a:chExt cx="3056255" cy="3676650"/>
          </a:xfrm>
        </p:grpSpPr>
        <p:sp>
          <p:nvSpPr>
            <p:cNvPr id="68" name="object 68" descr=""/>
            <p:cNvSpPr/>
            <p:nvPr/>
          </p:nvSpPr>
          <p:spPr>
            <a:xfrm>
              <a:off x="6018909" y="4460557"/>
              <a:ext cx="3056255" cy="3676650"/>
            </a:xfrm>
            <a:custGeom>
              <a:avLst/>
              <a:gdLst/>
              <a:ahLst/>
              <a:cxnLst/>
              <a:rect l="l" t="t" r="r" b="b"/>
              <a:pathLst>
                <a:path w="3056254" h="3676650">
                  <a:moveTo>
                    <a:pt x="3055993" y="3676039"/>
                  </a:moveTo>
                  <a:lnTo>
                    <a:pt x="0" y="3676039"/>
                  </a:lnTo>
                  <a:lnTo>
                    <a:pt x="0" y="0"/>
                  </a:lnTo>
                  <a:lnTo>
                    <a:pt x="902388" y="0"/>
                  </a:lnTo>
                  <a:lnTo>
                    <a:pt x="925159" y="36160"/>
                  </a:lnTo>
                  <a:lnTo>
                    <a:pt x="949037" y="72898"/>
                  </a:lnTo>
                  <a:lnTo>
                    <a:pt x="974049" y="110203"/>
                  </a:lnTo>
                  <a:lnTo>
                    <a:pt x="1000222" y="148066"/>
                  </a:lnTo>
                  <a:lnTo>
                    <a:pt x="1027583" y="186478"/>
                  </a:lnTo>
                  <a:lnTo>
                    <a:pt x="1056159" y="225431"/>
                  </a:lnTo>
                  <a:lnTo>
                    <a:pt x="1085976" y="264915"/>
                  </a:lnTo>
                  <a:lnTo>
                    <a:pt x="1117062" y="304921"/>
                  </a:lnTo>
                  <a:lnTo>
                    <a:pt x="1149443" y="345440"/>
                  </a:lnTo>
                  <a:lnTo>
                    <a:pt x="1183146" y="386463"/>
                  </a:lnTo>
                  <a:lnTo>
                    <a:pt x="1218198" y="427981"/>
                  </a:lnTo>
                  <a:lnTo>
                    <a:pt x="1254626" y="469986"/>
                  </a:lnTo>
                  <a:lnTo>
                    <a:pt x="1292456" y="512467"/>
                  </a:lnTo>
                  <a:lnTo>
                    <a:pt x="1331716" y="555416"/>
                  </a:lnTo>
                  <a:lnTo>
                    <a:pt x="1372431" y="598823"/>
                  </a:lnTo>
                  <a:lnTo>
                    <a:pt x="1414630" y="642681"/>
                  </a:lnTo>
                  <a:lnTo>
                    <a:pt x="1528175" y="756884"/>
                  </a:lnTo>
                  <a:lnTo>
                    <a:pt x="1641701" y="642681"/>
                  </a:lnTo>
                  <a:lnTo>
                    <a:pt x="1683882" y="598823"/>
                  </a:lnTo>
                  <a:lnTo>
                    <a:pt x="1724581" y="555416"/>
                  </a:lnTo>
                  <a:lnTo>
                    <a:pt x="1763825" y="512467"/>
                  </a:lnTo>
                  <a:lnTo>
                    <a:pt x="1801641" y="469986"/>
                  </a:lnTo>
                  <a:lnTo>
                    <a:pt x="1838055" y="427981"/>
                  </a:lnTo>
                  <a:lnTo>
                    <a:pt x="1873093" y="386463"/>
                  </a:lnTo>
                  <a:lnTo>
                    <a:pt x="1906781" y="345440"/>
                  </a:lnTo>
                  <a:lnTo>
                    <a:pt x="1939146" y="304921"/>
                  </a:lnTo>
                  <a:lnTo>
                    <a:pt x="1970215" y="264915"/>
                  </a:lnTo>
                  <a:lnTo>
                    <a:pt x="2000013" y="225431"/>
                  </a:lnTo>
                  <a:lnTo>
                    <a:pt x="2028567" y="186478"/>
                  </a:lnTo>
                  <a:lnTo>
                    <a:pt x="2055904" y="148066"/>
                  </a:lnTo>
                  <a:lnTo>
                    <a:pt x="2082050" y="110203"/>
                  </a:lnTo>
                  <a:lnTo>
                    <a:pt x="2107031" y="72898"/>
                  </a:lnTo>
                  <a:lnTo>
                    <a:pt x="2130873" y="36160"/>
                  </a:lnTo>
                  <a:lnTo>
                    <a:pt x="2153604" y="0"/>
                  </a:lnTo>
                  <a:lnTo>
                    <a:pt x="3055993" y="0"/>
                  </a:lnTo>
                  <a:lnTo>
                    <a:pt x="3055993" y="3676039"/>
                  </a:lnTo>
                  <a:close/>
                </a:path>
              </a:pathLst>
            </a:custGeom>
            <a:solidFill>
              <a:srgbClr val="60C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074902" y="4479079"/>
              <a:ext cx="635" cy="3639185"/>
            </a:xfrm>
            <a:custGeom>
              <a:avLst/>
              <a:gdLst/>
              <a:ahLst/>
              <a:cxnLst/>
              <a:rect l="l" t="t" r="r" b="b"/>
              <a:pathLst>
                <a:path w="634" h="3639184">
                  <a:moveTo>
                    <a:pt x="0" y="3639115"/>
                  </a:moveTo>
                  <a:lnTo>
                    <a:pt x="0" y="3491299"/>
                  </a:lnTo>
                  <a:lnTo>
                    <a:pt x="151" y="3616036"/>
                  </a:lnTo>
                  <a:lnTo>
                    <a:pt x="0" y="3639115"/>
                  </a:lnTo>
                  <a:close/>
                </a:path>
                <a:path w="634" h="3639184">
                  <a:moveTo>
                    <a:pt x="0" y="147696"/>
                  </a:moveTo>
                  <a:lnTo>
                    <a:pt x="0" y="0"/>
                  </a:lnTo>
                  <a:lnTo>
                    <a:pt x="151" y="23077"/>
                  </a:lnTo>
                  <a:lnTo>
                    <a:pt x="0" y="147696"/>
                  </a:lnTo>
                  <a:close/>
                </a:path>
              </a:pathLst>
            </a:custGeom>
            <a:solidFill>
              <a:srgbClr val="4A86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938920" y="4601285"/>
              <a:ext cx="123189" cy="3401060"/>
            </a:xfrm>
            <a:custGeom>
              <a:avLst/>
              <a:gdLst/>
              <a:ahLst/>
              <a:cxnLst/>
              <a:rect l="l" t="t" r="r" b="b"/>
              <a:pathLst>
                <a:path w="123190" h="3401059">
                  <a:moveTo>
                    <a:pt x="122847" y="3400641"/>
                  </a:moveTo>
                  <a:lnTo>
                    <a:pt x="119837" y="3360750"/>
                  </a:lnTo>
                  <a:lnTo>
                    <a:pt x="116586" y="3321443"/>
                  </a:lnTo>
                  <a:lnTo>
                    <a:pt x="113131" y="3282607"/>
                  </a:lnTo>
                  <a:lnTo>
                    <a:pt x="109474" y="3244126"/>
                  </a:lnTo>
                  <a:lnTo>
                    <a:pt x="105651" y="3205886"/>
                  </a:lnTo>
                  <a:lnTo>
                    <a:pt x="101663" y="3167786"/>
                  </a:lnTo>
                  <a:lnTo>
                    <a:pt x="97548" y="3129711"/>
                  </a:lnTo>
                  <a:lnTo>
                    <a:pt x="93306" y="3091535"/>
                  </a:lnTo>
                  <a:lnTo>
                    <a:pt x="88976" y="3053156"/>
                  </a:lnTo>
                  <a:lnTo>
                    <a:pt x="80124" y="2975343"/>
                  </a:lnTo>
                  <a:lnTo>
                    <a:pt x="75628" y="2935681"/>
                  </a:lnTo>
                  <a:lnTo>
                    <a:pt x="71120" y="2895346"/>
                  </a:lnTo>
                  <a:lnTo>
                    <a:pt x="66611" y="2854261"/>
                  </a:lnTo>
                  <a:lnTo>
                    <a:pt x="62204" y="2812910"/>
                  </a:lnTo>
                  <a:lnTo>
                    <a:pt x="57708" y="2769311"/>
                  </a:lnTo>
                  <a:lnTo>
                    <a:pt x="53340" y="2725242"/>
                  </a:lnTo>
                  <a:lnTo>
                    <a:pt x="49047" y="2679954"/>
                  </a:lnTo>
                  <a:lnTo>
                    <a:pt x="44869" y="2633319"/>
                  </a:lnTo>
                  <a:lnTo>
                    <a:pt x="40817" y="2585250"/>
                  </a:lnTo>
                  <a:lnTo>
                    <a:pt x="36906" y="2535618"/>
                  </a:lnTo>
                  <a:lnTo>
                    <a:pt x="33172" y="2484323"/>
                  </a:lnTo>
                  <a:lnTo>
                    <a:pt x="29603" y="2431237"/>
                  </a:lnTo>
                  <a:lnTo>
                    <a:pt x="26250" y="2376259"/>
                  </a:lnTo>
                  <a:lnTo>
                    <a:pt x="23126" y="2319261"/>
                  </a:lnTo>
                  <a:lnTo>
                    <a:pt x="20332" y="2262162"/>
                  </a:lnTo>
                  <a:lnTo>
                    <a:pt x="17614" y="2198814"/>
                  </a:lnTo>
                  <a:lnTo>
                    <a:pt x="15278" y="2135111"/>
                  </a:lnTo>
                  <a:lnTo>
                    <a:pt x="13246" y="2068969"/>
                  </a:lnTo>
                  <a:lnTo>
                    <a:pt x="11544" y="2000237"/>
                  </a:lnTo>
                  <a:lnTo>
                    <a:pt x="10185" y="1929295"/>
                  </a:lnTo>
                  <a:lnTo>
                    <a:pt x="9182" y="1854619"/>
                  </a:lnTo>
                  <a:lnTo>
                    <a:pt x="8572" y="1778495"/>
                  </a:lnTo>
                  <a:lnTo>
                    <a:pt x="8420" y="1672856"/>
                  </a:lnTo>
                  <a:lnTo>
                    <a:pt x="8572" y="1617167"/>
                  </a:lnTo>
                  <a:lnTo>
                    <a:pt x="9182" y="1540002"/>
                  </a:lnTo>
                  <a:lnTo>
                    <a:pt x="10185" y="1465745"/>
                  </a:lnTo>
                  <a:lnTo>
                    <a:pt x="11544" y="1394307"/>
                  </a:lnTo>
                  <a:lnTo>
                    <a:pt x="13246" y="1325727"/>
                  </a:lnTo>
                  <a:lnTo>
                    <a:pt x="15290" y="1259357"/>
                  </a:lnTo>
                  <a:lnTo>
                    <a:pt x="17627" y="1195641"/>
                  </a:lnTo>
                  <a:lnTo>
                    <a:pt x="20256" y="1134275"/>
                  </a:lnTo>
                  <a:lnTo>
                    <a:pt x="23139" y="1075143"/>
                  </a:lnTo>
                  <a:lnTo>
                    <a:pt x="26276" y="1018133"/>
                  </a:lnTo>
                  <a:lnTo>
                    <a:pt x="29629" y="963142"/>
                  </a:lnTo>
                  <a:lnTo>
                    <a:pt x="33197" y="910043"/>
                  </a:lnTo>
                  <a:lnTo>
                    <a:pt x="36944" y="858723"/>
                  </a:lnTo>
                  <a:lnTo>
                    <a:pt x="40855" y="809091"/>
                  </a:lnTo>
                  <a:lnTo>
                    <a:pt x="44907" y="761009"/>
                  </a:lnTo>
                  <a:lnTo>
                    <a:pt x="49098" y="714375"/>
                  </a:lnTo>
                  <a:lnTo>
                    <a:pt x="53378" y="669074"/>
                  </a:lnTo>
                  <a:lnTo>
                    <a:pt x="57746" y="624992"/>
                  </a:lnTo>
                  <a:lnTo>
                    <a:pt x="62191" y="582015"/>
                  </a:lnTo>
                  <a:lnTo>
                    <a:pt x="66662" y="540029"/>
                  </a:lnTo>
                  <a:lnTo>
                    <a:pt x="71170" y="498932"/>
                  </a:lnTo>
                  <a:lnTo>
                    <a:pt x="75679" y="458597"/>
                  </a:lnTo>
                  <a:lnTo>
                    <a:pt x="80175" y="418922"/>
                  </a:lnTo>
                  <a:lnTo>
                    <a:pt x="89027" y="341071"/>
                  </a:lnTo>
                  <a:lnTo>
                    <a:pt x="93357" y="302679"/>
                  </a:lnTo>
                  <a:lnTo>
                    <a:pt x="97586" y="264490"/>
                  </a:lnTo>
                  <a:lnTo>
                    <a:pt x="101701" y="226390"/>
                  </a:lnTo>
                  <a:lnTo>
                    <a:pt x="105689" y="188264"/>
                  </a:lnTo>
                  <a:lnTo>
                    <a:pt x="109512" y="150012"/>
                  </a:lnTo>
                  <a:lnTo>
                    <a:pt x="113157" y="111506"/>
                  </a:lnTo>
                  <a:lnTo>
                    <a:pt x="116611" y="72631"/>
                  </a:lnTo>
                  <a:lnTo>
                    <a:pt x="119849" y="33286"/>
                  </a:lnTo>
                  <a:lnTo>
                    <a:pt x="122339" y="0"/>
                  </a:lnTo>
                  <a:lnTo>
                    <a:pt x="122008" y="3035"/>
                  </a:lnTo>
                  <a:lnTo>
                    <a:pt x="118414" y="46850"/>
                  </a:lnTo>
                  <a:lnTo>
                    <a:pt x="118376" y="47383"/>
                  </a:lnTo>
                  <a:lnTo>
                    <a:pt x="118275" y="48666"/>
                  </a:lnTo>
                  <a:lnTo>
                    <a:pt x="118097" y="50571"/>
                  </a:lnTo>
                  <a:lnTo>
                    <a:pt x="118008" y="51473"/>
                  </a:lnTo>
                  <a:lnTo>
                    <a:pt x="116293" y="70218"/>
                  </a:lnTo>
                  <a:lnTo>
                    <a:pt x="114211" y="93129"/>
                  </a:lnTo>
                  <a:lnTo>
                    <a:pt x="109842" y="136652"/>
                  </a:lnTo>
                  <a:lnTo>
                    <a:pt x="106807" y="164680"/>
                  </a:lnTo>
                  <a:lnTo>
                    <a:pt x="105410" y="177609"/>
                  </a:lnTo>
                  <a:lnTo>
                    <a:pt x="105257" y="179044"/>
                  </a:lnTo>
                  <a:lnTo>
                    <a:pt x="105219" y="179451"/>
                  </a:lnTo>
                  <a:lnTo>
                    <a:pt x="105156" y="179946"/>
                  </a:lnTo>
                  <a:lnTo>
                    <a:pt x="100342" y="221754"/>
                  </a:lnTo>
                  <a:lnTo>
                    <a:pt x="95275" y="263791"/>
                  </a:lnTo>
                  <a:lnTo>
                    <a:pt x="90043" y="305765"/>
                  </a:lnTo>
                  <a:lnTo>
                    <a:pt x="84861" y="346354"/>
                  </a:lnTo>
                  <a:lnTo>
                    <a:pt x="84670" y="347916"/>
                  </a:lnTo>
                  <a:lnTo>
                    <a:pt x="77139" y="406438"/>
                  </a:lnTo>
                  <a:lnTo>
                    <a:pt x="76581" y="410806"/>
                  </a:lnTo>
                  <a:lnTo>
                    <a:pt x="73647" y="433616"/>
                  </a:lnTo>
                  <a:lnTo>
                    <a:pt x="68072" y="477621"/>
                  </a:lnTo>
                  <a:lnTo>
                    <a:pt x="67221" y="484479"/>
                  </a:lnTo>
                  <a:lnTo>
                    <a:pt x="67144" y="485101"/>
                  </a:lnTo>
                  <a:lnTo>
                    <a:pt x="66281" y="492023"/>
                  </a:lnTo>
                  <a:lnTo>
                    <a:pt x="65201" y="500735"/>
                  </a:lnTo>
                  <a:lnTo>
                    <a:pt x="62496" y="522681"/>
                  </a:lnTo>
                  <a:lnTo>
                    <a:pt x="61645" y="529755"/>
                  </a:lnTo>
                  <a:lnTo>
                    <a:pt x="60845" y="536333"/>
                  </a:lnTo>
                  <a:lnTo>
                    <a:pt x="58724" y="554228"/>
                  </a:lnTo>
                  <a:lnTo>
                    <a:pt x="58331" y="557504"/>
                  </a:lnTo>
                  <a:lnTo>
                    <a:pt x="56959" y="569036"/>
                  </a:lnTo>
                  <a:lnTo>
                    <a:pt x="56565" y="572427"/>
                  </a:lnTo>
                  <a:lnTo>
                    <a:pt x="56375" y="574078"/>
                  </a:lnTo>
                  <a:lnTo>
                    <a:pt x="55448" y="581939"/>
                  </a:lnTo>
                  <a:lnTo>
                    <a:pt x="53060" y="603021"/>
                  </a:lnTo>
                  <a:lnTo>
                    <a:pt x="52895" y="604456"/>
                  </a:lnTo>
                  <a:lnTo>
                    <a:pt x="51473" y="616889"/>
                  </a:lnTo>
                  <a:lnTo>
                    <a:pt x="50939" y="621715"/>
                  </a:lnTo>
                  <a:lnTo>
                    <a:pt x="50126" y="629031"/>
                  </a:lnTo>
                  <a:lnTo>
                    <a:pt x="47688" y="651725"/>
                  </a:lnTo>
                  <a:lnTo>
                    <a:pt x="46101" y="666483"/>
                  </a:lnTo>
                  <a:lnTo>
                    <a:pt x="45847" y="668870"/>
                  </a:lnTo>
                  <a:lnTo>
                    <a:pt x="45707" y="670267"/>
                  </a:lnTo>
                  <a:lnTo>
                    <a:pt x="44907" y="677824"/>
                  </a:lnTo>
                  <a:lnTo>
                    <a:pt x="42672" y="700036"/>
                  </a:lnTo>
                  <a:lnTo>
                    <a:pt x="40843" y="718032"/>
                  </a:lnTo>
                  <a:lnTo>
                    <a:pt x="40462" y="721982"/>
                  </a:lnTo>
                  <a:lnTo>
                    <a:pt x="39814" y="728522"/>
                  </a:lnTo>
                  <a:lnTo>
                    <a:pt x="37465" y="753643"/>
                  </a:lnTo>
                  <a:lnTo>
                    <a:pt x="35763" y="771753"/>
                  </a:lnTo>
                  <a:lnTo>
                    <a:pt x="35521" y="774534"/>
                  </a:lnTo>
                  <a:lnTo>
                    <a:pt x="34886" y="781342"/>
                  </a:lnTo>
                  <a:lnTo>
                    <a:pt x="31953" y="815568"/>
                  </a:lnTo>
                  <a:lnTo>
                    <a:pt x="31699" y="818502"/>
                  </a:lnTo>
                  <a:lnTo>
                    <a:pt x="30886" y="827874"/>
                  </a:lnTo>
                  <a:lnTo>
                    <a:pt x="30784" y="829081"/>
                  </a:lnTo>
                  <a:lnTo>
                    <a:pt x="30695" y="830186"/>
                  </a:lnTo>
                  <a:lnTo>
                    <a:pt x="30162" y="836472"/>
                  </a:lnTo>
                  <a:lnTo>
                    <a:pt x="27165" y="874826"/>
                  </a:lnTo>
                  <a:lnTo>
                    <a:pt x="26238" y="886625"/>
                  </a:lnTo>
                  <a:lnTo>
                    <a:pt x="26174" y="887374"/>
                  </a:lnTo>
                  <a:lnTo>
                    <a:pt x="26098" y="888479"/>
                  </a:lnTo>
                  <a:lnTo>
                    <a:pt x="25666" y="894130"/>
                  </a:lnTo>
                  <a:lnTo>
                    <a:pt x="23126" y="930287"/>
                  </a:lnTo>
                  <a:lnTo>
                    <a:pt x="22733" y="935748"/>
                  </a:lnTo>
                  <a:lnTo>
                    <a:pt x="21856" y="948207"/>
                  </a:lnTo>
                  <a:lnTo>
                    <a:pt x="21767" y="949617"/>
                  </a:lnTo>
                  <a:lnTo>
                    <a:pt x="21424" y="954519"/>
                  </a:lnTo>
                  <a:lnTo>
                    <a:pt x="18707" y="997902"/>
                  </a:lnTo>
                  <a:lnTo>
                    <a:pt x="17767" y="1012875"/>
                  </a:lnTo>
                  <a:lnTo>
                    <a:pt x="17678" y="1014310"/>
                  </a:lnTo>
                  <a:lnTo>
                    <a:pt x="17462" y="1017841"/>
                  </a:lnTo>
                  <a:lnTo>
                    <a:pt x="14478" y="1072476"/>
                  </a:lnTo>
                  <a:lnTo>
                    <a:pt x="14020" y="1080820"/>
                  </a:lnTo>
                  <a:lnTo>
                    <a:pt x="10896" y="1146556"/>
                  </a:lnTo>
                  <a:lnTo>
                    <a:pt x="7645" y="1227505"/>
                  </a:lnTo>
                  <a:lnTo>
                    <a:pt x="7518" y="1229766"/>
                  </a:lnTo>
                  <a:lnTo>
                    <a:pt x="6108" y="1272451"/>
                  </a:lnTo>
                  <a:lnTo>
                    <a:pt x="5422" y="1294218"/>
                  </a:lnTo>
                  <a:lnTo>
                    <a:pt x="4775" y="1316291"/>
                  </a:lnTo>
                  <a:lnTo>
                    <a:pt x="4660" y="1323098"/>
                  </a:lnTo>
                  <a:lnTo>
                    <a:pt x="4533" y="1328470"/>
                  </a:lnTo>
                  <a:lnTo>
                    <a:pt x="4419" y="1331099"/>
                  </a:lnTo>
                  <a:lnTo>
                    <a:pt x="4064" y="1344612"/>
                  </a:lnTo>
                  <a:lnTo>
                    <a:pt x="3225" y="1381290"/>
                  </a:lnTo>
                  <a:lnTo>
                    <a:pt x="3111" y="1387741"/>
                  </a:lnTo>
                  <a:lnTo>
                    <a:pt x="2743" y="1403515"/>
                  </a:lnTo>
                  <a:lnTo>
                    <a:pt x="2743" y="1404239"/>
                  </a:lnTo>
                  <a:lnTo>
                    <a:pt x="2032" y="1436624"/>
                  </a:lnTo>
                  <a:lnTo>
                    <a:pt x="1917" y="1449768"/>
                  </a:lnTo>
                  <a:lnTo>
                    <a:pt x="1676" y="1459560"/>
                  </a:lnTo>
                  <a:lnTo>
                    <a:pt x="1651" y="1465745"/>
                  </a:lnTo>
                  <a:lnTo>
                    <a:pt x="1435" y="1474495"/>
                  </a:lnTo>
                  <a:lnTo>
                    <a:pt x="1193" y="1497558"/>
                  </a:lnTo>
                  <a:lnTo>
                    <a:pt x="952" y="1509864"/>
                  </a:lnTo>
                  <a:lnTo>
                    <a:pt x="355" y="1577987"/>
                  </a:lnTo>
                  <a:lnTo>
                    <a:pt x="0" y="1631759"/>
                  </a:lnTo>
                  <a:lnTo>
                    <a:pt x="127" y="1792833"/>
                  </a:lnTo>
                  <a:lnTo>
                    <a:pt x="241" y="1812074"/>
                  </a:lnTo>
                  <a:lnTo>
                    <a:pt x="355" y="1827123"/>
                  </a:lnTo>
                  <a:lnTo>
                    <a:pt x="482" y="1831555"/>
                  </a:lnTo>
                  <a:lnTo>
                    <a:pt x="838" y="1868830"/>
                  </a:lnTo>
                  <a:lnTo>
                    <a:pt x="952" y="1884603"/>
                  </a:lnTo>
                  <a:lnTo>
                    <a:pt x="1193" y="1902536"/>
                  </a:lnTo>
                  <a:lnTo>
                    <a:pt x="1549" y="1925599"/>
                  </a:lnTo>
                  <a:lnTo>
                    <a:pt x="1790" y="1943760"/>
                  </a:lnTo>
                  <a:lnTo>
                    <a:pt x="1917" y="1949488"/>
                  </a:lnTo>
                  <a:lnTo>
                    <a:pt x="2032" y="1958213"/>
                  </a:lnTo>
                  <a:lnTo>
                    <a:pt x="2273" y="1967179"/>
                  </a:lnTo>
                  <a:lnTo>
                    <a:pt x="2387" y="1975421"/>
                  </a:lnTo>
                  <a:lnTo>
                    <a:pt x="2628" y="1982952"/>
                  </a:lnTo>
                  <a:lnTo>
                    <a:pt x="2743" y="1993823"/>
                  </a:lnTo>
                  <a:lnTo>
                    <a:pt x="2984" y="2005063"/>
                  </a:lnTo>
                  <a:lnTo>
                    <a:pt x="3111" y="2011870"/>
                  </a:lnTo>
                  <a:lnTo>
                    <a:pt x="3340" y="2018563"/>
                  </a:lnTo>
                  <a:lnTo>
                    <a:pt x="3340" y="2021903"/>
                  </a:lnTo>
                  <a:lnTo>
                    <a:pt x="3581" y="2028837"/>
                  </a:lnTo>
                  <a:lnTo>
                    <a:pt x="3708" y="2036013"/>
                  </a:lnTo>
                  <a:lnTo>
                    <a:pt x="5969" y="2118576"/>
                  </a:lnTo>
                  <a:lnTo>
                    <a:pt x="8534" y="2192109"/>
                  </a:lnTo>
                  <a:lnTo>
                    <a:pt x="11468" y="2262162"/>
                  </a:lnTo>
                  <a:lnTo>
                    <a:pt x="14744" y="2328926"/>
                  </a:lnTo>
                  <a:lnTo>
                    <a:pt x="18351" y="2392591"/>
                  </a:lnTo>
                  <a:lnTo>
                    <a:pt x="19075" y="2403843"/>
                  </a:lnTo>
                  <a:lnTo>
                    <a:pt x="19126" y="2404808"/>
                  </a:lnTo>
                  <a:lnTo>
                    <a:pt x="22263" y="2453348"/>
                  </a:lnTo>
                  <a:lnTo>
                    <a:pt x="22593" y="2458021"/>
                  </a:lnTo>
                  <a:lnTo>
                    <a:pt x="23139" y="2465654"/>
                  </a:lnTo>
                  <a:lnTo>
                    <a:pt x="23723" y="2473871"/>
                  </a:lnTo>
                  <a:lnTo>
                    <a:pt x="26428" y="2511374"/>
                  </a:lnTo>
                  <a:lnTo>
                    <a:pt x="26809" y="2516225"/>
                  </a:lnTo>
                  <a:lnTo>
                    <a:pt x="26835" y="2516517"/>
                  </a:lnTo>
                  <a:lnTo>
                    <a:pt x="27470" y="2524582"/>
                  </a:lnTo>
                  <a:lnTo>
                    <a:pt x="30835" y="2566873"/>
                  </a:lnTo>
                  <a:lnTo>
                    <a:pt x="32042" y="2580843"/>
                  </a:lnTo>
                  <a:lnTo>
                    <a:pt x="35445" y="2620022"/>
                  </a:lnTo>
                  <a:lnTo>
                    <a:pt x="36817" y="2634665"/>
                  </a:lnTo>
                  <a:lnTo>
                    <a:pt x="37096" y="2637713"/>
                  </a:lnTo>
                  <a:lnTo>
                    <a:pt x="40233" y="2671000"/>
                  </a:lnTo>
                  <a:lnTo>
                    <a:pt x="45186" y="2720022"/>
                  </a:lnTo>
                  <a:lnTo>
                    <a:pt x="45796" y="2725788"/>
                  </a:lnTo>
                  <a:lnTo>
                    <a:pt x="45885" y="2726575"/>
                  </a:lnTo>
                  <a:lnTo>
                    <a:pt x="50253" y="2767266"/>
                  </a:lnTo>
                  <a:lnTo>
                    <a:pt x="52806" y="2789859"/>
                  </a:lnTo>
                  <a:lnTo>
                    <a:pt x="55422" y="2812910"/>
                  </a:lnTo>
                  <a:lnTo>
                    <a:pt x="56261" y="2819971"/>
                  </a:lnTo>
                  <a:lnTo>
                    <a:pt x="57454" y="2830093"/>
                  </a:lnTo>
                  <a:lnTo>
                    <a:pt x="60655" y="2857144"/>
                  </a:lnTo>
                  <a:lnTo>
                    <a:pt x="62890" y="2875381"/>
                  </a:lnTo>
                  <a:lnTo>
                    <a:pt x="63817" y="2882950"/>
                  </a:lnTo>
                  <a:lnTo>
                    <a:pt x="71221" y="2942171"/>
                  </a:lnTo>
                  <a:lnTo>
                    <a:pt x="76492" y="2983331"/>
                  </a:lnTo>
                  <a:lnTo>
                    <a:pt x="81749" y="3024225"/>
                  </a:lnTo>
                  <a:lnTo>
                    <a:pt x="87985" y="3072879"/>
                  </a:lnTo>
                  <a:lnTo>
                    <a:pt x="93319" y="3115068"/>
                  </a:lnTo>
                  <a:lnTo>
                    <a:pt x="98234" y="3155188"/>
                  </a:lnTo>
                  <a:lnTo>
                    <a:pt x="103009" y="3195650"/>
                  </a:lnTo>
                  <a:lnTo>
                    <a:pt x="107543" y="3236201"/>
                  </a:lnTo>
                  <a:lnTo>
                    <a:pt x="111912" y="3277793"/>
                  </a:lnTo>
                  <a:lnTo>
                    <a:pt x="116039" y="3320592"/>
                  </a:lnTo>
                  <a:lnTo>
                    <a:pt x="116128" y="3321494"/>
                  </a:lnTo>
                  <a:lnTo>
                    <a:pt x="119799" y="3363455"/>
                  </a:lnTo>
                  <a:lnTo>
                    <a:pt x="119951" y="3365220"/>
                  </a:lnTo>
                  <a:lnTo>
                    <a:pt x="120396" y="3370821"/>
                  </a:lnTo>
                  <a:lnTo>
                    <a:pt x="122008" y="3390252"/>
                  </a:lnTo>
                  <a:lnTo>
                    <a:pt x="122491" y="3397186"/>
                  </a:lnTo>
                  <a:lnTo>
                    <a:pt x="122847" y="3400641"/>
                  </a:lnTo>
                  <a:close/>
                </a:path>
              </a:pathLst>
            </a:custGeom>
            <a:solidFill>
              <a:srgbClr val="60C2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947286" y="4586028"/>
              <a:ext cx="115570" cy="3424554"/>
            </a:xfrm>
            <a:custGeom>
              <a:avLst/>
              <a:gdLst/>
              <a:ahLst/>
              <a:cxnLst/>
              <a:rect l="l" t="t" r="r" b="b"/>
              <a:pathLst>
                <a:path w="115570" h="3424554">
                  <a:moveTo>
                    <a:pt x="115201" y="3424501"/>
                  </a:moveTo>
                  <a:lnTo>
                    <a:pt x="104770" y="3297854"/>
                  </a:lnTo>
                  <a:lnTo>
                    <a:pt x="49344" y="2784569"/>
                  </a:lnTo>
                  <a:lnTo>
                    <a:pt x="36514" y="2648573"/>
                  </a:lnTo>
                  <a:lnTo>
                    <a:pt x="24807" y="2499570"/>
                  </a:lnTo>
                  <a:lnTo>
                    <a:pt x="17892" y="2391506"/>
                  </a:lnTo>
                  <a:lnTo>
                    <a:pt x="11877" y="2275406"/>
                  </a:lnTo>
                  <a:lnTo>
                    <a:pt x="6920" y="2150368"/>
                  </a:lnTo>
                  <a:lnTo>
                    <a:pt x="3182" y="2015491"/>
                  </a:lnTo>
                  <a:lnTo>
                    <a:pt x="822" y="1869872"/>
                  </a:lnTo>
                  <a:lnTo>
                    <a:pt x="0" y="1712609"/>
                  </a:lnTo>
                  <a:lnTo>
                    <a:pt x="823" y="1555250"/>
                  </a:lnTo>
                  <a:lnTo>
                    <a:pt x="3186" y="1409553"/>
                  </a:lnTo>
                  <a:lnTo>
                    <a:pt x="6930" y="1274612"/>
                  </a:lnTo>
                  <a:lnTo>
                    <a:pt x="11892" y="1149525"/>
                  </a:lnTo>
                  <a:lnTo>
                    <a:pt x="17914" y="1033387"/>
                  </a:lnTo>
                  <a:lnTo>
                    <a:pt x="24835" y="925293"/>
                  </a:lnTo>
                  <a:lnTo>
                    <a:pt x="36553" y="776258"/>
                  </a:lnTo>
                  <a:lnTo>
                    <a:pt x="53827" y="597262"/>
                  </a:lnTo>
                  <a:lnTo>
                    <a:pt x="97325" y="203522"/>
                  </a:lnTo>
                  <a:lnTo>
                    <a:pt x="108248" y="87884"/>
                  </a:lnTo>
                  <a:lnTo>
                    <a:pt x="115201" y="0"/>
                  </a:lnTo>
                  <a:lnTo>
                    <a:pt x="106127" y="120583"/>
                  </a:lnTo>
                  <a:lnTo>
                    <a:pt x="50318" y="705292"/>
                  </a:lnTo>
                  <a:lnTo>
                    <a:pt x="38640" y="849451"/>
                  </a:lnTo>
                  <a:lnTo>
                    <a:pt x="28179" y="1005265"/>
                  </a:lnTo>
                  <a:lnTo>
                    <a:pt x="22129" y="1116724"/>
                  </a:lnTo>
                  <a:lnTo>
                    <a:pt x="16992" y="1235028"/>
                  </a:lnTo>
                  <a:lnTo>
                    <a:pt x="12917" y="1360843"/>
                  </a:lnTo>
                  <a:lnTo>
                    <a:pt x="10054" y="1494834"/>
                  </a:lnTo>
                  <a:lnTo>
                    <a:pt x="8551" y="1637668"/>
                  </a:lnTo>
                  <a:lnTo>
                    <a:pt x="8551" y="1787519"/>
                  </a:lnTo>
                  <a:lnTo>
                    <a:pt x="10051" y="1930299"/>
                  </a:lnTo>
                  <a:lnTo>
                    <a:pt x="12911" y="2064244"/>
                  </a:lnTo>
                  <a:lnTo>
                    <a:pt x="16980" y="2190019"/>
                  </a:lnTo>
                  <a:lnTo>
                    <a:pt x="22110" y="2308289"/>
                  </a:lnTo>
                  <a:lnTo>
                    <a:pt x="31471" y="2473076"/>
                  </a:lnTo>
                  <a:lnTo>
                    <a:pt x="42383" y="2624716"/>
                  </a:lnTo>
                  <a:lnTo>
                    <a:pt x="62659" y="2854325"/>
                  </a:lnTo>
                  <a:lnTo>
                    <a:pt x="102682" y="3264221"/>
                  </a:lnTo>
                  <a:lnTo>
                    <a:pt x="112379" y="3384088"/>
                  </a:lnTo>
                  <a:lnTo>
                    <a:pt x="115201" y="3424501"/>
                  </a:lnTo>
                  <a:close/>
                </a:path>
              </a:pathLst>
            </a:custGeom>
            <a:solidFill>
              <a:srgbClr val="5DBE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955837" y="4574795"/>
              <a:ext cx="107950" cy="3447415"/>
            </a:xfrm>
            <a:custGeom>
              <a:avLst/>
              <a:gdLst/>
              <a:ahLst/>
              <a:cxnLst/>
              <a:rect l="l" t="t" r="r" b="b"/>
              <a:pathLst>
                <a:path w="107950" h="3447415">
                  <a:moveTo>
                    <a:pt x="107485" y="3447205"/>
                  </a:moveTo>
                  <a:lnTo>
                    <a:pt x="97549" y="3315264"/>
                  </a:lnTo>
                  <a:lnTo>
                    <a:pt x="41722" y="2730845"/>
                  </a:lnTo>
                  <a:lnTo>
                    <a:pt x="30053" y="2586724"/>
                  </a:lnTo>
                  <a:lnTo>
                    <a:pt x="19602" y="2430951"/>
                  </a:lnTo>
                  <a:lnTo>
                    <a:pt x="13559" y="2319522"/>
                  </a:lnTo>
                  <a:lnTo>
                    <a:pt x="8429" y="2201252"/>
                  </a:lnTo>
                  <a:lnTo>
                    <a:pt x="4360" y="2075477"/>
                  </a:lnTo>
                  <a:lnTo>
                    <a:pt x="1500" y="1941532"/>
                  </a:lnTo>
                  <a:lnTo>
                    <a:pt x="0" y="1798752"/>
                  </a:lnTo>
                  <a:lnTo>
                    <a:pt x="0" y="1648900"/>
                  </a:lnTo>
                  <a:lnTo>
                    <a:pt x="1503" y="1506067"/>
                  </a:lnTo>
                  <a:lnTo>
                    <a:pt x="4366" y="1372076"/>
                  </a:lnTo>
                  <a:lnTo>
                    <a:pt x="8441" y="1246261"/>
                  </a:lnTo>
                  <a:lnTo>
                    <a:pt x="13577" y="1127957"/>
                  </a:lnTo>
                  <a:lnTo>
                    <a:pt x="22948" y="963126"/>
                  </a:lnTo>
                  <a:lnTo>
                    <a:pt x="33871" y="811447"/>
                  </a:lnTo>
                  <a:lnTo>
                    <a:pt x="54159" y="581770"/>
                  </a:lnTo>
                  <a:lnTo>
                    <a:pt x="90588" y="211463"/>
                  </a:lnTo>
                  <a:lnTo>
                    <a:pt x="103837" y="51686"/>
                  </a:lnTo>
                  <a:lnTo>
                    <a:pt x="107604" y="0"/>
                  </a:lnTo>
                  <a:lnTo>
                    <a:pt x="95997" y="164583"/>
                  </a:lnTo>
                  <a:lnTo>
                    <a:pt x="47288" y="735957"/>
                  </a:lnTo>
                  <a:lnTo>
                    <a:pt x="33042" y="935879"/>
                  </a:lnTo>
                  <a:lnTo>
                    <a:pt x="23798" y="1097058"/>
                  </a:lnTo>
                  <a:lnTo>
                    <a:pt x="16308" y="1269495"/>
                  </a:lnTo>
                  <a:lnTo>
                    <a:pt x="12521" y="1391429"/>
                  </a:lnTo>
                  <a:lnTo>
                    <a:pt x="9859" y="1519450"/>
                  </a:lnTo>
                  <a:lnTo>
                    <a:pt x="8462" y="1653991"/>
                  </a:lnTo>
                  <a:lnTo>
                    <a:pt x="8462" y="1793682"/>
                  </a:lnTo>
                  <a:lnTo>
                    <a:pt x="9859" y="1928203"/>
                  </a:lnTo>
                  <a:lnTo>
                    <a:pt x="12520" y="2056207"/>
                  </a:lnTo>
                  <a:lnTo>
                    <a:pt x="18580" y="2236937"/>
                  </a:lnTo>
                  <a:lnTo>
                    <a:pt x="26703" y="2405435"/>
                  </a:lnTo>
                  <a:lnTo>
                    <a:pt x="36424" y="2563161"/>
                  </a:lnTo>
                  <a:lnTo>
                    <a:pt x="54902" y="2806068"/>
                  </a:lnTo>
                  <a:lnTo>
                    <a:pt x="95915" y="3282734"/>
                  </a:lnTo>
                  <a:lnTo>
                    <a:pt x="107485" y="3447205"/>
                  </a:lnTo>
                  <a:close/>
                </a:path>
              </a:pathLst>
            </a:custGeom>
            <a:solidFill>
              <a:srgbClr val="5CB9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964299" y="4563682"/>
              <a:ext cx="100330" cy="3469640"/>
            </a:xfrm>
            <a:custGeom>
              <a:avLst/>
              <a:gdLst/>
              <a:ahLst/>
              <a:cxnLst/>
              <a:rect l="l" t="t" r="r" b="b"/>
              <a:pathLst>
                <a:path w="100329" h="3469640">
                  <a:moveTo>
                    <a:pt x="99978" y="3469551"/>
                  </a:moveTo>
                  <a:lnTo>
                    <a:pt x="84137" y="3252442"/>
                  </a:lnTo>
                  <a:lnTo>
                    <a:pt x="38811" y="2722689"/>
                  </a:lnTo>
                  <a:lnTo>
                    <a:pt x="24573" y="2522806"/>
                  </a:lnTo>
                  <a:lnTo>
                    <a:pt x="15333" y="2361651"/>
                  </a:lnTo>
                  <a:lnTo>
                    <a:pt x="7845" y="2189238"/>
                  </a:lnTo>
                  <a:lnTo>
                    <a:pt x="4058" y="2067320"/>
                  </a:lnTo>
                  <a:lnTo>
                    <a:pt x="1397" y="1939316"/>
                  </a:lnTo>
                  <a:lnTo>
                    <a:pt x="0" y="1804795"/>
                  </a:lnTo>
                  <a:lnTo>
                    <a:pt x="0" y="1665104"/>
                  </a:lnTo>
                  <a:lnTo>
                    <a:pt x="1397" y="1530563"/>
                  </a:lnTo>
                  <a:lnTo>
                    <a:pt x="4058" y="1402542"/>
                  </a:lnTo>
                  <a:lnTo>
                    <a:pt x="10119" y="1221788"/>
                  </a:lnTo>
                  <a:lnTo>
                    <a:pt x="18245" y="1053266"/>
                  </a:lnTo>
                  <a:lnTo>
                    <a:pt x="27970" y="895514"/>
                  </a:lnTo>
                  <a:lnTo>
                    <a:pt x="46460" y="652556"/>
                  </a:lnTo>
                  <a:lnTo>
                    <a:pt x="87534" y="175696"/>
                  </a:lnTo>
                  <a:lnTo>
                    <a:pt x="99978" y="0"/>
                  </a:lnTo>
                  <a:lnTo>
                    <a:pt x="83033" y="255193"/>
                  </a:lnTo>
                  <a:lnTo>
                    <a:pt x="44332" y="766518"/>
                  </a:lnTo>
                  <a:lnTo>
                    <a:pt x="31173" y="971662"/>
                  </a:lnTo>
                  <a:lnTo>
                    <a:pt x="22633" y="1133820"/>
                  </a:lnTo>
                  <a:lnTo>
                    <a:pt x="15713" y="1303843"/>
                  </a:lnTo>
                  <a:lnTo>
                    <a:pt x="10845" y="1482410"/>
                  </a:lnTo>
                  <a:lnTo>
                    <a:pt x="8953" y="1606533"/>
                  </a:lnTo>
                  <a:lnTo>
                    <a:pt x="8294" y="1734954"/>
                  </a:lnTo>
                  <a:lnTo>
                    <a:pt x="8953" y="1863356"/>
                  </a:lnTo>
                  <a:lnTo>
                    <a:pt x="12213" y="2047966"/>
                  </a:lnTo>
                  <a:lnTo>
                    <a:pt x="17813" y="2223587"/>
                  </a:lnTo>
                  <a:lnTo>
                    <a:pt x="25321" y="2390892"/>
                  </a:lnTo>
                  <a:lnTo>
                    <a:pt x="37553" y="2602197"/>
                  </a:lnTo>
                  <a:lnTo>
                    <a:pt x="92209" y="3343578"/>
                  </a:lnTo>
                  <a:lnTo>
                    <a:pt x="99978" y="3469551"/>
                  </a:lnTo>
                  <a:close/>
                </a:path>
              </a:pathLst>
            </a:custGeom>
            <a:solidFill>
              <a:srgbClr val="59B6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972594" y="4552688"/>
              <a:ext cx="92710" cy="3491865"/>
            </a:xfrm>
            <a:custGeom>
              <a:avLst/>
              <a:gdLst/>
              <a:ahLst/>
              <a:cxnLst/>
              <a:rect l="l" t="t" r="r" b="b"/>
              <a:pathLst>
                <a:path w="92709" h="3491865">
                  <a:moveTo>
                    <a:pt x="92638" y="3491658"/>
                  </a:moveTo>
                  <a:lnTo>
                    <a:pt x="71441" y="3181604"/>
                  </a:lnTo>
                  <a:lnTo>
                    <a:pt x="36037" y="2714250"/>
                  </a:lnTo>
                  <a:lnTo>
                    <a:pt x="22878" y="2509136"/>
                  </a:lnTo>
                  <a:lnTo>
                    <a:pt x="14338" y="2346999"/>
                  </a:lnTo>
                  <a:lnTo>
                    <a:pt x="7418" y="2176997"/>
                  </a:lnTo>
                  <a:lnTo>
                    <a:pt x="2550" y="1998455"/>
                  </a:lnTo>
                  <a:lnTo>
                    <a:pt x="658" y="1874349"/>
                  </a:lnTo>
                  <a:lnTo>
                    <a:pt x="0" y="1745948"/>
                  </a:lnTo>
                  <a:lnTo>
                    <a:pt x="658" y="1617527"/>
                  </a:lnTo>
                  <a:lnTo>
                    <a:pt x="3918" y="1432890"/>
                  </a:lnTo>
                  <a:lnTo>
                    <a:pt x="9518" y="1257247"/>
                  </a:lnTo>
                  <a:lnTo>
                    <a:pt x="17026" y="1089920"/>
                  </a:lnTo>
                  <a:lnTo>
                    <a:pt x="29258" y="878586"/>
                  </a:lnTo>
                  <a:lnTo>
                    <a:pt x="83914" y="137024"/>
                  </a:lnTo>
                  <a:lnTo>
                    <a:pt x="92638" y="0"/>
                  </a:lnTo>
                  <a:lnTo>
                    <a:pt x="35405" y="901177"/>
                  </a:lnTo>
                  <a:lnTo>
                    <a:pt x="24196" y="1115665"/>
                  </a:lnTo>
                  <a:lnTo>
                    <a:pt x="17316" y="1281797"/>
                  </a:lnTo>
                  <a:lnTo>
                    <a:pt x="12185" y="1452315"/>
                  </a:lnTo>
                  <a:lnTo>
                    <a:pt x="9199" y="1627105"/>
                  </a:lnTo>
                  <a:lnTo>
                    <a:pt x="8748" y="1805598"/>
                  </a:lnTo>
                  <a:lnTo>
                    <a:pt x="10932" y="1981782"/>
                  </a:lnTo>
                  <a:lnTo>
                    <a:pt x="15392" y="2153728"/>
                  </a:lnTo>
                  <a:lnTo>
                    <a:pt x="24196" y="2376198"/>
                  </a:lnTo>
                  <a:lnTo>
                    <a:pt x="38473" y="2642991"/>
                  </a:lnTo>
                  <a:lnTo>
                    <a:pt x="88049" y="3406476"/>
                  </a:lnTo>
                  <a:lnTo>
                    <a:pt x="92638" y="3491658"/>
                  </a:lnTo>
                  <a:close/>
                </a:path>
              </a:pathLst>
            </a:custGeom>
            <a:solidFill>
              <a:srgbClr val="58B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981343" y="4541575"/>
              <a:ext cx="85090" cy="3514090"/>
            </a:xfrm>
            <a:custGeom>
              <a:avLst/>
              <a:gdLst/>
              <a:ahLst/>
              <a:cxnLst/>
              <a:rect l="l" t="t" r="r" b="b"/>
              <a:pathLst>
                <a:path w="85090" h="3514090">
                  <a:moveTo>
                    <a:pt x="84725" y="3513884"/>
                  </a:moveTo>
                  <a:lnTo>
                    <a:pt x="26657" y="2601772"/>
                  </a:lnTo>
                  <a:lnTo>
                    <a:pt x="15448" y="2387311"/>
                  </a:lnTo>
                  <a:lnTo>
                    <a:pt x="8568" y="2221194"/>
                  </a:lnTo>
                  <a:lnTo>
                    <a:pt x="3436" y="2050687"/>
                  </a:lnTo>
                  <a:lnTo>
                    <a:pt x="450" y="1875903"/>
                  </a:lnTo>
                  <a:lnTo>
                    <a:pt x="0" y="1697411"/>
                  </a:lnTo>
                  <a:lnTo>
                    <a:pt x="2183" y="1521222"/>
                  </a:lnTo>
                  <a:lnTo>
                    <a:pt x="6643" y="1349267"/>
                  </a:lnTo>
                  <a:lnTo>
                    <a:pt x="15448" y="1126778"/>
                  </a:lnTo>
                  <a:lnTo>
                    <a:pt x="29725" y="859951"/>
                  </a:lnTo>
                  <a:lnTo>
                    <a:pt x="79300" y="96315"/>
                  </a:lnTo>
                  <a:lnTo>
                    <a:pt x="84844" y="0"/>
                  </a:lnTo>
                  <a:lnTo>
                    <a:pt x="31561" y="957998"/>
                  </a:lnTo>
                  <a:lnTo>
                    <a:pt x="19671" y="1223062"/>
                  </a:lnTo>
                  <a:lnTo>
                    <a:pt x="12701" y="1437145"/>
                  </a:lnTo>
                  <a:lnTo>
                    <a:pt x="9472" y="1597606"/>
                  </a:lnTo>
                  <a:lnTo>
                    <a:pt x="8322" y="1757061"/>
                  </a:lnTo>
                  <a:lnTo>
                    <a:pt x="9472" y="1916514"/>
                  </a:lnTo>
                  <a:lnTo>
                    <a:pt x="14182" y="2130531"/>
                  </a:lnTo>
                  <a:lnTo>
                    <a:pt x="24072" y="2397571"/>
                  </a:lnTo>
                  <a:lnTo>
                    <a:pt x="82784" y="3472208"/>
                  </a:lnTo>
                  <a:lnTo>
                    <a:pt x="84725" y="3513884"/>
                  </a:lnTo>
                  <a:close/>
                </a:path>
              </a:pathLst>
            </a:custGeom>
            <a:solidFill>
              <a:srgbClr val="56A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989665" y="4530821"/>
              <a:ext cx="77470" cy="3535679"/>
            </a:xfrm>
            <a:custGeom>
              <a:avLst/>
              <a:gdLst/>
              <a:ahLst/>
              <a:cxnLst/>
              <a:rect l="l" t="t" r="r" b="b"/>
              <a:pathLst>
                <a:path w="77470" h="3535679">
                  <a:moveTo>
                    <a:pt x="77357" y="3535512"/>
                  </a:moveTo>
                  <a:lnTo>
                    <a:pt x="23229" y="2566822"/>
                  </a:lnTo>
                  <a:lnTo>
                    <a:pt x="11346" y="2301788"/>
                  </a:lnTo>
                  <a:lnTo>
                    <a:pt x="4378" y="2087722"/>
                  </a:lnTo>
                  <a:lnTo>
                    <a:pt x="1149" y="1927268"/>
                  </a:lnTo>
                  <a:lnTo>
                    <a:pt x="0" y="1767816"/>
                  </a:lnTo>
                  <a:lnTo>
                    <a:pt x="1149" y="1608361"/>
                  </a:lnTo>
                  <a:lnTo>
                    <a:pt x="5861" y="1394332"/>
                  </a:lnTo>
                  <a:lnTo>
                    <a:pt x="15754" y="1127268"/>
                  </a:lnTo>
                  <a:lnTo>
                    <a:pt x="74571" y="52440"/>
                  </a:lnTo>
                  <a:lnTo>
                    <a:pt x="77357" y="0"/>
                  </a:lnTo>
                  <a:lnTo>
                    <a:pt x="27126" y="1045725"/>
                  </a:lnTo>
                  <a:lnTo>
                    <a:pt x="15348" y="1365164"/>
                  </a:lnTo>
                  <a:lnTo>
                    <a:pt x="10400" y="1571346"/>
                  </a:lnTo>
                  <a:lnTo>
                    <a:pt x="8713" y="1719810"/>
                  </a:lnTo>
                  <a:lnTo>
                    <a:pt x="9061" y="1864625"/>
                  </a:lnTo>
                  <a:lnTo>
                    <a:pt x="12525" y="2066434"/>
                  </a:lnTo>
                  <a:lnTo>
                    <a:pt x="20699" y="2329315"/>
                  </a:lnTo>
                  <a:lnTo>
                    <a:pt x="77357" y="3535512"/>
                  </a:lnTo>
                  <a:close/>
                </a:path>
              </a:pathLst>
            </a:custGeom>
            <a:solidFill>
              <a:srgbClr val="53A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998379" y="4520066"/>
              <a:ext cx="69850" cy="3557270"/>
            </a:xfrm>
            <a:custGeom>
              <a:avLst/>
              <a:gdLst/>
              <a:ahLst/>
              <a:cxnLst/>
              <a:rect l="l" t="t" r="r" b="b"/>
              <a:pathLst>
                <a:path w="69850" h="3557270">
                  <a:moveTo>
                    <a:pt x="69480" y="3557022"/>
                  </a:moveTo>
                  <a:lnTo>
                    <a:pt x="18413" y="2500705"/>
                  </a:lnTo>
                  <a:lnTo>
                    <a:pt x="6635" y="2181270"/>
                  </a:lnTo>
                  <a:lnTo>
                    <a:pt x="1687" y="1975072"/>
                  </a:lnTo>
                  <a:lnTo>
                    <a:pt x="0" y="1826586"/>
                  </a:lnTo>
                  <a:lnTo>
                    <a:pt x="347" y="1681779"/>
                  </a:lnTo>
                  <a:lnTo>
                    <a:pt x="3812" y="1479994"/>
                  </a:lnTo>
                  <a:lnTo>
                    <a:pt x="11986" y="1217120"/>
                  </a:lnTo>
                  <a:lnTo>
                    <a:pt x="69480" y="0"/>
                  </a:lnTo>
                  <a:lnTo>
                    <a:pt x="20946" y="1189326"/>
                  </a:lnTo>
                  <a:lnTo>
                    <a:pt x="11857" y="1501291"/>
                  </a:lnTo>
                  <a:lnTo>
                    <a:pt x="8772" y="1691121"/>
                  </a:lnTo>
                  <a:lnTo>
                    <a:pt x="8463" y="1821612"/>
                  </a:lnTo>
                  <a:lnTo>
                    <a:pt x="10828" y="2006767"/>
                  </a:lnTo>
                  <a:lnTo>
                    <a:pt x="19133" y="2314209"/>
                  </a:lnTo>
                  <a:lnTo>
                    <a:pt x="69480" y="3557022"/>
                  </a:lnTo>
                  <a:close/>
                </a:path>
              </a:pathLst>
            </a:custGeom>
            <a:solidFill>
              <a:srgbClr val="53A6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006842" y="4509431"/>
              <a:ext cx="62230" cy="3578860"/>
            </a:xfrm>
            <a:custGeom>
              <a:avLst/>
              <a:gdLst/>
              <a:ahLst/>
              <a:cxnLst/>
              <a:rect l="l" t="t" r="r" b="b"/>
              <a:pathLst>
                <a:path w="62229" h="3578859">
                  <a:moveTo>
                    <a:pt x="61971" y="3578292"/>
                  </a:moveTo>
                  <a:lnTo>
                    <a:pt x="12483" y="2378470"/>
                  </a:lnTo>
                  <a:lnTo>
                    <a:pt x="3394" y="2066518"/>
                  </a:lnTo>
                  <a:lnTo>
                    <a:pt x="309" y="1876672"/>
                  </a:lnTo>
                  <a:lnTo>
                    <a:pt x="0" y="1746173"/>
                  </a:lnTo>
                  <a:lnTo>
                    <a:pt x="2365" y="1561039"/>
                  </a:lnTo>
                  <a:lnTo>
                    <a:pt x="10670" y="1253592"/>
                  </a:lnTo>
                  <a:lnTo>
                    <a:pt x="61971" y="0"/>
                  </a:lnTo>
                  <a:lnTo>
                    <a:pt x="17912" y="1279558"/>
                  </a:lnTo>
                  <a:lnTo>
                    <a:pt x="9895" y="1625519"/>
                  </a:lnTo>
                  <a:lnTo>
                    <a:pt x="8489" y="1789205"/>
                  </a:lnTo>
                  <a:lnTo>
                    <a:pt x="10650" y="1998270"/>
                  </a:lnTo>
                  <a:lnTo>
                    <a:pt x="24728" y="2518386"/>
                  </a:lnTo>
                  <a:lnTo>
                    <a:pt x="61971" y="3578292"/>
                  </a:lnTo>
                  <a:close/>
                </a:path>
              </a:pathLst>
            </a:custGeom>
            <a:solidFill>
              <a:srgbClr val="50A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015332" y="4499154"/>
              <a:ext cx="54610" cy="3599179"/>
            </a:xfrm>
            <a:custGeom>
              <a:avLst/>
              <a:gdLst/>
              <a:ahLst/>
              <a:cxnLst/>
              <a:rect l="l" t="t" r="r" b="b"/>
              <a:pathLst>
                <a:path w="54609" h="3599179">
                  <a:moveTo>
                    <a:pt x="54317" y="3598964"/>
                  </a:moveTo>
                  <a:lnTo>
                    <a:pt x="53481" y="3588568"/>
                  </a:lnTo>
                  <a:lnTo>
                    <a:pt x="9422" y="2309179"/>
                  </a:lnTo>
                  <a:lnTo>
                    <a:pt x="1405" y="1963200"/>
                  </a:lnTo>
                  <a:lnTo>
                    <a:pt x="0" y="1799482"/>
                  </a:lnTo>
                  <a:lnTo>
                    <a:pt x="2160" y="1590455"/>
                  </a:lnTo>
                  <a:lnTo>
                    <a:pt x="16238" y="1070343"/>
                  </a:lnTo>
                  <a:lnTo>
                    <a:pt x="54317" y="0"/>
                  </a:lnTo>
                  <a:lnTo>
                    <a:pt x="14075" y="1420112"/>
                  </a:lnTo>
                  <a:lnTo>
                    <a:pt x="8786" y="1730762"/>
                  </a:lnTo>
                  <a:lnTo>
                    <a:pt x="9163" y="1906287"/>
                  </a:lnTo>
                  <a:lnTo>
                    <a:pt x="23987" y="2562535"/>
                  </a:lnTo>
                  <a:lnTo>
                    <a:pt x="54317" y="3598964"/>
                  </a:lnTo>
                  <a:close/>
                </a:path>
              </a:pathLst>
            </a:custGeom>
            <a:solidFill>
              <a:srgbClr val="4E9E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024119" y="4489117"/>
              <a:ext cx="46990" cy="3619500"/>
            </a:xfrm>
            <a:custGeom>
              <a:avLst/>
              <a:gdLst/>
              <a:ahLst/>
              <a:cxnLst/>
              <a:rect l="l" t="t" r="r" b="b"/>
              <a:pathLst>
                <a:path w="46990" h="3619500">
                  <a:moveTo>
                    <a:pt x="46366" y="3619040"/>
                  </a:moveTo>
                  <a:lnTo>
                    <a:pt x="45531" y="3609002"/>
                  </a:lnTo>
                  <a:lnTo>
                    <a:pt x="5288" y="2188821"/>
                  </a:lnTo>
                  <a:lnTo>
                    <a:pt x="0" y="1878221"/>
                  </a:lnTo>
                  <a:lnTo>
                    <a:pt x="377" y="1702687"/>
                  </a:lnTo>
                  <a:lnTo>
                    <a:pt x="15201" y="1046377"/>
                  </a:lnTo>
                  <a:lnTo>
                    <a:pt x="46366" y="0"/>
                  </a:lnTo>
                  <a:lnTo>
                    <a:pt x="9629" y="1644517"/>
                  </a:lnTo>
                  <a:lnTo>
                    <a:pt x="8227" y="1836764"/>
                  </a:lnTo>
                  <a:lnTo>
                    <a:pt x="46366" y="3619040"/>
                  </a:lnTo>
                  <a:close/>
                </a:path>
              </a:pathLst>
            </a:custGeom>
            <a:solidFill>
              <a:srgbClr val="4D9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032346" y="4479557"/>
              <a:ext cx="39370" cy="3638550"/>
            </a:xfrm>
            <a:custGeom>
              <a:avLst/>
              <a:gdLst/>
              <a:ahLst/>
              <a:cxnLst/>
              <a:rect l="l" t="t" r="r" b="b"/>
              <a:pathLst>
                <a:path w="39370" h="3638550">
                  <a:moveTo>
                    <a:pt x="39094" y="3638039"/>
                  </a:moveTo>
                  <a:lnTo>
                    <a:pt x="38139" y="3628599"/>
                  </a:lnTo>
                  <a:lnTo>
                    <a:pt x="1402" y="1984045"/>
                  </a:lnTo>
                  <a:lnTo>
                    <a:pt x="0" y="1791825"/>
                  </a:lnTo>
                  <a:lnTo>
                    <a:pt x="39094" y="0"/>
                  </a:lnTo>
                  <a:lnTo>
                    <a:pt x="8582" y="1796692"/>
                  </a:lnTo>
                  <a:lnTo>
                    <a:pt x="39094" y="3638039"/>
                  </a:lnTo>
                  <a:close/>
                </a:path>
              </a:pathLst>
            </a:custGeom>
            <a:solidFill>
              <a:srgbClr val="4A9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040929" y="4470953"/>
              <a:ext cx="31750" cy="3655695"/>
            </a:xfrm>
            <a:custGeom>
              <a:avLst/>
              <a:gdLst/>
              <a:ahLst/>
              <a:cxnLst/>
              <a:rect l="l" t="t" r="r" b="b"/>
              <a:pathLst>
                <a:path w="31750" h="3655695">
                  <a:moveTo>
                    <a:pt x="31347" y="3655247"/>
                  </a:moveTo>
                  <a:lnTo>
                    <a:pt x="30511" y="3646643"/>
                  </a:lnTo>
                  <a:lnTo>
                    <a:pt x="0" y="1850061"/>
                  </a:lnTo>
                  <a:lnTo>
                    <a:pt x="30989" y="2389"/>
                  </a:lnTo>
                  <a:lnTo>
                    <a:pt x="31347" y="0"/>
                  </a:lnTo>
                  <a:lnTo>
                    <a:pt x="8463" y="1845200"/>
                  </a:lnTo>
                  <a:lnTo>
                    <a:pt x="31347" y="3655247"/>
                  </a:lnTo>
                  <a:close/>
                </a:path>
              </a:pathLst>
            </a:custGeom>
            <a:solidFill>
              <a:srgbClr val="4994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049392" y="4463903"/>
              <a:ext cx="24130" cy="3669665"/>
            </a:xfrm>
            <a:custGeom>
              <a:avLst/>
              <a:gdLst/>
              <a:ahLst/>
              <a:cxnLst/>
              <a:rect l="l" t="t" r="r" b="b"/>
              <a:pathLst>
                <a:path w="24129" h="3669665">
                  <a:moveTo>
                    <a:pt x="23719" y="3669467"/>
                  </a:moveTo>
                  <a:lnTo>
                    <a:pt x="22883" y="3662297"/>
                  </a:lnTo>
                  <a:lnTo>
                    <a:pt x="0" y="1817207"/>
                  </a:lnTo>
                  <a:lnTo>
                    <a:pt x="22883" y="7050"/>
                  </a:lnTo>
                  <a:lnTo>
                    <a:pt x="23719" y="0"/>
                  </a:lnTo>
                  <a:lnTo>
                    <a:pt x="8771" y="1886561"/>
                  </a:lnTo>
                  <a:lnTo>
                    <a:pt x="23719" y="3669467"/>
                  </a:lnTo>
                  <a:close/>
                </a:path>
              </a:pathLst>
            </a:custGeom>
            <a:solidFill>
              <a:srgbClr val="468F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058164" y="4460557"/>
              <a:ext cx="16510" cy="3676650"/>
            </a:xfrm>
            <a:custGeom>
              <a:avLst/>
              <a:gdLst/>
              <a:ahLst/>
              <a:cxnLst/>
              <a:rect l="l" t="t" r="r" b="b"/>
              <a:pathLst>
                <a:path w="16509" h="3676650">
                  <a:moveTo>
                    <a:pt x="15782" y="3676039"/>
                  </a:moveTo>
                  <a:lnTo>
                    <a:pt x="14947" y="3672813"/>
                  </a:lnTo>
                  <a:lnTo>
                    <a:pt x="0" y="1786251"/>
                  </a:lnTo>
                  <a:lnTo>
                    <a:pt x="14947" y="3345"/>
                  </a:lnTo>
                  <a:lnTo>
                    <a:pt x="15543" y="0"/>
                  </a:lnTo>
                  <a:lnTo>
                    <a:pt x="15902" y="0"/>
                  </a:lnTo>
                  <a:lnTo>
                    <a:pt x="8964" y="2032861"/>
                  </a:lnTo>
                  <a:lnTo>
                    <a:pt x="15902" y="3676039"/>
                  </a:lnTo>
                  <a:close/>
                </a:path>
              </a:pathLst>
            </a:custGeom>
            <a:solidFill>
              <a:srgbClr val="458B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070556" y="4460544"/>
              <a:ext cx="4445" cy="3676015"/>
            </a:xfrm>
            <a:custGeom>
              <a:avLst/>
              <a:gdLst/>
              <a:ahLst/>
              <a:cxnLst/>
              <a:rect l="l" t="t" r="r" b="b"/>
              <a:pathLst>
                <a:path w="4445" h="3676015">
                  <a:moveTo>
                    <a:pt x="4254" y="19062"/>
                  </a:moveTo>
                  <a:lnTo>
                    <a:pt x="4165" y="0"/>
                  </a:lnTo>
                  <a:lnTo>
                    <a:pt x="3467" y="0"/>
                  </a:lnTo>
                  <a:lnTo>
                    <a:pt x="3467" y="19062"/>
                  </a:lnTo>
                  <a:lnTo>
                    <a:pt x="0" y="19062"/>
                  </a:lnTo>
                  <a:lnTo>
                    <a:pt x="0" y="1642910"/>
                  </a:lnTo>
                  <a:lnTo>
                    <a:pt x="38" y="3675900"/>
                  </a:lnTo>
                  <a:lnTo>
                    <a:pt x="4076" y="3675900"/>
                  </a:lnTo>
                  <a:lnTo>
                    <a:pt x="4076" y="1642910"/>
                  </a:lnTo>
                  <a:lnTo>
                    <a:pt x="4254" y="1642910"/>
                  </a:lnTo>
                  <a:lnTo>
                    <a:pt x="4254" y="19062"/>
                  </a:lnTo>
                  <a:close/>
                </a:path>
              </a:pathLst>
            </a:custGeom>
            <a:solidFill>
              <a:srgbClr val="42879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/>
          <p:nvPr/>
        </p:nvSpPr>
        <p:spPr>
          <a:xfrm>
            <a:off x="6573307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6427903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6282499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6137094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6018909" y="3574379"/>
            <a:ext cx="27305" cy="54610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0" y="54489"/>
                </a:moveTo>
                <a:lnTo>
                  <a:pt x="0" y="0"/>
                </a:lnTo>
                <a:lnTo>
                  <a:pt x="10598" y="2139"/>
                </a:lnTo>
                <a:lnTo>
                  <a:pt x="19249" y="7976"/>
                </a:lnTo>
                <a:lnTo>
                  <a:pt x="25080" y="16636"/>
                </a:lnTo>
                <a:lnTo>
                  <a:pt x="27218" y="27244"/>
                </a:lnTo>
                <a:lnTo>
                  <a:pt x="25080" y="37853"/>
                </a:lnTo>
                <a:lnTo>
                  <a:pt x="19249" y="46513"/>
                </a:lnTo>
                <a:lnTo>
                  <a:pt x="10598" y="52350"/>
                </a:lnTo>
                <a:lnTo>
                  <a:pt x="0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8466187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337" y="54489"/>
                </a:moveTo>
                <a:lnTo>
                  <a:pt x="16720" y="52350"/>
                </a:lnTo>
                <a:lnTo>
                  <a:pt x="8028" y="46513"/>
                </a:lnTo>
                <a:lnTo>
                  <a:pt x="2156" y="37853"/>
                </a:lnTo>
                <a:lnTo>
                  <a:pt x="0" y="27244"/>
                </a:lnTo>
                <a:lnTo>
                  <a:pt x="2156" y="16636"/>
                </a:lnTo>
                <a:lnTo>
                  <a:pt x="8028" y="7976"/>
                </a:lnTo>
                <a:lnTo>
                  <a:pt x="16720" y="2139"/>
                </a:lnTo>
                <a:lnTo>
                  <a:pt x="27337" y="0"/>
                </a:lnTo>
                <a:lnTo>
                  <a:pt x="37867" y="2139"/>
                </a:lnTo>
                <a:lnTo>
                  <a:pt x="46483" y="7976"/>
                </a:lnTo>
                <a:lnTo>
                  <a:pt x="52301" y="16636"/>
                </a:lnTo>
                <a:lnTo>
                  <a:pt x="54437" y="27244"/>
                </a:lnTo>
                <a:lnTo>
                  <a:pt x="52301" y="37853"/>
                </a:lnTo>
                <a:lnTo>
                  <a:pt x="46483" y="46513"/>
                </a:lnTo>
                <a:lnTo>
                  <a:pt x="37867" y="52350"/>
                </a:lnTo>
                <a:lnTo>
                  <a:pt x="27337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8611591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8756995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8902518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099" y="54489"/>
                </a:moveTo>
                <a:lnTo>
                  <a:pt x="16519" y="52350"/>
                </a:lnTo>
                <a:lnTo>
                  <a:pt x="7908" y="46513"/>
                </a:lnTo>
                <a:lnTo>
                  <a:pt x="2118" y="37853"/>
                </a:lnTo>
                <a:lnTo>
                  <a:pt x="0" y="27244"/>
                </a:lnTo>
                <a:lnTo>
                  <a:pt x="2118" y="16636"/>
                </a:lnTo>
                <a:lnTo>
                  <a:pt x="7908" y="7976"/>
                </a:lnTo>
                <a:lnTo>
                  <a:pt x="16519" y="2139"/>
                </a:lnTo>
                <a:lnTo>
                  <a:pt x="27099" y="0"/>
                </a:lnTo>
                <a:lnTo>
                  <a:pt x="37697" y="2139"/>
                </a:lnTo>
                <a:lnTo>
                  <a:pt x="46349" y="7976"/>
                </a:lnTo>
                <a:lnTo>
                  <a:pt x="52179" y="16636"/>
                </a:lnTo>
                <a:lnTo>
                  <a:pt x="54317" y="27244"/>
                </a:lnTo>
                <a:lnTo>
                  <a:pt x="52179" y="37853"/>
                </a:lnTo>
                <a:lnTo>
                  <a:pt x="46349" y="46513"/>
                </a:lnTo>
                <a:lnTo>
                  <a:pt x="37697" y="52350"/>
                </a:lnTo>
                <a:lnTo>
                  <a:pt x="27099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9047803" y="3574379"/>
            <a:ext cx="27305" cy="54610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27218" y="54489"/>
                </a:moveTo>
                <a:lnTo>
                  <a:pt x="16670" y="52350"/>
                </a:lnTo>
                <a:lnTo>
                  <a:pt x="8013" y="46513"/>
                </a:lnTo>
                <a:lnTo>
                  <a:pt x="2154" y="37853"/>
                </a:lnTo>
                <a:lnTo>
                  <a:pt x="0" y="27244"/>
                </a:lnTo>
                <a:lnTo>
                  <a:pt x="2154" y="16636"/>
                </a:lnTo>
                <a:lnTo>
                  <a:pt x="8013" y="7976"/>
                </a:lnTo>
                <a:lnTo>
                  <a:pt x="16670" y="2139"/>
                </a:lnTo>
                <a:lnTo>
                  <a:pt x="27218" y="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6" name="object 9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9427" y="2773161"/>
            <a:ext cx="1655314" cy="2304350"/>
          </a:xfrm>
          <a:prstGeom prst="rect">
            <a:avLst/>
          </a:prstGeom>
        </p:spPr>
      </p:pic>
      <p:grpSp>
        <p:nvGrpSpPr>
          <p:cNvPr id="97" name="object 97" descr=""/>
          <p:cNvGrpSpPr/>
          <p:nvPr/>
        </p:nvGrpSpPr>
        <p:grpSpPr>
          <a:xfrm>
            <a:off x="2962796" y="4460541"/>
            <a:ext cx="3056255" cy="3676650"/>
            <a:chOff x="2962796" y="4460541"/>
            <a:chExt cx="3056255" cy="3676650"/>
          </a:xfrm>
        </p:grpSpPr>
        <p:sp>
          <p:nvSpPr>
            <p:cNvPr id="98" name="object 98" descr=""/>
            <p:cNvSpPr/>
            <p:nvPr/>
          </p:nvSpPr>
          <p:spPr>
            <a:xfrm>
              <a:off x="2962795" y="4460569"/>
              <a:ext cx="3056255" cy="3676650"/>
            </a:xfrm>
            <a:custGeom>
              <a:avLst/>
              <a:gdLst/>
              <a:ahLst/>
              <a:cxnLst/>
              <a:rect l="l" t="t" r="r" b="b"/>
              <a:pathLst>
                <a:path w="3056254" h="3676650">
                  <a:moveTo>
                    <a:pt x="3056102" y="0"/>
                  </a:moveTo>
                  <a:lnTo>
                    <a:pt x="2153602" y="0"/>
                  </a:lnTo>
                  <a:lnTo>
                    <a:pt x="2130869" y="36156"/>
                  </a:lnTo>
                  <a:lnTo>
                    <a:pt x="2107019" y="72898"/>
                  </a:lnTo>
                  <a:lnTo>
                    <a:pt x="2082025" y="110197"/>
                  </a:lnTo>
                  <a:lnTo>
                    <a:pt x="2055863" y="148056"/>
                  </a:lnTo>
                  <a:lnTo>
                    <a:pt x="2028507" y="186474"/>
                  </a:lnTo>
                  <a:lnTo>
                    <a:pt x="1999945" y="225425"/>
                  </a:lnTo>
                  <a:lnTo>
                    <a:pt x="1970125" y="264909"/>
                  </a:lnTo>
                  <a:lnTo>
                    <a:pt x="1939036" y="304914"/>
                  </a:lnTo>
                  <a:lnTo>
                    <a:pt x="1906651" y="345440"/>
                  </a:lnTo>
                  <a:lnTo>
                    <a:pt x="1872932" y="386461"/>
                  </a:lnTo>
                  <a:lnTo>
                    <a:pt x="1837880" y="427977"/>
                  </a:lnTo>
                  <a:lnTo>
                    <a:pt x="1801444" y="469976"/>
                  </a:lnTo>
                  <a:lnTo>
                    <a:pt x="1763610" y="512457"/>
                  </a:lnTo>
                  <a:lnTo>
                    <a:pt x="1724355" y="555409"/>
                  </a:lnTo>
                  <a:lnTo>
                    <a:pt x="1683651" y="598817"/>
                  </a:lnTo>
                  <a:lnTo>
                    <a:pt x="1641462" y="642670"/>
                  </a:lnTo>
                  <a:lnTo>
                    <a:pt x="1528165" y="756881"/>
                  </a:lnTo>
                  <a:lnTo>
                    <a:pt x="1414627" y="642670"/>
                  </a:lnTo>
                  <a:lnTo>
                    <a:pt x="1372412" y="598817"/>
                  </a:lnTo>
                  <a:lnTo>
                    <a:pt x="1331696" y="555409"/>
                  </a:lnTo>
                  <a:lnTo>
                    <a:pt x="1292415" y="512457"/>
                  </a:lnTo>
                  <a:lnTo>
                    <a:pt x="1254582" y="469976"/>
                  </a:lnTo>
                  <a:lnTo>
                    <a:pt x="1218133" y="427977"/>
                  </a:lnTo>
                  <a:lnTo>
                    <a:pt x="1183068" y="386461"/>
                  </a:lnTo>
                  <a:lnTo>
                    <a:pt x="1149350" y="345440"/>
                  </a:lnTo>
                  <a:lnTo>
                    <a:pt x="1116965" y="304914"/>
                  </a:lnTo>
                  <a:lnTo>
                    <a:pt x="1085875" y="264909"/>
                  </a:lnTo>
                  <a:lnTo>
                    <a:pt x="1056043" y="225425"/>
                  </a:lnTo>
                  <a:lnTo>
                    <a:pt x="1027468" y="186474"/>
                  </a:lnTo>
                  <a:lnTo>
                    <a:pt x="1000112" y="148056"/>
                  </a:lnTo>
                  <a:lnTo>
                    <a:pt x="973963" y="110197"/>
                  </a:lnTo>
                  <a:lnTo>
                    <a:pt x="948969" y="72898"/>
                  </a:lnTo>
                  <a:lnTo>
                    <a:pt x="925118" y="36156"/>
                  </a:lnTo>
                  <a:lnTo>
                    <a:pt x="902385" y="0"/>
                  </a:lnTo>
                  <a:lnTo>
                    <a:pt x="0" y="0"/>
                  </a:lnTo>
                  <a:lnTo>
                    <a:pt x="0" y="3676027"/>
                  </a:lnTo>
                  <a:lnTo>
                    <a:pt x="3056102" y="3676027"/>
                  </a:lnTo>
                  <a:lnTo>
                    <a:pt x="3056102" y="0"/>
                  </a:lnTo>
                  <a:close/>
                </a:path>
              </a:pathLst>
            </a:custGeom>
            <a:solidFill>
              <a:srgbClr val="90A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890934" y="4586028"/>
              <a:ext cx="115570" cy="3424554"/>
            </a:xfrm>
            <a:custGeom>
              <a:avLst/>
              <a:gdLst/>
              <a:ahLst/>
              <a:cxnLst/>
              <a:rect l="l" t="t" r="r" b="b"/>
              <a:pathLst>
                <a:path w="115570" h="3424554">
                  <a:moveTo>
                    <a:pt x="115096" y="4943"/>
                  </a:moveTo>
                  <a:lnTo>
                    <a:pt x="115439" y="0"/>
                  </a:lnTo>
                  <a:lnTo>
                    <a:pt x="115201" y="3823"/>
                  </a:lnTo>
                  <a:lnTo>
                    <a:pt x="115096" y="4943"/>
                  </a:lnTo>
                  <a:close/>
                </a:path>
                <a:path w="115570" h="3424554">
                  <a:moveTo>
                    <a:pt x="115439" y="3424501"/>
                  </a:moveTo>
                  <a:lnTo>
                    <a:pt x="115081" y="3420677"/>
                  </a:lnTo>
                  <a:lnTo>
                    <a:pt x="114843" y="3416853"/>
                  </a:lnTo>
                  <a:lnTo>
                    <a:pt x="114484" y="3412791"/>
                  </a:lnTo>
                  <a:lnTo>
                    <a:pt x="111464" y="3373038"/>
                  </a:lnTo>
                  <a:lnTo>
                    <a:pt x="108211" y="3333857"/>
                  </a:lnTo>
                  <a:lnTo>
                    <a:pt x="104743" y="3295138"/>
                  </a:lnTo>
                  <a:lnTo>
                    <a:pt x="101083" y="3256768"/>
                  </a:lnTo>
                  <a:lnTo>
                    <a:pt x="97248" y="3218634"/>
                  </a:lnTo>
                  <a:lnTo>
                    <a:pt x="93260" y="3180625"/>
                  </a:lnTo>
                  <a:lnTo>
                    <a:pt x="89137" y="3142630"/>
                  </a:lnTo>
                  <a:lnTo>
                    <a:pt x="84897" y="3104498"/>
                  </a:lnTo>
                  <a:lnTo>
                    <a:pt x="80571" y="3066230"/>
                  </a:lnTo>
                  <a:lnTo>
                    <a:pt x="71707" y="2988539"/>
                  </a:lnTo>
                  <a:lnTo>
                    <a:pt x="67214" y="2948929"/>
                  </a:lnTo>
                  <a:lnTo>
                    <a:pt x="62707" y="2908661"/>
                  </a:lnTo>
                  <a:lnTo>
                    <a:pt x="58205" y="2867622"/>
                  </a:lnTo>
                  <a:lnTo>
                    <a:pt x="53728" y="2825700"/>
                  </a:lnTo>
                  <a:lnTo>
                    <a:pt x="49297" y="2782784"/>
                  </a:lnTo>
                  <a:lnTo>
                    <a:pt x="44931" y="2738761"/>
                  </a:lnTo>
                  <a:lnTo>
                    <a:pt x="40650" y="2693520"/>
                  </a:lnTo>
                  <a:lnTo>
                    <a:pt x="36475" y="2646949"/>
                  </a:lnTo>
                  <a:lnTo>
                    <a:pt x="32424" y="2598935"/>
                  </a:lnTo>
                  <a:lnTo>
                    <a:pt x="28518" y="2549367"/>
                  </a:lnTo>
                  <a:lnTo>
                    <a:pt x="24778" y="2498133"/>
                  </a:lnTo>
                  <a:lnTo>
                    <a:pt x="21222" y="2445121"/>
                  </a:lnTo>
                  <a:lnTo>
                    <a:pt x="17871" y="2390218"/>
                  </a:lnTo>
                  <a:lnTo>
                    <a:pt x="14744" y="2333314"/>
                  </a:lnTo>
                  <a:lnTo>
                    <a:pt x="11862" y="2274295"/>
                  </a:lnTo>
                  <a:lnTo>
                    <a:pt x="9244" y="2213051"/>
                  </a:lnTo>
                  <a:lnTo>
                    <a:pt x="6911" y="2149469"/>
                  </a:lnTo>
                  <a:lnTo>
                    <a:pt x="4882" y="2083436"/>
                  </a:lnTo>
                  <a:lnTo>
                    <a:pt x="3178" y="2014842"/>
                  </a:lnTo>
                  <a:lnTo>
                    <a:pt x="1817" y="1943574"/>
                  </a:lnTo>
                  <a:lnTo>
                    <a:pt x="821" y="1869521"/>
                  </a:lnTo>
                  <a:lnTo>
                    <a:pt x="208" y="1792570"/>
                  </a:lnTo>
                  <a:lnTo>
                    <a:pt x="0" y="1712609"/>
                  </a:lnTo>
                  <a:lnTo>
                    <a:pt x="208" y="1632587"/>
                  </a:lnTo>
                  <a:lnTo>
                    <a:pt x="822" y="1555581"/>
                  </a:lnTo>
                  <a:lnTo>
                    <a:pt x="1820" y="1481477"/>
                  </a:lnTo>
                  <a:lnTo>
                    <a:pt x="3182" y="1410164"/>
                  </a:lnTo>
                  <a:lnTo>
                    <a:pt x="4889" y="1341528"/>
                  </a:lnTo>
                  <a:lnTo>
                    <a:pt x="6920" y="1275459"/>
                  </a:lnTo>
                  <a:lnTo>
                    <a:pt x="9256" y="1211843"/>
                  </a:lnTo>
                  <a:lnTo>
                    <a:pt x="11877" y="1150568"/>
                  </a:lnTo>
                  <a:lnTo>
                    <a:pt x="14762" y="1091523"/>
                  </a:lnTo>
                  <a:lnTo>
                    <a:pt x="17892" y="1034594"/>
                  </a:lnTo>
                  <a:lnTo>
                    <a:pt x="21247" y="979670"/>
                  </a:lnTo>
                  <a:lnTo>
                    <a:pt x="24807" y="926638"/>
                  </a:lnTo>
                  <a:lnTo>
                    <a:pt x="28551" y="875386"/>
                  </a:lnTo>
                  <a:lnTo>
                    <a:pt x="32460" y="825802"/>
                  </a:lnTo>
                  <a:lnTo>
                    <a:pt x="36514" y="777773"/>
                  </a:lnTo>
                  <a:lnTo>
                    <a:pt x="40692" y="731188"/>
                  </a:lnTo>
                  <a:lnTo>
                    <a:pt x="44976" y="685933"/>
                  </a:lnTo>
                  <a:lnTo>
                    <a:pt x="49344" y="641898"/>
                  </a:lnTo>
                  <a:lnTo>
                    <a:pt x="53777" y="598969"/>
                  </a:lnTo>
                  <a:lnTo>
                    <a:pt x="58256" y="557034"/>
                  </a:lnTo>
                  <a:lnTo>
                    <a:pt x="62759" y="515981"/>
                  </a:lnTo>
                  <a:lnTo>
                    <a:pt x="67267" y="475697"/>
                  </a:lnTo>
                  <a:lnTo>
                    <a:pt x="71760" y="436071"/>
                  </a:lnTo>
                  <a:lnTo>
                    <a:pt x="80622" y="358343"/>
                  </a:lnTo>
                  <a:lnTo>
                    <a:pt x="84950" y="320016"/>
                  </a:lnTo>
                  <a:lnTo>
                    <a:pt x="89184" y="281897"/>
                  </a:lnTo>
                  <a:lnTo>
                    <a:pt x="93302" y="243874"/>
                  </a:lnTo>
                  <a:lnTo>
                    <a:pt x="97286" y="205836"/>
                  </a:lnTo>
                  <a:lnTo>
                    <a:pt x="101115" y="167669"/>
                  </a:lnTo>
                  <a:lnTo>
                    <a:pt x="104770" y="129261"/>
                  </a:lnTo>
                  <a:lnTo>
                    <a:pt x="108229" y="90500"/>
                  </a:lnTo>
                  <a:lnTo>
                    <a:pt x="111474" y="51274"/>
                  </a:lnTo>
                  <a:lnTo>
                    <a:pt x="114484" y="11471"/>
                  </a:lnTo>
                  <a:lnTo>
                    <a:pt x="115096" y="4943"/>
                  </a:lnTo>
                  <a:lnTo>
                    <a:pt x="109596" y="80620"/>
                  </a:lnTo>
                  <a:lnTo>
                    <a:pt x="106366" y="120583"/>
                  </a:lnTo>
                  <a:lnTo>
                    <a:pt x="102953" y="160425"/>
                  </a:lnTo>
                  <a:lnTo>
                    <a:pt x="99378" y="200230"/>
                  </a:lnTo>
                  <a:lnTo>
                    <a:pt x="95659" y="240082"/>
                  </a:lnTo>
                  <a:lnTo>
                    <a:pt x="91814" y="280062"/>
                  </a:lnTo>
                  <a:lnTo>
                    <a:pt x="87862" y="320255"/>
                  </a:lnTo>
                  <a:lnTo>
                    <a:pt x="83822" y="360744"/>
                  </a:lnTo>
                  <a:lnTo>
                    <a:pt x="75551" y="442941"/>
                  </a:lnTo>
                  <a:lnTo>
                    <a:pt x="71358" y="484817"/>
                  </a:lnTo>
                  <a:lnTo>
                    <a:pt x="67151" y="527321"/>
                  </a:lnTo>
                  <a:lnTo>
                    <a:pt x="62949" y="570538"/>
                  </a:lnTo>
                  <a:lnTo>
                    <a:pt x="58770" y="614549"/>
                  </a:lnTo>
                  <a:lnTo>
                    <a:pt x="54633" y="659440"/>
                  </a:lnTo>
                  <a:lnTo>
                    <a:pt x="50557" y="705292"/>
                  </a:lnTo>
                  <a:lnTo>
                    <a:pt x="46560" y="752189"/>
                  </a:lnTo>
                  <a:lnTo>
                    <a:pt x="42661" y="800214"/>
                  </a:lnTo>
                  <a:lnTo>
                    <a:pt x="38879" y="849451"/>
                  </a:lnTo>
                  <a:lnTo>
                    <a:pt x="35231" y="899983"/>
                  </a:lnTo>
                  <a:lnTo>
                    <a:pt x="31738" y="951893"/>
                  </a:lnTo>
                  <a:lnTo>
                    <a:pt x="28417" y="1005265"/>
                  </a:lnTo>
                  <a:lnTo>
                    <a:pt x="25287" y="1060180"/>
                  </a:lnTo>
                  <a:lnTo>
                    <a:pt x="22367" y="1116724"/>
                  </a:lnTo>
                  <a:lnTo>
                    <a:pt x="19675" y="1174979"/>
                  </a:lnTo>
                  <a:lnTo>
                    <a:pt x="17230" y="1235028"/>
                  </a:lnTo>
                  <a:lnTo>
                    <a:pt x="15051" y="1296955"/>
                  </a:lnTo>
                  <a:lnTo>
                    <a:pt x="13156" y="1360843"/>
                  </a:lnTo>
                  <a:lnTo>
                    <a:pt x="11564" y="1426775"/>
                  </a:lnTo>
                  <a:lnTo>
                    <a:pt x="10293" y="1494834"/>
                  </a:lnTo>
                  <a:lnTo>
                    <a:pt x="9362" y="1565104"/>
                  </a:lnTo>
                  <a:lnTo>
                    <a:pt x="8790" y="1637668"/>
                  </a:lnTo>
                  <a:lnTo>
                    <a:pt x="8595" y="1712609"/>
                  </a:lnTo>
                  <a:lnTo>
                    <a:pt x="8790" y="1787519"/>
                  </a:lnTo>
                  <a:lnTo>
                    <a:pt x="9362" y="1860055"/>
                  </a:lnTo>
                  <a:lnTo>
                    <a:pt x="10293" y="1930299"/>
                  </a:lnTo>
                  <a:lnTo>
                    <a:pt x="11564" y="1998334"/>
                  </a:lnTo>
                  <a:lnTo>
                    <a:pt x="13156" y="2064244"/>
                  </a:lnTo>
                  <a:lnTo>
                    <a:pt x="15051" y="2128111"/>
                  </a:lnTo>
                  <a:lnTo>
                    <a:pt x="17230" y="2190019"/>
                  </a:lnTo>
                  <a:lnTo>
                    <a:pt x="19675" y="2250051"/>
                  </a:lnTo>
                  <a:lnTo>
                    <a:pt x="22367" y="2308289"/>
                  </a:lnTo>
                  <a:lnTo>
                    <a:pt x="25287" y="2364817"/>
                  </a:lnTo>
                  <a:lnTo>
                    <a:pt x="28417" y="2419719"/>
                  </a:lnTo>
                  <a:lnTo>
                    <a:pt x="31738" y="2473076"/>
                  </a:lnTo>
                  <a:lnTo>
                    <a:pt x="35231" y="2524973"/>
                  </a:lnTo>
                  <a:lnTo>
                    <a:pt x="38879" y="2575491"/>
                  </a:lnTo>
                  <a:lnTo>
                    <a:pt x="42661" y="2624716"/>
                  </a:lnTo>
                  <a:lnTo>
                    <a:pt x="46560" y="2672728"/>
                  </a:lnTo>
                  <a:lnTo>
                    <a:pt x="50557" y="2719612"/>
                  </a:lnTo>
                  <a:lnTo>
                    <a:pt x="54633" y="2765451"/>
                  </a:lnTo>
                  <a:lnTo>
                    <a:pt x="58770" y="2810327"/>
                  </a:lnTo>
                  <a:lnTo>
                    <a:pt x="62949" y="2854325"/>
                  </a:lnTo>
                  <a:lnTo>
                    <a:pt x="67151" y="2897526"/>
                  </a:lnTo>
                  <a:lnTo>
                    <a:pt x="71358" y="2940014"/>
                  </a:lnTo>
                  <a:lnTo>
                    <a:pt x="83822" y="3064031"/>
                  </a:lnTo>
                  <a:lnTo>
                    <a:pt x="87866" y="3104535"/>
                  </a:lnTo>
                  <a:lnTo>
                    <a:pt x="91814" y="3144667"/>
                  </a:lnTo>
                  <a:lnTo>
                    <a:pt x="95659" y="3184622"/>
                  </a:lnTo>
                  <a:lnTo>
                    <a:pt x="99378" y="3224446"/>
                  </a:lnTo>
                  <a:lnTo>
                    <a:pt x="102953" y="3264221"/>
                  </a:lnTo>
                  <a:lnTo>
                    <a:pt x="106366" y="3304031"/>
                  </a:lnTo>
                  <a:lnTo>
                    <a:pt x="109596" y="3343959"/>
                  </a:lnTo>
                  <a:lnTo>
                    <a:pt x="112627" y="3384088"/>
                  </a:lnTo>
                  <a:lnTo>
                    <a:pt x="115439" y="3424501"/>
                  </a:lnTo>
                  <a:close/>
                </a:path>
              </a:pathLst>
            </a:custGeom>
            <a:solidFill>
              <a:srgbClr val="8E9E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899724" y="4574795"/>
              <a:ext cx="107950" cy="3447415"/>
            </a:xfrm>
            <a:custGeom>
              <a:avLst/>
              <a:gdLst/>
              <a:ahLst/>
              <a:cxnLst/>
              <a:rect l="l" t="t" r="r" b="b"/>
              <a:pathLst>
                <a:path w="107950" h="3447415">
                  <a:moveTo>
                    <a:pt x="107604" y="3447205"/>
                  </a:moveTo>
                  <a:lnTo>
                    <a:pt x="94163" y="3275454"/>
                  </a:lnTo>
                  <a:lnTo>
                    <a:pt x="45843" y="2776683"/>
                  </a:lnTo>
                  <a:lnTo>
                    <a:pt x="30088" y="2586724"/>
                  </a:lnTo>
                  <a:lnTo>
                    <a:pt x="19627" y="2430951"/>
                  </a:lnTo>
                  <a:lnTo>
                    <a:pt x="13577" y="2319522"/>
                  </a:lnTo>
                  <a:lnTo>
                    <a:pt x="8440" y="2201252"/>
                  </a:lnTo>
                  <a:lnTo>
                    <a:pt x="4366" y="2075477"/>
                  </a:lnTo>
                  <a:lnTo>
                    <a:pt x="1503" y="1941532"/>
                  </a:lnTo>
                  <a:lnTo>
                    <a:pt x="0" y="1798752"/>
                  </a:lnTo>
                  <a:lnTo>
                    <a:pt x="0" y="1648900"/>
                  </a:lnTo>
                  <a:lnTo>
                    <a:pt x="1503" y="1506067"/>
                  </a:lnTo>
                  <a:lnTo>
                    <a:pt x="4366" y="1372076"/>
                  </a:lnTo>
                  <a:lnTo>
                    <a:pt x="8440" y="1246261"/>
                  </a:lnTo>
                  <a:lnTo>
                    <a:pt x="13577" y="1127957"/>
                  </a:lnTo>
                  <a:lnTo>
                    <a:pt x="22948" y="963126"/>
                  </a:lnTo>
                  <a:lnTo>
                    <a:pt x="33871" y="811447"/>
                  </a:lnTo>
                  <a:lnTo>
                    <a:pt x="54158" y="581770"/>
                  </a:lnTo>
                  <a:lnTo>
                    <a:pt x="90588" y="211463"/>
                  </a:lnTo>
                  <a:lnTo>
                    <a:pt x="103837" y="51686"/>
                  </a:lnTo>
                  <a:lnTo>
                    <a:pt x="107604" y="0"/>
                  </a:lnTo>
                  <a:lnTo>
                    <a:pt x="95996" y="164583"/>
                  </a:lnTo>
                  <a:lnTo>
                    <a:pt x="47288" y="735957"/>
                  </a:lnTo>
                  <a:lnTo>
                    <a:pt x="33042" y="935879"/>
                  </a:lnTo>
                  <a:lnTo>
                    <a:pt x="23798" y="1097058"/>
                  </a:lnTo>
                  <a:lnTo>
                    <a:pt x="16308" y="1269495"/>
                  </a:lnTo>
                  <a:lnTo>
                    <a:pt x="12521" y="1391429"/>
                  </a:lnTo>
                  <a:lnTo>
                    <a:pt x="9859" y="1519450"/>
                  </a:lnTo>
                  <a:lnTo>
                    <a:pt x="8462" y="1653991"/>
                  </a:lnTo>
                  <a:lnTo>
                    <a:pt x="8462" y="1793682"/>
                  </a:lnTo>
                  <a:lnTo>
                    <a:pt x="9859" y="1928203"/>
                  </a:lnTo>
                  <a:lnTo>
                    <a:pt x="12521" y="2056207"/>
                  </a:lnTo>
                  <a:lnTo>
                    <a:pt x="18581" y="2236937"/>
                  </a:lnTo>
                  <a:lnTo>
                    <a:pt x="26707" y="2405435"/>
                  </a:lnTo>
                  <a:lnTo>
                    <a:pt x="36432" y="2563161"/>
                  </a:lnTo>
                  <a:lnTo>
                    <a:pt x="54923" y="2806068"/>
                  </a:lnTo>
                  <a:lnTo>
                    <a:pt x="95996" y="3282734"/>
                  </a:lnTo>
                  <a:lnTo>
                    <a:pt x="107604" y="3447205"/>
                  </a:lnTo>
                  <a:close/>
                </a:path>
              </a:pathLst>
            </a:custGeom>
            <a:solidFill>
              <a:srgbClr val="8B9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5908187" y="4563682"/>
              <a:ext cx="100330" cy="3469640"/>
            </a:xfrm>
            <a:custGeom>
              <a:avLst/>
              <a:gdLst/>
              <a:ahLst/>
              <a:cxnLst/>
              <a:rect l="l" t="t" r="r" b="b"/>
              <a:pathLst>
                <a:path w="100329" h="3469640">
                  <a:moveTo>
                    <a:pt x="100097" y="3469551"/>
                  </a:moveTo>
                  <a:lnTo>
                    <a:pt x="84211" y="3252442"/>
                  </a:lnTo>
                  <a:lnTo>
                    <a:pt x="38826" y="2722689"/>
                  </a:lnTo>
                  <a:lnTo>
                    <a:pt x="24579" y="2522806"/>
                  </a:lnTo>
                  <a:lnTo>
                    <a:pt x="15335" y="2361651"/>
                  </a:lnTo>
                  <a:lnTo>
                    <a:pt x="7846" y="2189238"/>
                  </a:lnTo>
                  <a:lnTo>
                    <a:pt x="4058" y="2067320"/>
                  </a:lnTo>
                  <a:lnTo>
                    <a:pt x="1397" y="1939316"/>
                  </a:lnTo>
                  <a:lnTo>
                    <a:pt x="0" y="1804795"/>
                  </a:lnTo>
                  <a:lnTo>
                    <a:pt x="0" y="1665104"/>
                  </a:lnTo>
                  <a:lnTo>
                    <a:pt x="1397" y="1530563"/>
                  </a:lnTo>
                  <a:lnTo>
                    <a:pt x="4058" y="1402542"/>
                  </a:lnTo>
                  <a:lnTo>
                    <a:pt x="10119" y="1221788"/>
                  </a:lnTo>
                  <a:lnTo>
                    <a:pt x="18245" y="1053266"/>
                  </a:lnTo>
                  <a:lnTo>
                    <a:pt x="27970" y="895514"/>
                  </a:lnTo>
                  <a:lnTo>
                    <a:pt x="46460" y="652556"/>
                  </a:lnTo>
                  <a:lnTo>
                    <a:pt x="87534" y="175696"/>
                  </a:lnTo>
                  <a:lnTo>
                    <a:pt x="100097" y="0"/>
                  </a:lnTo>
                  <a:lnTo>
                    <a:pt x="83109" y="255193"/>
                  </a:lnTo>
                  <a:lnTo>
                    <a:pt x="44407" y="766518"/>
                  </a:lnTo>
                  <a:lnTo>
                    <a:pt x="31260" y="971662"/>
                  </a:lnTo>
                  <a:lnTo>
                    <a:pt x="22730" y="1133820"/>
                  </a:lnTo>
                  <a:lnTo>
                    <a:pt x="15820" y="1303843"/>
                  </a:lnTo>
                  <a:lnTo>
                    <a:pt x="10960" y="1482410"/>
                  </a:lnTo>
                  <a:lnTo>
                    <a:pt x="9071" y="1606533"/>
                  </a:lnTo>
                  <a:lnTo>
                    <a:pt x="8414" y="1734954"/>
                  </a:lnTo>
                  <a:lnTo>
                    <a:pt x="9071" y="1863356"/>
                  </a:lnTo>
                  <a:lnTo>
                    <a:pt x="12325" y="2047966"/>
                  </a:lnTo>
                  <a:lnTo>
                    <a:pt x="17917" y="2223587"/>
                  </a:lnTo>
                  <a:lnTo>
                    <a:pt x="25415" y="2390892"/>
                  </a:lnTo>
                  <a:lnTo>
                    <a:pt x="37633" y="2602197"/>
                  </a:lnTo>
                  <a:lnTo>
                    <a:pt x="92302" y="3343578"/>
                  </a:lnTo>
                  <a:lnTo>
                    <a:pt x="100097" y="3469551"/>
                  </a:lnTo>
                  <a:close/>
                </a:path>
              </a:pathLst>
            </a:custGeom>
            <a:solidFill>
              <a:srgbClr val="879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916601" y="4552688"/>
              <a:ext cx="92710" cy="3491865"/>
            </a:xfrm>
            <a:custGeom>
              <a:avLst/>
              <a:gdLst/>
              <a:ahLst/>
              <a:cxnLst/>
              <a:rect l="l" t="t" r="r" b="b"/>
              <a:pathLst>
                <a:path w="92710" h="3491865">
                  <a:moveTo>
                    <a:pt x="92519" y="3491658"/>
                  </a:moveTo>
                  <a:lnTo>
                    <a:pt x="74695" y="3225457"/>
                  </a:lnTo>
                  <a:lnTo>
                    <a:pt x="35992" y="2714250"/>
                  </a:lnTo>
                  <a:lnTo>
                    <a:pt x="22846" y="2509136"/>
                  </a:lnTo>
                  <a:lnTo>
                    <a:pt x="14316" y="2346999"/>
                  </a:lnTo>
                  <a:lnTo>
                    <a:pt x="7406" y="2176997"/>
                  </a:lnTo>
                  <a:lnTo>
                    <a:pt x="2546" y="1998455"/>
                  </a:lnTo>
                  <a:lnTo>
                    <a:pt x="657" y="1874349"/>
                  </a:lnTo>
                  <a:lnTo>
                    <a:pt x="0" y="1745948"/>
                  </a:lnTo>
                  <a:lnTo>
                    <a:pt x="657" y="1617527"/>
                  </a:lnTo>
                  <a:lnTo>
                    <a:pt x="3911" y="1432890"/>
                  </a:lnTo>
                  <a:lnTo>
                    <a:pt x="9503" y="1257247"/>
                  </a:lnTo>
                  <a:lnTo>
                    <a:pt x="17001" y="1089920"/>
                  </a:lnTo>
                  <a:lnTo>
                    <a:pt x="29219" y="878586"/>
                  </a:lnTo>
                  <a:lnTo>
                    <a:pt x="83888" y="137024"/>
                  </a:lnTo>
                  <a:lnTo>
                    <a:pt x="92519" y="0"/>
                  </a:lnTo>
                  <a:lnTo>
                    <a:pt x="35286" y="901177"/>
                  </a:lnTo>
                  <a:lnTo>
                    <a:pt x="24077" y="1115665"/>
                  </a:lnTo>
                  <a:lnTo>
                    <a:pt x="17197" y="1281797"/>
                  </a:lnTo>
                  <a:lnTo>
                    <a:pt x="12066" y="1452315"/>
                  </a:lnTo>
                  <a:lnTo>
                    <a:pt x="9079" y="1627105"/>
                  </a:lnTo>
                  <a:lnTo>
                    <a:pt x="8629" y="1805598"/>
                  </a:lnTo>
                  <a:lnTo>
                    <a:pt x="10812" y="1981782"/>
                  </a:lnTo>
                  <a:lnTo>
                    <a:pt x="15273" y="2153728"/>
                  </a:lnTo>
                  <a:lnTo>
                    <a:pt x="24077" y="2376198"/>
                  </a:lnTo>
                  <a:lnTo>
                    <a:pt x="38354" y="2642991"/>
                  </a:lnTo>
                  <a:lnTo>
                    <a:pt x="87929" y="3406476"/>
                  </a:lnTo>
                  <a:lnTo>
                    <a:pt x="92519" y="3491658"/>
                  </a:lnTo>
                  <a:close/>
                </a:path>
              </a:pathLst>
            </a:custGeom>
            <a:solidFill>
              <a:srgbClr val="8594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925230" y="4541575"/>
              <a:ext cx="85090" cy="3514090"/>
            </a:xfrm>
            <a:custGeom>
              <a:avLst/>
              <a:gdLst/>
              <a:ahLst/>
              <a:cxnLst/>
              <a:rect l="l" t="t" r="r" b="b"/>
              <a:pathLst>
                <a:path w="85089" h="3514090">
                  <a:moveTo>
                    <a:pt x="84844" y="3513884"/>
                  </a:moveTo>
                  <a:lnTo>
                    <a:pt x="26657" y="2601772"/>
                  </a:lnTo>
                  <a:lnTo>
                    <a:pt x="15448" y="2387311"/>
                  </a:lnTo>
                  <a:lnTo>
                    <a:pt x="8568" y="2221194"/>
                  </a:lnTo>
                  <a:lnTo>
                    <a:pt x="3436" y="2050687"/>
                  </a:lnTo>
                  <a:lnTo>
                    <a:pt x="450" y="1875903"/>
                  </a:lnTo>
                  <a:lnTo>
                    <a:pt x="0" y="1697411"/>
                  </a:lnTo>
                  <a:lnTo>
                    <a:pt x="2183" y="1521222"/>
                  </a:lnTo>
                  <a:lnTo>
                    <a:pt x="6643" y="1349267"/>
                  </a:lnTo>
                  <a:lnTo>
                    <a:pt x="15448" y="1126778"/>
                  </a:lnTo>
                  <a:lnTo>
                    <a:pt x="29725" y="859951"/>
                  </a:lnTo>
                  <a:lnTo>
                    <a:pt x="79300" y="96315"/>
                  </a:lnTo>
                  <a:lnTo>
                    <a:pt x="84844" y="0"/>
                  </a:lnTo>
                  <a:lnTo>
                    <a:pt x="31634" y="957998"/>
                  </a:lnTo>
                  <a:lnTo>
                    <a:pt x="19767" y="1223062"/>
                  </a:lnTo>
                  <a:lnTo>
                    <a:pt x="12812" y="1437145"/>
                  </a:lnTo>
                  <a:lnTo>
                    <a:pt x="9589" y="1597606"/>
                  </a:lnTo>
                  <a:lnTo>
                    <a:pt x="8441" y="1757061"/>
                  </a:lnTo>
                  <a:lnTo>
                    <a:pt x="9589" y="1916514"/>
                  </a:lnTo>
                  <a:lnTo>
                    <a:pt x="14290" y="2130531"/>
                  </a:lnTo>
                  <a:lnTo>
                    <a:pt x="24164" y="2397571"/>
                  </a:lnTo>
                  <a:lnTo>
                    <a:pt x="82894" y="3472208"/>
                  </a:lnTo>
                  <a:lnTo>
                    <a:pt x="84844" y="3513884"/>
                  </a:lnTo>
                  <a:close/>
                </a:path>
              </a:pathLst>
            </a:custGeom>
            <a:solidFill>
              <a:srgbClr val="8291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5933672" y="4530821"/>
              <a:ext cx="77470" cy="3535679"/>
            </a:xfrm>
            <a:custGeom>
              <a:avLst/>
              <a:gdLst/>
              <a:ahLst/>
              <a:cxnLst/>
              <a:rect l="l" t="t" r="r" b="b"/>
              <a:pathLst>
                <a:path w="77470" h="3535679">
                  <a:moveTo>
                    <a:pt x="77238" y="3535512"/>
                  </a:moveTo>
                  <a:lnTo>
                    <a:pt x="23192" y="2566822"/>
                  </a:lnTo>
                  <a:lnTo>
                    <a:pt x="11325" y="2301788"/>
                  </a:lnTo>
                  <a:lnTo>
                    <a:pt x="4370" y="2087722"/>
                  </a:lnTo>
                  <a:lnTo>
                    <a:pt x="1147" y="1927268"/>
                  </a:lnTo>
                  <a:lnTo>
                    <a:pt x="0" y="1767816"/>
                  </a:lnTo>
                  <a:lnTo>
                    <a:pt x="1147" y="1608361"/>
                  </a:lnTo>
                  <a:lnTo>
                    <a:pt x="5848" y="1394332"/>
                  </a:lnTo>
                  <a:lnTo>
                    <a:pt x="15722" y="1127268"/>
                  </a:lnTo>
                  <a:lnTo>
                    <a:pt x="74452" y="52440"/>
                  </a:lnTo>
                  <a:lnTo>
                    <a:pt x="77238" y="0"/>
                  </a:lnTo>
                  <a:lnTo>
                    <a:pt x="27041" y="1045725"/>
                  </a:lnTo>
                  <a:lnTo>
                    <a:pt x="15243" y="1365164"/>
                  </a:lnTo>
                  <a:lnTo>
                    <a:pt x="10285" y="1571346"/>
                  </a:lnTo>
                  <a:lnTo>
                    <a:pt x="8594" y="1719810"/>
                  </a:lnTo>
                  <a:lnTo>
                    <a:pt x="8943" y="1864625"/>
                  </a:lnTo>
                  <a:lnTo>
                    <a:pt x="12415" y="2066434"/>
                  </a:lnTo>
                  <a:lnTo>
                    <a:pt x="20604" y="2329315"/>
                  </a:lnTo>
                  <a:lnTo>
                    <a:pt x="77238" y="3535512"/>
                  </a:lnTo>
                  <a:close/>
                </a:path>
              </a:pathLst>
            </a:custGeom>
            <a:solidFill>
              <a:srgbClr val="808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5942266" y="4520066"/>
              <a:ext cx="69850" cy="3557270"/>
            </a:xfrm>
            <a:custGeom>
              <a:avLst/>
              <a:gdLst/>
              <a:ahLst/>
              <a:cxnLst/>
              <a:rect l="l" t="t" r="r" b="b"/>
              <a:pathLst>
                <a:path w="69850" h="3557270">
                  <a:moveTo>
                    <a:pt x="69598" y="3557022"/>
                  </a:moveTo>
                  <a:lnTo>
                    <a:pt x="18447" y="2500705"/>
                  </a:lnTo>
                  <a:lnTo>
                    <a:pt x="6649" y="2181270"/>
                  </a:lnTo>
                  <a:lnTo>
                    <a:pt x="1690" y="1975072"/>
                  </a:lnTo>
                  <a:lnTo>
                    <a:pt x="0" y="1826586"/>
                  </a:lnTo>
                  <a:lnTo>
                    <a:pt x="348" y="1681779"/>
                  </a:lnTo>
                  <a:lnTo>
                    <a:pt x="3820" y="1479994"/>
                  </a:lnTo>
                  <a:lnTo>
                    <a:pt x="12010" y="1217120"/>
                  </a:lnTo>
                  <a:lnTo>
                    <a:pt x="69598" y="0"/>
                  </a:lnTo>
                  <a:lnTo>
                    <a:pt x="20951" y="1189326"/>
                  </a:lnTo>
                  <a:lnTo>
                    <a:pt x="11857" y="1501291"/>
                  </a:lnTo>
                  <a:lnTo>
                    <a:pt x="8772" y="1691121"/>
                  </a:lnTo>
                  <a:lnTo>
                    <a:pt x="8462" y="1821612"/>
                  </a:lnTo>
                  <a:lnTo>
                    <a:pt x="10828" y="2006767"/>
                  </a:lnTo>
                  <a:lnTo>
                    <a:pt x="19136" y="2314209"/>
                  </a:lnTo>
                  <a:lnTo>
                    <a:pt x="69598" y="3557022"/>
                  </a:lnTo>
                  <a:close/>
                </a:path>
              </a:pathLst>
            </a:custGeom>
            <a:solidFill>
              <a:srgbClr val="7D8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950729" y="4509431"/>
              <a:ext cx="62230" cy="3578860"/>
            </a:xfrm>
            <a:custGeom>
              <a:avLst/>
              <a:gdLst/>
              <a:ahLst/>
              <a:cxnLst/>
              <a:rect l="l" t="t" r="r" b="b"/>
              <a:pathLst>
                <a:path w="62229" h="3578859">
                  <a:moveTo>
                    <a:pt x="61971" y="3578292"/>
                  </a:moveTo>
                  <a:lnTo>
                    <a:pt x="12488" y="2378470"/>
                  </a:lnTo>
                  <a:lnTo>
                    <a:pt x="3394" y="2066518"/>
                  </a:lnTo>
                  <a:lnTo>
                    <a:pt x="309" y="1876672"/>
                  </a:lnTo>
                  <a:lnTo>
                    <a:pt x="0" y="1746173"/>
                  </a:lnTo>
                  <a:lnTo>
                    <a:pt x="2366" y="1561039"/>
                  </a:lnTo>
                  <a:lnTo>
                    <a:pt x="10673" y="1253592"/>
                  </a:lnTo>
                  <a:lnTo>
                    <a:pt x="61971" y="0"/>
                  </a:lnTo>
                  <a:lnTo>
                    <a:pt x="17912" y="1279558"/>
                  </a:lnTo>
                  <a:lnTo>
                    <a:pt x="9895" y="1625519"/>
                  </a:lnTo>
                  <a:lnTo>
                    <a:pt x="8489" y="1789205"/>
                  </a:lnTo>
                  <a:lnTo>
                    <a:pt x="10650" y="1998270"/>
                  </a:lnTo>
                  <a:lnTo>
                    <a:pt x="24728" y="2518386"/>
                  </a:lnTo>
                  <a:lnTo>
                    <a:pt x="61971" y="3578292"/>
                  </a:lnTo>
                  <a:close/>
                </a:path>
              </a:pathLst>
            </a:custGeom>
            <a:solidFill>
              <a:srgbClr val="7987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959219" y="4499154"/>
              <a:ext cx="54610" cy="3599179"/>
            </a:xfrm>
            <a:custGeom>
              <a:avLst/>
              <a:gdLst/>
              <a:ahLst/>
              <a:cxnLst/>
              <a:rect l="l" t="t" r="r" b="b"/>
              <a:pathLst>
                <a:path w="54610" h="3599179">
                  <a:moveTo>
                    <a:pt x="54317" y="3598964"/>
                  </a:moveTo>
                  <a:lnTo>
                    <a:pt x="53481" y="3588568"/>
                  </a:lnTo>
                  <a:lnTo>
                    <a:pt x="9422" y="2309179"/>
                  </a:lnTo>
                  <a:lnTo>
                    <a:pt x="1405" y="1963200"/>
                  </a:lnTo>
                  <a:lnTo>
                    <a:pt x="0" y="1799482"/>
                  </a:lnTo>
                  <a:lnTo>
                    <a:pt x="2160" y="1590455"/>
                  </a:lnTo>
                  <a:lnTo>
                    <a:pt x="16238" y="1070343"/>
                  </a:lnTo>
                  <a:lnTo>
                    <a:pt x="54317" y="0"/>
                  </a:lnTo>
                  <a:lnTo>
                    <a:pt x="14075" y="1420112"/>
                  </a:lnTo>
                  <a:lnTo>
                    <a:pt x="8786" y="1730762"/>
                  </a:lnTo>
                  <a:lnTo>
                    <a:pt x="9163" y="1906287"/>
                  </a:lnTo>
                  <a:lnTo>
                    <a:pt x="23987" y="2562535"/>
                  </a:lnTo>
                  <a:lnTo>
                    <a:pt x="54317" y="3598964"/>
                  </a:lnTo>
                  <a:close/>
                </a:path>
              </a:pathLst>
            </a:custGeom>
            <a:solidFill>
              <a:srgbClr val="7785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968006" y="4489117"/>
              <a:ext cx="46990" cy="3619500"/>
            </a:xfrm>
            <a:custGeom>
              <a:avLst/>
              <a:gdLst/>
              <a:ahLst/>
              <a:cxnLst/>
              <a:rect l="l" t="t" r="r" b="b"/>
              <a:pathLst>
                <a:path w="46989" h="3619500">
                  <a:moveTo>
                    <a:pt x="46366" y="3619040"/>
                  </a:moveTo>
                  <a:lnTo>
                    <a:pt x="45531" y="3609002"/>
                  </a:lnTo>
                  <a:lnTo>
                    <a:pt x="5288" y="2188821"/>
                  </a:lnTo>
                  <a:lnTo>
                    <a:pt x="0" y="1878221"/>
                  </a:lnTo>
                  <a:lnTo>
                    <a:pt x="377" y="1702687"/>
                  </a:lnTo>
                  <a:lnTo>
                    <a:pt x="15201" y="1046377"/>
                  </a:lnTo>
                  <a:lnTo>
                    <a:pt x="46366" y="0"/>
                  </a:lnTo>
                  <a:lnTo>
                    <a:pt x="9743" y="1644517"/>
                  </a:lnTo>
                  <a:lnTo>
                    <a:pt x="8346" y="1836764"/>
                  </a:lnTo>
                  <a:lnTo>
                    <a:pt x="46366" y="3619040"/>
                  </a:lnTo>
                  <a:close/>
                </a:path>
              </a:pathLst>
            </a:custGeom>
            <a:solidFill>
              <a:srgbClr val="7381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976352" y="4479557"/>
              <a:ext cx="39370" cy="3638550"/>
            </a:xfrm>
            <a:custGeom>
              <a:avLst/>
              <a:gdLst/>
              <a:ahLst/>
              <a:cxnLst/>
              <a:rect l="l" t="t" r="r" b="b"/>
              <a:pathLst>
                <a:path w="39370" h="3638550">
                  <a:moveTo>
                    <a:pt x="38975" y="3638039"/>
                  </a:moveTo>
                  <a:lnTo>
                    <a:pt x="38019" y="3628599"/>
                  </a:lnTo>
                  <a:lnTo>
                    <a:pt x="1396" y="1984045"/>
                  </a:lnTo>
                  <a:lnTo>
                    <a:pt x="0" y="1791825"/>
                  </a:lnTo>
                  <a:lnTo>
                    <a:pt x="38975" y="0"/>
                  </a:lnTo>
                  <a:lnTo>
                    <a:pt x="8463" y="1796692"/>
                  </a:lnTo>
                  <a:lnTo>
                    <a:pt x="38975" y="3638039"/>
                  </a:lnTo>
                  <a:close/>
                </a:path>
              </a:pathLst>
            </a:custGeom>
            <a:solidFill>
              <a:srgbClr val="707D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984816" y="4470953"/>
              <a:ext cx="31750" cy="3655695"/>
            </a:xfrm>
            <a:custGeom>
              <a:avLst/>
              <a:gdLst/>
              <a:ahLst/>
              <a:cxnLst/>
              <a:rect l="l" t="t" r="r" b="b"/>
              <a:pathLst>
                <a:path w="31750" h="3655695">
                  <a:moveTo>
                    <a:pt x="31347" y="3655247"/>
                  </a:moveTo>
                  <a:lnTo>
                    <a:pt x="30511" y="3646643"/>
                  </a:lnTo>
                  <a:lnTo>
                    <a:pt x="0" y="1850061"/>
                  </a:lnTo>
                  <a:lnTo>
                    <a:pt x="30750" y="5377"/>
                  </a:lnTo>
                  <a:lnTo>
                    <a:pt x="31347" y="0"/>
                  </a:lnTo>
                  <a:lnTo>
                    <a:pt x="8463" y="1845200"/>
                  </a:lnTo>
                  <a:lnTo>
                    <a:pt x="31347" y="3655247"/>
                  </a:lnTo>
                  <a:close/>
                </a:path>
              </a:pathLst>
            </a:custGeom>
            <a:solidFill>
              <a:srgbClr val="6E7B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993280" y="4463903"/>
              <a:ext cx="24130" cy="3669665"/>
            </a:xfrm>
            <a:custGeom>
              <a:avLst/>
              <a:gdLst/>
              <a:ahLst/>
              <a:cxnLst/>
              <a:rect l="l" t="t" r="r" b="b"/>
              <a:pathLst>
                <a:path w="24129" h="3669665">
                  <a:moveTo>
                    <a:pt x="23719" y="3669467"/>
                  </a:moveTo>
                  <a:lnTo>
                    <a:pt x="22883" y="3662297"/>
                  </a:lnTo>
                  <a:lnTo>
                    <a:pt x="0" y="1817207"/>
                  </a:lnTo>
                  <a:lnTo>
                    <a:pt x="22883" y="7050"/>
                  </a:lnTo>
                  <a:lnTo>
                    <a:pt x="23719" y="0"/>
                  </a:lnTo>
                  <a:lnTo>
                    <a:pt x="8771" y="1886561"/>
                  </a:lnTo>
                  <a:lnTo>
                    <a:pt x="23719" y="3669467"/>
                  </a:lnTo>
                  <a:close/>
                </a:path>
              </a:pathLst>
            </a:custGeom>
            <a:solidFill>
              <a:srgbClr val="6A7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001862" y="4460557"/>
              <a:ext cx="16510" cy="3676650"/>
            </a:xfrm>
            <a:custGeom>
              <a:avLst/>
              <a:gdLst/>
              <a:ahLst/>
              <a:cxnLst/>
              <a:rect l="l" t="t" r="r" b="b"/>
              <a:pathLst>
                <a:path w="16510" h="3676650">
                  <a:moveTo>
                    <a:pt x="16091" y="3676039"/>
                  </a:moveTo>
                  <a:lnTo>
                    <a:pt x="15852" y="3676039"/>
                  </a:lnTo>
                  <a:lnTo>
                    <a:pt x="15494" y="3674964"/>
                  </a:lnTo>
                  <a:lnTo>
                    <a:pt x="3846" y="2362215"/>
                  </a:lnTo>
                  <a:lnTo>
                    <a:pt x="1723" y="2102508"/>
                  </a:lnTo>
                  <a:lnTo>
                    <a:pt x="791" y="1980043"/>
                  </a:lnTo>
                  <a:lnTo>
                    <a:pt x="350" y="1915991"/>
                  </a:lnTo>
                  <a:lnTo>
                    <a:pt x="72" y="1868079"/>
                  </a:lnTo>
                  <a:lnTo>
                    <a:pt x="0" y="1825429"/>
                  </a:lnTo>
                  <a:lnTo>
                    <a:pt x="189" y="1786251"/>
                  </a:lnTo>
                  <a:lnTo>
                    <a:pt x="551" y="1730048"/>
                  </a:lnTo>
                  <a:lnTo>
                    <a:pt x="1379" y="1617695"/>
                  </a:lnTo>
                  <a:lnTo>
                    <a:pt x="3374" y="1370411"/>
                  </a:lnTo>
                  <a:lnTo>
                    <a:pt x="15136" y="3345"/>
                  </a:lnTo>
                  <a:lnTo>
                    <a:pt x="15852" y="0"/>
                  </a:lnTo>
                  <a:lnTo>
                    <a:pt x="16091" y="0"/>
                  </a:lnTo>
                  <a:lnTo>
                    <a:pt x="8739" y="1749380"/>
                  </a:lnTo>
                  <a:lnTo>
                    <a:pt x="8480" y="1825429"/>
                  </a:lnTo>
                  <a:lnTo>
                    <a:pt x="8556" y="1868079"/>
                  </a:lnTo>
                  <a:lnTo>
                    <a:pt x="16091" y="3676039"/>
                  </a:lnTo>
                  <a:close/>
                </a:path>
              </a:pathLst>
            </a:custGeom>
            <a:solidFill>
              <a:srgbClr val="697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014440" y="4460544"/>
              <a:ext cx="4445" cy="3676015"/>
            </a:xfrm>
            <a:custGeom>
              <a:avLst/>
              <a:gdLst/>
              <a:ahLst/>
              <a:cxnLst/>
              <a:rect l="l" t="t" r="r" b="b"/>
              <a:pathLst>
                <a:path w="4445" h="3676015">
                  <a:moveTo>
                    <a:pt x="4356" y="19062"/>
                  </a:moveTo>
                  <a:lnTo>
                    <a:pt x="4229" y="19062"/>
                  </a:lnTo>
                  <a:lnTo>
                    <a:pt x="4229" y="0"/>
                  </a:lnTo>
                  <a:lnTo>
                    <a:pt x="3467" y="0"/>
                  </a:lnTo>
                  <a:lnTo>
                    <a:pt x="3467" y="19062"/>
                  </a:lnTo>
                  <a:lnTo>
                    <a:pt x="0" y="19062"/>
                  </a:lnTo>
                  <a:lnTo>
                    <a:pt x="0" y="1642910"/>
                  </a:lnTo>
                  <a:lnTo>
                    <a:pt x="38" y="3675900"/>
                  </a:lnTo>
                  <a:lnTo>
                    <a:pt x="4114" y="3675900"/>
                  </a:lnTo>
                  <a:lnTo>
                    <a:pt x="4114" y="1642910"/>
                  </a:lnTo>
                  <a:lnTo>
                    <a:pt x="4356" y="1642910"/>
                  </a:lnTo>
                  <a:lnTo>
                    <a:pt x="4356" y="19062"/>
                  </a:lnTo>
                  <a:close/>
                </a:path>
              </a:pathLst>
            </a:custGeom>
            <a:solidFill>
              <a:srgbClr val="66707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 descr=""/>
          <p:cNvSpPr/>
          <p:nvPr/>
        </p:nvSpPr>
        <p:spPr>
          <a:xfrm>
            <a:off x="3517194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3371790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6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3226386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3080982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5410074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5555478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5700882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5846286" y="3574379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37817" y="2139"/>
                </a:lnTo>
                <a:lnTo>
                  <a:pt x="46468" y="7976"/>
                </a:lnTo>
                <a:lnTo>
                  <a:pt x="52299" y="16636"/>
                </a:lnTo>
                <a:lnTo>
                  <a:pt x="54437" y="27244"/>
                </a:lnTo>
                <a:lnTo>
                  <a:pt x="52299" y="37853"/>
                </a:lnTo>
                <a:lnTo>
                  <a:pt x="46468" y="46513"/>
                </a:lnTo>
                <a:lnTo>
                  <a:pt x="37817" y="5235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5991690" y="3574379"/>
            <a:ext cx="27305" cy="54610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27218" y="54489"/>
                </a:moveTo>
                <a:lnTo>
                  <a:pt x="16619" y="52350"/>
                </a:lnTo>
                <a:lnTo>
                  <a:pt x="7968" y="46513"/>
                </a:lnTo>
                <a:lnTo>
                  <a:pt x="2137" y="37853"/>
                </a:lnTo>
                <a:lnTo>
                  <a:pt x="0" y="27244"/>
                </a:lnTo>
                <a:lnTo>
                  <a:pt x="2137" y="16636"/>
                </a:lnTo>
                <a:lnTo>
                  <a:pt x="7968" y="7976"/>
                </a:lnTo>
                <a:lnTo>
                  <a:pt x="16619" y="2139"/>
                </a:lnTo>
                <a:lnTo>
                  <a:pt x="27218" y="0"/>
                </a:lnTo>
                <a:lnTo>
                  <a:pt x="27218" y="54489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3" name="object 1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6259" y="2773161"/>
            <a:ext cx="1792370" cy="3955008"/>
          </a:xfrm>
          <a:prstGeom prst="rect">
            <a:avLst/>
          </a:prstGeom>
        </p:spPr>
      </p:pic>
      <p:sp>
        <p:nvSpPr>
          <p:cNvPr id="124" name="object 124" descr=""/>
          <p:cNvSpPr/>
          <p:nvPr/>
        </p:nvSpPr>
        <p:spPr>
          <a:xfrm>
            <a:off x="7365066" y="6567703"/>
            <a:ext cx="314960" cy="437515"/>
          </a:xfrm>
          <a:custGeom>
            <a:avLst/>
            <a:gdLst/>
            <a:ahLst/>
            <a:cxnLst/>
            <a:rect l="l" t="t" r="r" b="b"/>
            <a:pathLst>
              <a:path w="314959" h="437515">
                <a:moveTo>
                  <a:pt x="157411" y="437399"/>
                </a:moveTo>
                <a:lnTo>
                  <a:pt x="109870" y="427791"/>
                </a:lnTo>
                <a:lnTo>
                  <a:pt x="71046" y="401589"/>
                </a:lnTo>
                <a:lnTo>
                  <a:pt x="44869" y="362725"/>
                </a:lnTo>
                <a:lnTo>
                  <a:pt x="35270" y="315132"/>
                </a:lnTo>
                <a:lnTo>
                  <a:pt x="35270" y="311526"/>
                </a:lnTo>
                <a:lnTo>
                  <a:pt x="35458" y="307965"/>
                </a:lnTo>
                <a:lnTo>
                  <a:pt x="35763" y="304438"/>
                </a:lnTo>
                <a:lnTo>
                  <a:pt x="1348" y="170059"/>
                </a:lnTo>
                <a:lnTo>
                  <a:pt x="13000" y="128170"/>
                </a:lnTo>
                <a:lnTo>
                  <a:pt x="133277" y="9820"/>
                </a:lnTo>
                <a:lnTo>
                  <a:pt x="157411" y="0"/>
                </a:lnTo>
                <a:lnTo>
                  <a:pt x="170260" y="2455"/>
                </a:lnTo>
                <a:lnTo>
                  <a:pt x="181545" y="9820"/>
                </a:lnTo>
                <a:lnTo>
                  <a:pt x="191840" y="19950"/>
                </a:lnTo>
                <a:lnTo>
                  <a:pt x="146551" y="19953"/>
                </a:lnTo>
                <a:lnTo>
                  <a:pt x="145917" y="20428"/>
                </a:lnTo>
                <a:lnTo>
                  <a:pt x="24417" y="139798"/>
                </a:lnTo>
                <a:lnTo>
                  <a:pt x="16281" y="158912"/>
                </a:lnTo>
                <a:lnTo>
                  <a:pt x="17125" y="166011"/>
                </a:lnTo>
                <a:lnTo>
                  <a:pt x="35389" y="237328"/>
                </a:lnTo>
                <a:lnTo>
                  <a:pt x="296244" y="237328"/>
                </a:lnTo>
                <a:lnTo>
                  <a:pt x="295521" y="240153"/>
                </a:lnTo>
                <a:lnTo>
                  <a:pt x="157411" y="240153"/>
                </a:lnTo>
                <a:lnTo>
                  <a:pt x="113886" y="242439"/>
                </a:lnTo>
                <a:lnTo>
                  <a:pt x="79342" y="247778"/>
                </a:lnTo>
                <a:lnTo>
                  <a:pt x="54680" y="253896"/>
                </a:lnTo>
                <a:lnTo>
                  <a:pt x="40814" y="258517"/>
                </a:lnTo>
                <a:lnTo>
                  <a:pt x="48784" y="289636"/>
                </a:lnTo>
                <a:lnTo>
                  <a:pt x="282849" y="289636"/>
                </a:lnTo>
                <a:lnTo>
                  <a:pt x="279058" y="304440"/>
                </a:lnTo>
                <a:lnTo>
                  <a:pt x="279363" y="307966"/>
                </a:lnTo>
                <a:lnTo>
                  <a:pt x="279551" y="311526"/>
                </a:lnTo>
                <a:lnTo>
                  <a:pt x="279551" y="315132"/>
                </a:lnTo>
                <a:lnTo>
                  <a:pt x="269954" y="362725"/>
                </a:lnTo>
                <a:lnTo>
                  <a:pt x="243780" y="401589"/>
                </a:lnTo>
                <a:lnTo>
                  <a:pt x="204956" y="427791"/>
                </a:lnTo>
                <a:lnTo>
                  <a:pt x="157411" y="437399"/>
                </a:lnTo>
                <a:close/>
              </a:path>
              <a:path w="314959" h="437515">
                <a:moveTo>
                  <a:pt x="296244" y="237328"/>
                </a:moveTo>
                <a:lnTo>
                  <a:pt x="35389" y="237328"/>
                </a:lnTo>
                <a:lnTo>
                  <a:pt x="50800" y="232369"/>
                </a:lnTo>
                <a:lnTo>
                  <a:pt x="74869" y="226504"/>
                </a:lnTo>
                <a:lnTo>
                  <a:pt x="106992" y="221367"/>
                </a:lnTo>
                <a:lnTo>
                  <a:pt x="146554" y="218591"/>
                </a:lnTo>
                <a:lnTo>
                  <a:pt x="146554" y="19950"/>
                </a:lnTo>
                <a:lnTo>
                  <a:pt x="191842" y="19953"/>
                </a:lnTo>
                <a:lnTo>
                  <a:pt x="168269" y="19953"/>
                </a:lnTo>
                <a:lnTo>
                  <a:pt x="168269" y="218591"/>
                </a:lnTo>
                <a:lnTo>
                  <a:pt x="207838" y="221367"/>
                </a:lnTo>
                <a:lnTo>
                  <a:pt x="239959" y="226505"/>
                </a:lnTo>
                <a:lnTo>
                  <a:pt x="264026" y="232370"/>
                </a:lnTo>
                <a:lnTo>
                  <a:pt x="279432" y="237327"/>
                </a:lnTo>
                <a:lnTo>
                  <a:pt x="296245" y="237327"/>
                </a:lnTo>
                <a:close/>
              </a:path>
              <a:path w="314959" h="437515">
                <a:moveTo>
                  <a:pt x="296245" y="237327"/>
                </a:moveTo>
                <a:lnTo>
                  <a:pt x="279432" y="237327"/>
                </a:lnTo>
                <a:lnTo>
                  <a:pt x="297695" y="166010"/>
                </a:lnTo>
                <a:lnTo>
                  <a:pt x="298541" y="158912"/>
                </a:lnTo>
                <a:lnTo>
                  <a:pt x="169549" y="20877"/>
                </a:lnTo>
                <a:lnTo>
                  <a:pt x="168899" y="20426"/>
                </a:lnTo>
                <a:lnTo>
                  <a:pt x="168269" y="19953"/>
                </a:lnTo>
                <a:lnTo>
                  <a:pt x="301822" y="128170"/>
                </a:lnTo>
                <a:lnTo>
                  <a:pt x="314822" y="158715"/>
                </a:lnTo>
                <a:lnTo>
                  <a:pt x="313472" y="170059"/>
                </a:lnTo>
                <a:lnTo>
                  <a:pt x="296245" y="237327"/>
                </a:lnTo>
                <a:close/>
              </a:path>
              <a:path w="314959" h="437515">
                <a:moveTo>
                  <a:pt x="282849" y="289633"/>
                </a:moveTo>
                <a:lnTo>
                  <a:pt x="266036" y="289633"/>
                </a:lnTo>
                <a:lnTo>
                  <a:pt x="274005" y="258517"/>
                </a:lnTo>
                <a:lnTo>
                  <a:pt x="260002" y="253886"/>
                </a:lnTo>
                <a:lnTo>
                  <a:pt x="235265" y="247771"/>
                </a:lnTo>
                <a:lnTo>
                  <a:pt x="200732" y="242437"/>
                </a:lnTo>
                <a:lnTo>
                  <a:pt x="157411" y="240153"/>
                </a:lnTo>
                <a:lnTo>
                  <a:pt x="295521" y="240153"/>
                </a:lnTo>
                <a:lnTo>
                  <a:pt x="282849" y="289633"/>
                </a:lnTo>
                <a:close/>
              </a:path>
              <a:path w="314959" h="437515">
                <a:moveTo>
                  <a:pt x="282849" y="289636"/>
                </a:moveTo>
                <a:lnTo>
                  <a:pt x="48784" y="289636"/>
                </a:lnTo>
                <a:lnTo>
                  <a:pt x="96370" y="278765"/>
                </a:lnTo>
                <a:lnTo>
                  <a:pt x="126677" y="273632"/>
                </a:lnTo>
                <a:lnTo>
                  <a:pt x="157413" y="271921"/>
                </a:lnTo>
                <a:lnTo>
                  <a:pt x="188148" y="273632"/>
                </a:lnTo>
                <a:lnTo>
                  <a:pt x="218455" y="278765"/>
                </a:lnTo>
                <a:lnTo>
                  <a:pt x="266036" y="289633"/>
                </a:lnTo>
                <a:lnTo>
                  <a:pt x="282849" y="289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7505634" y="727538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3061" y="33727"/>
                </a:moveTo>
                <a:lnTo>
                  <a:pt x="10631" y="33727"/>
                </a:lnTo>
                <a:lnTo>
                  <a:pt x="12647" y="21067"/>
                </a:lnTo>
                <a:lnTo>
                  <a:pt x="0" y="23085"/>
                </a:lnTo>
                <a:lnTo>
                  <a:pt x="0" y="10641"/>
                </a:lnTo>
                <a:lnTo>
                  <a:pt x="12647" y="12658"/>
                </a:lnTo>
                <a:lnTo>
                  <a:pt x="10631" y="0"/>
                </a:lnTo>
                <a:lnTo>
                  <a:pt x="23061" y="0"/>
                </a:lnTo>
                <a:lnTo>
                  <a:pt x="21045" y="12658"/>
                </a:lnTo>
                <a:lnTo>
                  <a:pt x="33693" y="10641"/>
                </a:lnTo>
                <a:lnTo>
                  <a:pt x="33693" y="23085"/>
                </a:lnTo>
                <a:lnTo>
                  <a:pt x="21045" y="21067"/>
                </a:lnTo>
                <a:lnTo>
                  <a:pt x="23061" y="33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7505634" y="7447385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3061" y="33726"/>
                </a:moveTo>
                <a:lnTo>
                  <a:pt x="10631" y="33726"/>
                </a:lnTo>
                <a:lnTo>
                  <a:pt x="12647" y="21066"/>
                </a:lnTo>
                <a:lnTo>
                  <a:pt x="0" y="23085"/>
                </a:lnTo>
                <a:lnTo>
                  <a:pt x="0" y="10641"/>
                </a:lnTo>
                <a:lnTo>
                  <a:pt x="12647" y="12658"/>
                </a:lnTo>
                <a:lnTo>
                  <a:pt x="10631" y="0"/>
                </a:lnTo>
                <a:lnTo>
                  <a:pt x="23061" y="0"/>
                </a:lnTo>
                <a:lnTo>
                  <a:pt x="21045" y="12658"/>
                </a:lnTo>
                <a:lnTo>
                  <a:pt x="33693" y="10641"/>
                </a:lnTo>
                <a:lnTo>
                  <a:pt x="33693" y="23085"/>
                </a:lnTo>
                <a:lnTo>
                  <a:pt x="21045" y="21066"/>
                </a:lnTo>
                <a:lnTo>
                  <a:pt x="23061" y="33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7505634" y="7619382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3061" y="33726"/>
                </a:moveTo>
                <a:lnTo>
                  <a:pt x="10631" y="33726"/>
                </a:lnTo>
                <a:lnTo>
                  <a:pt x="12647" y="21066"/>
                </a:lnTo>
                <a:lnTo>
                  <a:pt x="0" y="23085"/>
                </a:lnTo>
                <a:lnTo>
                  <a:pt x="0" y="10641"/>
                </a:lnTo>
                <a:lnTo>
                  <a:pt x="12647" y="12658"/>
                </a:lnTo>
                <a:lnTo>
                  <a:pt x="10631" y="0"/>
                </a:lnTo>
                <a:lnTo>
                  <a:pt x="23061" y="0"/>
                </a:lnTo>
                <a:lnTo>
                  <a:pt x="21045" y="12658"/>
                </a:lnTo>
                <a:lnTo>
                  <a:pt x="33693" y="10641"/>
                </a:lnTo>
                <a:lnTo>
                  <a:pt x="33693" y="23085"/>
                </a:lnTo>
                <a:lnTo>
                  <a:pt x="21045" y="21066"/>
                </a:lnTo>
                <a:lnTo>
                  <a:pt x="23061" y="33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7505634" y="7791377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3061" y="33727"/>
                </a:moveTo>
                <a:lnTo>
                  <a:pt x="10631" y="33727"/>
                </a:lnTo>
                <a:lnTo>
                  <a:pt x="12647" y="21067"/>
                </a:lnTo>
                <a:lnTo>
                  <a:pt x="0" y="23085"/>
                </a:lnTo>
                <a:lnTo>
                  <a:pt x="0" y="10641"/>
                </a:lnTo>
                <a:lnTo>
                  <a:pt x="12647" y="12658"/>
                </a:lnTo>
                <a:lnTo>
                  <a:pt x="10631" y="0"/>
                </a:lnTo>
                <a:lnTo>
                  <a:pt x="23061" y="0"/>
                </a:lnTo>
                <a:lnTo>
                  <a:pt x="21045" y="12658"/>
                </a:lnTo>
                <a:lnTo>
                  <a:pt x="33693" y="10641"/>
                </a:lnTo>
                <a:lnTo>
                  <a:pt x="33693" y="23085"/>
                </a:lnTo>
                <a:lnTo>
                  <a:pt x="21045" y="21067"/>
                </a:lnTo>
                <a:lnTo>
                  <a:pt x="23061" y="33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7424498" y="71253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0462" y="35536"/>
                </a:moveTo>
                <a:lnTo>
                  <a:pt x="16108" y="23481"/>
                </a:lnTo>
                <a:lnTo>
                  <a:pt x="6014" y="31373"/>
                </a:lnTo>
                <a:lnTo>
                  <a:pt x="0" y="20482"/>
                </a:lnTo>
                <a:lnTo>
                  <a:pt x="12044" y="16121"/>
                </a:lnTo>
                <a:lnTo>
                  <a:pt x="4161" y="6020"/>
                </a:lnTo>
                <a:lnTo>
                  <a:pt x="15039" y="0"/>
                </a:lnTo>
                <a:lnTo>
                  <a:pt x="19393" y="12054"/>
                </a:lnTo>
                <a:lnTo>
                  <a:pt x="29487" y="4164"/>
                </a:lnTo>
                <a:lnTo>
                  <a:pt x="35501" y="15054"/>
                </a:lnTo>
                <a:lnTo>
                  <a:pt x="23457" y="19413"/>
                </a:lnTo>
                <a:lnTo>
                  <a:pt x="31340" y="29516"/>
                </a:lnTo>
                <a:lnTo>
                  <a:pt x="20462" y="35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7584962" y="71253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15038" y="35536"/>
                </a:moveTo>
                <a:lnTo>
                  <a:pt x="4160" y="29516"/>
                </a:lnTo>
                <a:lnTo>
                  <a:pt x="12044" y="19413"/>
                </a:lnTo>
                <a:lnTo>
                  <a:pt x="0" y="15054"/>
                </a:lnTo>
                <a:lnTo>
                  <a:pt x="6014" y="4164"/>
                </a:lnTo>
                <a:lnTo>
                  <a:pt x="16108" y="12054"/>
                </a:lnTo>
                <a:lnTo>
                  <a:pt x="20462" y="0"/>
                </a:lnTo>
                <a:lnTo>
                  <a:pt x="31340" y="6020"/>
                </a:lnTo>
                <a:lnTo>
                  <a:pt x="23458" y="16121"/>
                </a:lnTo>
                <a:lnTo>
                  <a:pt x="35501" y="20482"/>
                </a:lnTo>
                <a:lnTo>
                  <a:pt x="29486" y="31373"/>
                </a:lnTo>
                <a:lnTo>
                  <a:pt x="19393" y="23481"/>
                </a:lnTo>
                <a:lnTo>
                  <a:pt x="15038" y="35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7187654" y="6618477"/>
            <a:ext cx="923925" cy="1428115"/>
          </a:xfrm>
          <a:custGeom>
            <a:avLst/>
            <a:gdLst/>
            <a:ahLst/>
            <a:cxnLst/>
            <a:rect l="l" t="t" r="r" b="b"/>
            <a:pathLst>
              <a:path w="923925" h="1428115">
                <a:moveTo>
                  <a:pt x="304800" y="1351457"/>
                </a:moveTo>
                <a:lnTo>
                  <a:pt x="237286" y="1338757"/>
                </a:lnTo>
                <a:lnTo>
                  <a:pt x="236334" y="1351457"/>
                </a:lnTo>
                <a:lnTo>
                  <a:pt x="304800" y="1351457"/>
                </a:lnTo>
                <a:close/>
              </a:path>
              <a:path w="923925" h="1428115">
                <a:moveTo>
                  <a:pt x="428294" y="1326057"/>
                </a:moveTo>
                <a:lnTo>
                  <a:pt x="372795" y="1326057"/>
                </a:lnTo>
                <a:lnTo>
                  <a:pt x="373062" y="1338757"/>
                </a:lnTo>
                <a:lnTo>
                  <a:pt x="428294" y="1326057"/>
                </a:lnTo>
                <a:close/>
              </a:path>
              <a:path w="923925" h="1428115">
                <a:moveTo>
                  <a:pt x="509028" y="1338757"/>
                </a:moveTo>
                <a:lnTo>
                  <a:pt x="475945" y="1338757"/>
                </a:lnTo>
                <a:lnTo>
                  <a:pt x="426796" y="1351457"/>
                </a:lnTo>
                <a:lnTo>
                  <a:pt x="463854" y="1351457"/>
                </a:lnTo>
                <a:lnTo>
                  <a:pt x="509028" y="1338757"/>
                </a:lnTo>
                <a:close/>
              </a:path>
              <a:path w="923925" h="1428115">
                <a:moveTo>
                  <a:pt x="512521" y="1313357"/>
                </a:moveTo>
                <a:lnTo>
                  <a:pt x="476173" y="1313357"/>
                </a:lnTo>
                <a:lnTo>
                  <a:pt x="428612" y="1326057"/>
                </a:lnTo>
                <a:lnTo>
                  <a:pt x="475564" y="1326057"/>
                </a:lnTo>
                <a:lnTo>
                  <a:pt x="512521" y="1313357"/>
                </a:lnTo>
                <a:close/>
              </a:path>
              <a:path w="923925" h="1428115">
                <a:moveTo>
                  <a:pt x="775131" y="0"/>
                </a:moveTo>
                <a:lnTo>
                  <a:pt x="756132" y="0"/>
                </a:lnTo>
                <a:lnTo>
                  <a:pt x="756132" y="113741"/>
                </a:lnTo>
                <a:lnTo>
                  <a:pt x="759193" y="113030"/>
                </a:lnTo>
                <a:lnTo>
                  <a:pt x="762355" y="112623"/>
                </a:lnTo>
                <a:lnTo>
                  <a:pt x="768896" y="112623"/>
                </a:lnTo>
                <a:lnTo>
                  <a:pt x="772071" y="113030"/>
                </a:lnTo>
                <a:lnTo>
                  <a:pt x="775131" y="113741"/>
                </a:lnTo>
                <a:lnTo>
                  <a:pt x="775131" y="0"/>
                </a:lnTo>
                <a:close/>
              </a:path>
              <a:path w="923925" h="1428115">
                <a:moveTo>
                  <a:pt x="796099" y="151041"/>
                </a:moveTo>
                <a:lnTo>
                  <a:pt x="769670" y="124587"/>
                </a:lnTo>
                <a:lnTo>
                  <a:pt x="761593" y="124587"/>
                </a:lnTo>
                <a:lnTo>
                  <a:pt x="735152" y="151041"/>
                </a:lnTo>
                <a:lnTo>
                  <a:pt x="735152" y="159131"/>
                </a:lnTo>
                <a:lnTo>
                  <a:pt x="761593" y="185597"/>
                </a:lnTo>
                <a:lnTo>
                  <a:pt x="769670" y="185597"/>
                </a:lnTo>
                <a:lnTo>
                  <a:pt x="796099" y="159131"/>
                </a:lnTo>
                <a:lnTo>
                  <a:pt x="796099" y="155092"/>
                </a:lnTo>
                <a:lnTo>
                  <a:pt x="796099" y="151041"/>
                </a:lnTo>
                <a:close/>
              </a:path>
              <a:path w="923925" h="1428115">
                <a:moveTo>
                  <a:pt x="923785" y="144957"/>
                </a:moveTo>
                <a:lnTo>
                  <a:pt x="907821" y="144957"/>
                </a:lnTo>
                <a:lnTo>
                  <a:pt x="905446" y="132257"/>
                </a:lnTo>
                <a:lnTo>
                  <a:pt x="899033" y="132257"/>
                </a:lnTo>
                <a:lnTo>
                  <a:pt x="886002" y="144957"/>
                </a:lnTo>
                <a:lnTo>
                  <a:pt x="869035" y="132257"/>
                </a:lnTo>
                <a:lnTo>
                  <a:pt x="805484" y="132257"/>
                </a:lnTo>
                <a:lnTo>
                  <a:pt x="807923" y="144957"/>
                </a:lnTo>
                <a:lnTo>
                  <a:pt x="831088" y="144957"/>
                </a:lnTo>
                <a:lnTo>
                  <a:pt x="841679" y="157657"/>
                </a:lnTo>
                <a:lnTo>
                  <a:pt x="851623" y="157657"/>
                </a:lnTo>
                <a:lnTo>
                  <a:pt x="796391" y="183057"/>
                </a:lnTo>
                <a:lnTo>
                  <a:pt x="782650" y="183057"/>
                </a:lnTo>
                <a:lnTo>
                  <a:pt x="774458" y="195757"/>
                </a:lnTo>
                <a:lnTo>
                  <a:pt x="756805" y="195757"/>
                </a:lnTo>
                <a:lnTo>
                  <a:pt x="748614" y="183057"/>
                </a:lnTo>
                <a:lnTo>
                  <a:pt x="734872" y="183057"/>
                </a:lnTo>
                <a:lnTo>
                  <a:pt x="679577" y="157657"/>
                </a:lnTo>
                <a:lnTo>
                  <a:pt x="689533" y="157657"/>
                </a:lnTo>
                <a:lnTo>
                  <a:pt x="700138" y="144957"/>
                </a:lnTo>
                <a:lnTo>
                  <a:pt x="723341" y="144957"/>
                </a:lnTo>
                <a:lnTo>
                  <a:pt x="725779" y="132257"/>
                </a:lnTo>
                <a:lnTo>
                  <a:pt x="662216" y="132257"/>
                </a:lnTo>
                <a:lnTo>
                  <a:pt x="645248" y="144957"/>
                </a:lnTo>
                <a:lnTo>
                  <a:pt x="632218" y="132257"/>
                </a:lnTo>
                <a:lnTo>
                  <a:pt x="625830" y="132257"/>
                </a:lnTo>
                <a:lnTo>
                  <a:pt x="622846" y="144957"/>
                </a:lnTo>
                <a:lnTo>
                  <a:pt x="607466" y="144957"/>
                </a:lnTo>
                <a:lnTo>
                  <a:pt x="616178" y="170357"/>
                </a:lnTo>
                <a:lnTo>
                  <a:pt x="631913" y="170357"/>
                </a:lnTo>
                <a:lnTo>
                  <a:pt x="643585" y="157657"/>
                </a:lnTo>
                <a:lnTo>
                  <a:pt x="736942" y="208457"/>
                </a:lnTo>
                <a:lnTo>
                  <a:pt x="736942" y="271957"/>
                </a:lnTo>
                <a:lnTo>
                  <a:pt x="738378" y="284657"/>
                </a:lnTo>
                <a:lnTo>
                  <a:pt x="742353" y="322757"/>
                </a:lnTo>
                <a:lnTo>
                  <a:pt x="748436" y="373557"/>
                </a:lnTo>
                <a:lnTo>
                  <a:pt x="756132" y="398957"/>
                </a:lnTo>
                <a:lnTo>
                  <a:pt x="756132" y="691057"/>
                </a:lnTo>
                <a:lnTo>
                  <a:pt x="734352" y="691057"/>
                </a:lnTo>
                <a:lnTo>
                  <a:pt x="732459" y="678357"/>
                </a:lnTo>
                <a:lnTo>
                  <a:pt x="719836" y="678357"/>
                </a:lnTo>
                <a:lnTo>
                  <a:pt x="719836" y="691057"/>
                </a:lnTo>
                <a:lnTo>
                  <a:pt x="718693" y="703757"/>
                </a:lnTo>
                <a:lnTo>
                  <a:pt x="714565" y="729157"/>
                </a:lnTo>
                <a:lnTo>
                  <a:pt x="710374" y="754557"/>
                </a:lnTo>
                <a:lnTo>
                  <a:pt x="707072" y="792657"/>
                </a:lnTo>
                <a:lnTo>
                  <a:pt x="705612" y="818057"/>
                </a:lnTo>
                <a:lnTo>
                  <a:pt x="700735" y="805357"/>
                </a:lnTo>
                <a:lnTo>
                  <a:pt x="687857" y="805357"/>
                </a:lnTo>
                <a:lnTo>
                  <a:pt x="679627" y="792657"/>
                </a:lnTo>
                <a:lnTo>
                  <a:pt x="634695" y="792657"/>
                </a:lnTo>
                <a:lnTo>
                  <a:pt x="610501" y="779957"/>
                </a:lnTo>
                <a:lnTo>
                  <a:pt x="565251" y="767257"/>
                </a:lnTo>
                <a:lnTo>
                  <a:pt x="548589" y="767257"/>
                </a:lnTo>
                <a:lnTo>
                  <a:pt x="536130" y="754557"/>
                </a:lnTo>
                <a:lnTo>
                  <a:pt x="527316" y="754557"/>
                </a:lnTo>
                <a:lnTo>
                  <a:pt x="522414" y="691057"/>
                </a:lnTo>
                <a:lnTo>
                  <a:pt x="506171" y="691057"/>
                </a:lnTo>
                <a:lnTo>
                  <a:pt x="511543" y="767257"/>
                </a:lnTo>
                <a:lnTo>
                  <a:pt x="513295" y="792657"/>
                </a:lnTo>
                <a:lnTo>
                  <a:pt x="515150" y="830757"/>
                </a:lnTo>
                <a:lnTo>
                  <a:pt x="517486" y="881557"/>
                </a:lnTo>
                <a:lnTo>
                  <a:pt x="520192" y="932357"/>
                </a:lnTo>
                <a:lnTo>
                  <a:pt x="523113" y="995857"/>
                </a:lnTo>
                <a:lnTo>
                  <a:pt x="526122" y="1059357"/>
                </a:lnTo>
                <a:lnTo>
                  <a:pt x="529094" y="1122857"/>
                </a:lnTo>
                <a:lnTo>
                  <a:pt x="531914" y="1186357"/>
                </a:lnTo>
                <a:lnTo>
                  <a:pt x="534428" y="1249857"/>
                </a:lnTo>
                <a:lnTo>
                  <a:pt x="536511" y="1313357"/>
                </a:lnTo>
                <a:lnTo>
                  <a:pt x="536790" y="1313357"/>
                </a:lnTo>
                <a:lnTo>
                  <a:pt x="537286" y="1326057"/>
                </a:lnTo>
                <a:lnTo>
                  <a:pt x="513664" y="1338757"/>
                </a:lnTo>
                <a:lnTo>
                  <a:pt x="537540" y="1338757"/>
                </a:lnTo>
                <a:lnTo>
                  <a:pt x="538048" y="1351457"/>
                </a:lnTo>
                <a:lnTo>
                  <a:pt x="506666" y="1364157"/>
                </a:lnTo>
                <a:lnTo>
                  <a:pt x="457136" y="1364157"/>
                </a:lnTo>
                <a:lnTo>
                  <a:pt x="397256" y="1376857"/>
                </a:lnTo>
                <a:lnTo>
                  <a:pt x="272389" y="1376857"/>
                </a:lnTo>
                <a:lnTo>
                  <a:pt x="212509" y="1364157"/>
                </a:lnTo>
                <a:lnTo>
                  <a:pt x="162979" y="1364157"/>
                </a:lnTo>
                <a:lnTo>
                  <a:pt x="131584" y="1351457"/>
                </a:lnTo>
                <a:lnTo>
                  <a:pt x="133451" y="1300657"/>
                </a:lnTo>
                <a:lnTo>
                  <a:pt x="136004" y="1237157"/>
                </a:lnTo>
                <a:lnTo>
                  <a:pt x="139039" y="1173657"/>
                </a:lnTo>
                <a:lnTo>
                  <a:pt x="142367" y="1097457"/>
                </a:lnTo>
                <a:lnTo>
                  <a:pt x="145757" y="1033957"/>
                </a:lnTo>
                <a:lnTo>
                  <a:pt x="149021" y="970457"/>
                </a:lnTo>
                <a:lnTo>
                  <a:pt x="151930" y="919657"/>
                </a:lnTo>
                <a:lnTo>
                  <a:pt x="154279" y="881557"/>
                </a:lnTo>
                <a:lnTo>
                  <a:pt x="156489" y="843457"/>
                </a:lnTo>
                <a:lnTo>
                  <a:pt x="167233" y="703757"/>
                </a:lnTo>
                <a:lnTo>
                  <a:pt x="151003" y="703757"/>
                </a:lnTo>
                <a:lnTo>
                  <a:pt x="140855" y="830757"/>
                </a:lnTo>
                <a:lnTo>
                  <a:pt x="110324" y="830757"/>
                </a:lnTo>
                <a:lnTo>
                  <a:pt x="74726" y="818057"/>
                </a:lnTo>
                <a:lnTo>
                  <a:pt x="17373" y="818057"/>
                </a:lnTo>
                <a:lnTo>
                  <a:pt x="17995" y="805357"/>
                </a:lnTo>
                <a:lnTo>
                  <a:pt x="18656" y="805357"/>
                </a:lnTo>
                <a:lnTo>
                  <a:pt x="19367" y="792657"/>
                </a:lnTo>
                <a:lnTo>
                  <a:pt x="35763" y="805357"/>
                </a:lnTo>
                <a:lnTo>
                  <a:pt x="86702" y="805357"/>
                </a:lnTo>
                <a:lnTo>
                  <a:pt x="114122" y="818057"/>
                </a:lnTo>
                <a:lnTo>
                  <a:pt x="114465" y="805357"/>
                </a:lnTo>
                <a:lnTo>
                  <a:pt x="86969" y="805357"/>
                </a:lnTo>
                <a:lnTo>
                  <a:pt x="59613" y="792657"/>
                </a:lnTo>
                <a:lnTo>
                  <a:pt x="20421" y="792657"/>
                </a:lnTo>
                <a:lnTo>
                  <a:pt x="33147" y="716457"/>
                </a:lnTo>
                <a:lnTo>
                  <a:pt x="49961" y="652957"/>
                </a:lnTo>
                <a:lnTo>
                  <a:pt x="69596" y="589457"/>
                </a:lnTo>
                <a:lnTo>
                  <a:pt x="90805" y="551357"/>
                </a:lnTo>
                <a:lnTo>
                  <a:pt x="112356" y="513257"/>
                </a:lnTo>
                <a:lnTo>
                  <a:pt x="132981" y="475157"/>
                </a:lnTo>
                <a:lnTo>
                  <a:pt x="151434" y="449757"/>
                </a:lnTo>
                <a:lnTo>
                  <a:pt x="158343" y="449757"/>
                </a:lnTo>
                <a:lnTo>
                  <a:pt x="165989" y="437057"/>
                </a:lnTo>
                <a:lnTo>
                  <a:pt x="183172" y="437057"/>
                </a:lnTo>
                <a:lnTo>
                  <a:pt x="189318" y="462457"/>
                </a:lnTo>
                <a:lnTo>
                  <a:pt x="202222" y="500557"/>
                </a:lnTo>
                <a:lnTo>
                  <a:pt x="223545" y="538657"/>
                </a:lnTo>
                <a:lnTo>
                  <a:pt x="254977" y="576757"/>
                </a:lnTo>
                <a:lnTo>
                  <a:pt x="298183" y="602157"/>
                </a:lnTo>
                <a:lnTo>
                  <a:pt x="298183" y="1275257"/>
                </a:lnTo>
                <a:lnTo>
                  <a:pt x="371462" y="1275257"/>
                </a:lnTo>
                <a:lnTo>
                  <a:pt x="371462" y="1262557"/>
                </a:lnTo>
                <a:lnTo>
                  <a:pt x="371462" y="602157"/>
                </a:lnTo>
                <a:lnTo>
                  <a:pt x="414667" y="576757"/>
                </a:lnTo>
                <a:lnTo>
                  <a:pt x="446087" y="538657"/>
                </a:lnTo>
                <a:lnTo>
                  <a:pt x="467423" y="500557"/>
                </a:lnTo>
                <a:lnTo>
                  <a:pt x="480314" y="462457"/>
                </a:lnTo>
                <a:lnTo>
                  <a:pt x="486473" y="437057"/>
                </a:lnTo>
                <a:lnTo>
                  <a:pt x="503643" y="437057"/>
                </a:lnTo>
                <a:lnTo>
                  <a:pt x="511302" y="449757"/>
                </a:lnTo>
                <a:lnTo>
                  <a:pt x="518198" y="449757"/>
                </a:lnTo>
                <a:lnTo>
                  <a:pt x="526884" y="462457"/>
                </a:lnTo>
                <a:lnTo>
                  <a:pt x="543737" y="487857"/>
                </a:lnTo>
                <a:lnTo>
                  <a:pt x="552500" y="513257"/>
                </a:lnTo>
                <a:lnTo>
                  <a:pt x="574789" y="551357"/>
                </a:lnTo>
                <a:lnTo>
                  <a:pt x="603808" y="589457"/>
                </a:lnTo>
                <a:lnTo>
                  <a:pt x="695007" y="678357"/>
                </a:lnTo>
                <a:lnTo>
                  <a:pt x="692175" y="691057"/>
                </a:lnTo>
                <a:lnTo>
                  <a:pt x="688378" y="716457"/>
                </a:lnTo>
                <a:lnTo>
                  <a:pt x="684644" y="754557"/>
                </a:lnTo>
                <a:lnTo>
                  <a:pt x="682053" y="779957"/>
                </a:lnTo>
                <a:lnTo>
                  <a:pt x="690168" y="779957"/>
                </a:lnTo>
                <a:lnTo>
                  <a:pt x="692543" y="754557"/>
                </a:lnTo>
                <a:lnTo>
                  <a:pt x="695947" y="729157"/>
                </a:lnTo>
                <a:lnTo>
                  <a:pt x="699541" y="703757"/>
                </a:lnTo>
                <a:lnTo>
                  <a:pt x="702462" y="678357"/>
                </a:lnTo>
                <a:lnTo>
                  <a:pt x="708253" y="678357"/>
                </a:lnTo>
                <a:lnTo>
                  <a:pt x="716927" y="691057"/>
                </a:lnTo>
                <a:lnTo>
                  <a:pt x="719836" y="691057"/>
                </a:lnTo>
                <a:lnTo>
                  <a:pt x="719836" y="678357"/>
                </a:lnTo>
                <a:lnTo>
                  <a:pt x="672947" y="640257"/>
                </a:lnTo>
                <a:lnTo>
                  <a:pt x="636384" y="602157"/>
                </a:lnTo>
                <a:lnTo>
                  <a:pt x="607910" y="564057"/>
                </a:lnTo>
                <a:lnTo>
                  <a:pt x="585419" y="538657"/>
                </a:lnTo>
                <a:lnTo>
                  <a:pt x="566762" y="500557"/>
                </a:lnTo>
                <a:lnTo>
                  <a:pt x="557669" y="487857"/>
                </a:lnTo>
                <a:lnTo>
                  <a:pt x="548855" y="475157"/>
                </a:lnTo>
                <a:lnTo>
                  <a:pt x="539940" y="449757"/>
                </a:lnTo>
                <a:lnTo>
                  <a:pt x="530580" y="449757"/>
                </a:lnTo>
                <a:lnTo>
                  <a:pt x="522490" y="437057"/>
                </a:lnTo>
                <a:lnTo>
                  <a:pt x="514388" y="424357"/>
                </a:lnTo>
                <a:lnTo>
                  <a:pt x="495427" y="411657"/>
                </a:lnTo>
                <a:lnTo>
                  <a:pt x="478726" y="411657"/>
                </a:lnTo>
                <a:lnTo>
                  <a:pt x="478726" y="424357"/>
                </a:lnTo>
                <a:lnTo>
                  <a:pt x="473557" y="449757"/>
                </a:lnTo>
                <a:lnTo>
                  <a:pt x="462597" y="487857"/>
                </a:lnTo>
                <a:lnTo>
                  <a:pt x="444525" y="525957"/>
                </a:lnTo>
                <a:lnTo>
                  <a:pt x="418071" y="564057"/>
                </a:lnTo>
                <a:lnTo>
                  <a:pt x="381939" y="589457"/>
                </a:lnTo>
                <a:lnTo>
                  <a:pt x="334822" y="602157"/>
                </a:lnTo>
                <a:lnTo>
                  <a:pt x="363321" y="602157"/>
                </a:lnTo>
                <a:lnTo>
                  <a:pt x="363321" y="1262557"/>
                </a:lnTo>
                <a:lnTo>
                  <a:pt x="306324" y="1262557"/>
                </a:lnTo>
                <a:lnTo>
                  <a:pt x="306324" y="602157"/>
                </a:lnTo>
                <a:lnTo>
                  <a:pt x="334822" y="602157"/>
                </a:lnTo>
                <a:lnTo>
                  <a:pt x="287705" y="589457"/>
                </a:lnTo>
                <a:lnTo>
                  <a:pt x="251574" y="564057"/>
                </a:lnTo>
                <a:lnTo>
                  <a:pt x="225120" y="525957"/>
                </a:lnTo>
                <a:lnTo>
                  <a:pt x="207048" y="487857"/>
                </a:lnTo>
                <a:lnTo>
                  <a:pt x="196088" y="449757"/>
                </a:lnTo>
                <a:lnTo>
                  <a:pt x="190919" y="424357"/>
                </a:lnTo>
                <a:lnTo>
                  <a:pt x="250037" y="437057"/>
                </a:lnTo>
                <a:lnTo>
                  <a:pt x="255308" y="462457"/>
                </a:lnTo>
                <a:lnTo>
                  <a:pt x="269062" y="500557"/>
                </a:lnTo>
                <a:lnTo>
                  <a:pt x="294487" y="525957"/>
                </a:lnTo>
                <a:lnTo>
                  <a:pt x="334822" y="538657"/>
                </a:lnTo>
                <a:lnTo>
                  <a:pt x="299021" y="525957"/>
                </a:lnTo>
                <a:lnTo>
                  <a:pt x="276085" y="487857"/>
                </a:lnTo>
                <a:lnTo>
                  <a:pt x="263385" y="462457"/>
                </a:lnTo>
                <a:lnTo>
                  <a:pt x="258254" y="437057"/>
                </a:lnTo>
                <a:lnTo>
                  <a:pt x="334187" y="449757"/>
                </a:lnTo>
                <a:lnTo>
                  <a:pt x="335457" y="449757"/>
                </a:lnTo>
                <a:lnTo>
                  <a:pt x="411391" y="437057"/>
                </a:lnTo>
                <a:lnTo>
                  <a:pt x="406234" y="462457"/>
                </a:lnTo>
                <a:lnTo>
                  <a:pt x="393509" y="487857"/>
                </a:lnTo>
                <a:lnTo>
                  <a:pt x="370573" y="525957"/>
                </a:lnTo>
                <a:lnTo>
                  <a:pt x="334822" y="538657"/>
                </a:lnTo>
                <a:lnTo>
                  <a:pt x="375081" y="525957"/>
                </a:lnTo>
                <a:lnTo>
                  <a:pt x="400519" y="500557"/>
                </a:lnTo>
                <a:lnTo>
                  <a:pt x="414299" y="462457"/>
                </a:lnTo>
                <a:lnTo>
                  <a:pt x="419608" y="437057"/>
                </a:lnTo>
                <a:lnTo>
                  <a:pt x="478726" y="424357"/>
                </a:lnTo>
                <a:lnTo>
                  <a:pt x="478726" y="411657"/>
                </a:lnTo>
                <a:lnTo>
                  <a:pt x="441337" y="411657"/>
                </a:lnTo>
                <a:lnTo>
                  <a:pt x="427024" y="360857"/>
                </a:lnTo>
                <a:lnTo>
                  <a:pt x="418071" y="360857"/>
                </a:lnTo>
                <a:lnTo>
                  <a:pt x="413207" y="373557"/>
                </a:lnTo>
                <a:lnTo>
                  <a:pt x="425399" y="411657"/>
                </a:lnTo>
                <a:lnTo>
                  <a:pt x="422351" y="411657"/>
                </a:lnTo>
                <a:lnTo>
                  <a:pt x="334822" y="437057"/>
                </a:lnTo>
                <a:lnTo>
                  <a:pt x="290957" y="424357"/>
                </a:lnTo>
                <a:lnTo>
                  <a:pt x="247078" y="411657"/>
                </a:lnTo>
                <a:lnTo>
                  <a:pt x="244233" y="411657"/>
                </a:lnTo>
                <a:lnTo>
                  <a:pt x="256425" y="373557"/>
                </a:lnTo>
                <a:lnTo>
                  <a:pt x="251561" y="360857"/>
                </a:lnTo>
                <a:lnTo>
                  <a:pt x="242608" y="360857"/>
                </a:lnTo>
                <a:lnTo>
                  <a:pt x="228295" y="411657"/>
                </a:lnTo>
                <a:lnTo>
                  <a:pt x="174205" y="411657"/>
                </a:lnTo>
                <a:lnTo>
                  <a:pt x="155244" y="424357"/>
                </a:lnTo>
                <a:lnTo>
                  <a:pt x="139065" y="449757"/>
                </a:lnTo>
                <a:lnTo>
                  <a:pt x="121539" y="462457"/>
                </a:lnTo>
                <a:lnTo>
                  <a:pt x="81534" y="525957"/>
                </a:lnTo>
                <a:lnTo>
                  <a:pt x="61099" y="576757"/>
                </a:lnTo>
                <a:lnTo>
                  <a:pt x="41744" y="627557"/>
                </a:lnTo>
                <a:lnTo>
                  <a:pt x="24498" y="678357"/>
                </a:lnTo>
                <a:lnTo>
                  <a:pt x="10375" y="741857"/>
                </a:lnTo>
                <a:lnTo>
                  <a:pt x="406" y="818057"/>
                </a:lnTo>
                <a:lnTo>
                  <a:pt x="0" y="818057"/>
                </a:lnTo>
                <a:lnTo>
                  <a:pt x="2946" y="830757"/>
                </a:lnTo>
                <a:lnTo>
                  <a:pt x="43078" y="830757"/>
                </a:lnTo>
                <a:lnTo>
                  <a:pt x="64211" y="843457"/>
                </a:lnTo>
                <a:lnTo>
                  <a:pt x="65836" y="881557"/>
                </a:lnTo>
                <a:lnTo>
                  <a:pt x="80175" y="919657"/>
                </a:lnTo>
                <a:lnTo>
                  <a:pt x="93675" y="932357"/>
                </a:lnTo>
                <a:lnTo>
                  <a:pt x="128892" y="932357"/>
                </a:lnTo>
                <a:lnTo>
                  <a:pt x="135382" y="919657"/>
                </a:lnTo>
                <a:lnTo>
                  <a:pt x="133096" y="970457"/>
                </a:lnTo>
                <a:lnTo>
                  <a:pt x="130594" y="1008557"/>
                </a:lnTo>
                <a:lnTo>
                  <a:pt x="127965" y="1059357"/>
                </a:lnTo>
                <a:lnTo>
                  <a:pt x="125310" y="1110157"/>
                </a:lnTo>
                <a:lnTo>
                  <a:pt x="122732" y="1173657"/>
                </a:lnTo>
                <a:lnTo>
                  <a:pt x="120319" y="1224457"/>
                </a:lnTo>
                <a:lnTo>
                  <a:pt x="118173" y="1275257"/>
                </a:lnTo>
                <a:lnTo>
                  <a:pt x="116408" y="1326057"/>
                </a:lnTo>
                <a:lnTo>
                  <a:pt x="115125" y="1364157"/>
                </a:lnTo>
                <a:lnTo>
                  <a:pt x="117906" y="1364157"/>
                </a:lnTo>
                <a:lnTo>
                  <a:pt x="121907" y="1376857"/>
                </a:lnTo>
                <a:lnTo>
                  <a:pt x="192252" y="1376857"/>
                </a:lnTo>
                <a:lnTo>
                  <a:pt x="202018" y="1402257"/>
                </a:lnTo>
                <a:lnTo>
                  <a:pt x="216420" y="1414957"/>
                </a:lnTo>
                <a:lnTo>
                  <a:pt x="234454" y="1427657"/>
                </a:lnTo>
                <a:lnTo>
                  <a:pt x="273278" y="1427657"/>
                </a:lnTo>
                <a:lnTo>
                  <a:pt x="289547" y="1414957"/>
                </a:lnTo>
                <a:lnTo>
                  <a:pt x="303250" y="1402257"/>
                </a:lnTo>
                <a:lnTo>
                  <a:pt x="313702" y="1389557"/>
                </a:lnTo>
                <a:lnTo>
                  <a:pt x="355930" y="1389557"/>
                </a:lnTo>
                <a:lnTo>
                  <a:pt x="366395" y="1402257"/>
                </a:lnTo>
                <a:lnTo>
                  <a:pt x="380085" y="1414957"/>
                </a:lnTo>
                <a:lnTo>
                  <a:pt x="396354" y="1427657"/>
                </a:lnTo>
                <a:lnTo>
                  <a:pt x="435178" y="1427657"/>
                </a:lnTo>
                <a:lnTo>
                  <a:pt x="453212" y="1414957"/>
                </a:lnTo>
                <a:lnTo>
                  <a:pt x="467614" y="1402257"/>
                </a:lnTo>
                <a:lnTo>
                  <a:pt x="472503" y="1389557"/>
                </a:lnTo>
                <a:lnTo>
                  <a:pt x="477393" y="1376857"/>
                </a:lnTo>
                <a:lnTo>
                  <a:pt x="547725" y="1376857"/>
                </a:lnTo>
                <a:lnTo>
                  <a:pt x="551726" y="1364157"/>
                </a:lnTo>
                <a:lnTo>
                  <a:pt x="554520" y="1364157"/>
                </a:lnTo>
                <a:lnTo>
                  <a:pt x="553224" y="1313357"/>
                </a:lnTo>
                <a:lnTo>
                  <a:pt x="551408" y="1275257"/>
                </a:lnTo>
                <a:lnTo>
                  <a:pt x="549198" y="1211757"/>
                </a:lnTo>
                <a:lnTo>
                  <a:pt x="546696" y="1160957"/>
                </a:lnTo>
                <a:lnTo>
                  <a:pt x="543991" y="1097457"/>
                </a:lnTo>
                <a:lnTo>
                  <a:pt x="538416" y="970457"/>
                </a:lnTo>
                <a:lnTo>
                  <a:pt x="535749" y="919657"/>
                </a:lnTo>
                <a:lnTo>
                  <a:pt x="533311" y="868857"/>
                </a:lnTo>
                <a:lnTo>
                  <a:pt x="529501" y="792657"/>
                </a:lnTo>
                <a:lnTo>
                  <a:pt x="528345" y="779957"/>
                </a:lnTo>
                <a:lnTo>
                  <a:pt x="567131" y="779957"/>
                </a:lnTo>
                <a:lnTo>
                  <a:pt x="606171" y="792657"/>
                </a:lnTo>
                <a:lnTo>
                  <a:pt x="630516" y="805357"/>
                </a:lnTo>
                <a:lnTo>
                  <a:pt x="654126" y="805357"/>
                </a:lnTo>
                <a:lnTo>
                  <a:pt x="675868" y="818057"/>
                </a:lnTo>
                <a:lnTo>
                  <a:pt x="687158" y="818057"/>
                </a:lnTo>
                <a:lnTo>
                  <a:pt x="691794" y="830757"/>
                </a:lnTo>
                <a:lnTo>
                  <a:pt x="695883" y="830757"/>
                </a:lnTo>
                <a:lnTo>
                  <a:pt x="704824" y="843457"/>
                </a:lnTo>
                <a:lnTo>
                  <a:pt x="717448" y="843457"/>
                </a:lnTo>
                <a:lnTo>
                  <a:pt x="721614" y="830757"/>
                </a:lnTo>
                <a:lnTo>
                  <a:pt x="722325" y="830757"/>
                </a:lnTo>
                <a:lnTo>
                  <a:pt x="721906" y="818057"/>
                </a:lnTo>
                <a:lnTo>
                  <a:pt x="722160" y="805357"/>
                </a:lnTo>
                <a:lnTo>
                  <a:pt x="722985" y="792657"/>
                </a:lnTo>
                <a:lnTo>
                  <a:pt x="724255" y="779957"/>
                </a:lnTo>
                <a:lnTo>
                  <a:pt x="756132" y="779957"/>
                </a:lnTo>
                <a:lnTo>
                  <a:pt x="756132" y="1389557"/>
                </a:lnTo>
                <a:lnTo>
                  <a:pt x="775131" y="1389557"/>
                </a:lnTo>
                <a:lnTo>
                  <a:pt x="775131" y="779957"/>
                </a:lnTo>
                <a:lnTo>
                  <a:pt x="775131" y="767257"/>
                </a:lnTo>
                <a:lnTo>
                  <a:pt x="781253" y="767257"/>
                </a:lnTo>
                <a:lnTo>
                  <a:pt x="785990" y="754557"/>
                </a:lnTo>
                <a:lnTo>
                  <a:pt x="789139" y="741857"/>
                </a:lnTo>
                <a:lnTo>
                  <a:pt x="790460" y="741857"/>
                </a:lnTo>
                <a:lnTo>
                  <a:pt x="789647" y="729157"/>
                </a:lnTo>
                <a:lnTo>
                  <a:pt x="786650" y="716457"/>
                </a:lnTo>
                <a:lnTo>
                  <a:pt x="781723" y="716457"/>
                </a:lnTo>
                <a:lnTo>
                  <a:pt x="775131" y="703757"/>
                </a:lnTo>
                <a:lnTo>
                  <a:pt x="775131" y="398957"/>
                </a:lnTo>
                <a:lnTo>
                  <a:pt x="782828" y="373557"/>
                </a:lnTo>
                <a:lnTo>
                  <a:pt x="788898" y="322757"/>
                </a:lnTo>
                <a:lnTo>
                  <a:pt x="792886" y="284657"/>
                </a:lnTo>
                <a:lnTo>
                  <a:pt x="794308" y="271957"/>
                </a:lnTo>
                <a:lnTo>
                  <a:pt x="794308" y="208457"/>
                </a:lnTo>
                <a:lnTo>
                  <a:pt x="817638" y="195757"/>
                </a:lnTo>
                <a:lnTo>
                  <a:pt x="887628" y="157657"/>
                </a:lnTo>
                <a:lnTo>
                  <a:pt x="899312" y="170357"/>
                </a:lnTo>
                <a:lnTo>
                  <a:pt x="915085" y="170357"/>
                </a:lnTo>
                <a:lnTo>
                  <a:pt x="923785" y="144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11308078" y="5556168"/>
            <a:ext cx="163830" cy="334010"/>
          </a:xfrm>
          <a:custGeom>
            <a:avLst/>
            <a:gdLst/>
            <a:ahLst/>
            <a:cxnLst/>
            <a:rect l="l" t="t" r="r" b="b"/>
            <a:pathLst>
              <a:path w="163829" h="334010">
                <a:moveTo>
                  <a:pt x="163487" y="333687"/>
                </a:moveTo>
                <a:lnTo>
                  <a:pt x="124486" y="251940"/>
                </a:lnTo>
                <a:lnTo>
                  <a:pt x="87186" y="194958"/>
                </a:lnTo>
                <a:lnTo>
                  <a:pt x="58601" y="161084"/>
                </a:lnTo>
                <a:lnTo>
                  <a:pt x="25226" y="139003"/>
                </a:lnTo>
                <a:lnTo>
                  <a:pt x="12591" y="135175"/>
                </a:lnTo>
                <a:lnTo>
                  <a:pt x="10714" y="130774"/>
                </a:lnTo>
                <a:lnTo>
                  <a:pt x="2842" y="74293"/>
                </a:lnTo>
                <a:lnTo>
                  <a:pt x="0" y="0"/>
                </a:lnTo>
                <a:lnTo>
                  <a:pt x="39245" y="20746"/>
                </a:lnTo>
                <a:lnTo>
                  <a:pt x="74340" y="47433"/>
                </a:lnTo>
                <a:lnTo>
                  <a:pt x="104598" y="79376"/>
                </a:lnTo>
                <a:lnTo>
                  <a:pt x="129329" y="115892"/>
                </a:lnTo>
                <a:lnTo>
                  <a:pt x="147847" y="156295"/>
                </a:lnTo>
                <a:lnTo>
                  <a:pt x="159462" y="199901"/>
                </a:lnTo>
                <a:lnTo>
                  <a:pt x="163487" y="246026"/>
                </a:lnTo>
                <a:lnTo>
                  <a:pt x="163487" y="333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10719854" y="5226633"/>
            <a:ext cx="854075" cy="1435100"/>
          </a:xfrm>
          <a:custGeom>
            <a:avLst/>
            <a:gdLst/>
            <a:ahLst/>
            <a:cxnLst/>
            <a:rect l="l" t="t" r="r" b="b"/>
            <a:pathLst>
              <a:path w="854075" h="1435100">
                <a:moveTo>
                  <a:pt x="261391" y="331292"/>
                </a:moveTo>
                <a:lnTo>
                  <a:pt x="217004" y="356374"/>
                </a:lnTo>
                <a:lnTo>
                  <a:pt x="178320" y="389102"/>
                </a:lnTo>
                <a:lnTo>
                  <a:pt x="146418" y="428421"/>
                </a:lnTo>
                <a:lnTo>
                  <a:pt x="122326" y="473303"/>
                </a:lnTo>
                <a:lnTo>
                  <a:pt x="107099" y="522693"/>
                </a:lnTo>
                <a:lnTo>
                  <a:pt x="101790" y="575564"/>
                </a:lnTo>
                <a:lnTo>
                  <a:pt x="101790" y="653834"/>
                </a:lnTo>
                <a:lnTo>
                  <a:pt x="139954" y="576351"/>
                </a:lnTo>
                <a:lnTo>
                  <a:pt x="175983" y="522262"/>
                </a:lnTo>
                <a:lnTo>
                  <a:pt x="203415" y="490054"/>
                </a:lnTo>
                <a:lnTo>
                  <a:pt x="236232" y="468541"/>
                </a:lnTo>
                <a:lnTo>
                  <a:pt x="248869" y="464718"/>
                </a:lnTo>
                <a:lnTo>
                  <a:pt x="250736" y="460311"/>
                </a:lnTo>
                <a:lnTo>
                  <a:pt x="258610" y="403834"/>
                </a:lnTo>
                <a:lnTo>
                  <a:pt x="259715" y="380695"/>
                </a:lnTo>
                <a:lnTo>
                  <a:pt x="261391" y="331292"/>
                </a:lnTo>
                <a:close/>
              </a:path>
              <a:path w="854075" h="1435100">
                <a:moveTo>
                  <a:pt x="403186" y="1295400"/>
                </a:moveTo>
                <a:lnTo>
                  <a:pt x="335343" y="1282700"/>
                </a:lnTo>
                <a:lnTo>
                  <a:pt x="268871" y="1282700"/>
                </a:lnTo>
                <a:lnTo>
                  <a:pt x="267665" y="1295400"/>
                </a:lnTo>
                <a:lnTo>
                  <a:pt x="403186" y="1295400"/>
                </a:lnTo>
                <a:close/>
              </a:path>
              <a:path w="854075" h="1435100">
                <a:moveTo>
                  <a:pt x="853490" y="901700"/>
                </a:moveTo>
                <a:lnTo>
                  <a:pt x="849655" y="889000"/>
                </a:lnTo>
                <a:lnTo>
                  <a:pt x="839228" y="876300"/>
                </a:lnTo>
                <a:lnTo>
                  <a:pt x="823747" y="863600"/>
                </a:lnTo>
                <a:lnTo>
                  <a:pt x="804799" y="850900"/>
                </a:lnTo>
                <a:lnTo>
                  <a:pt x="778357" y="850900"/>
                </a:lnTo>
                <a:lnTo>
                  <a:pt x="780415" y="838200"/>
                </a:lnTo>
                <a:lnTo>
                  <a:pt x="780732" y="812800"/>
                </a:lnTo>
                <a:lnTo>
                  <a:pt x="778891" y="800100"/>
                </a:lnTo>
                <a:lnTo>
                  <a:pt x="763435" y="738771"/>
                </a:lnTo>
                <a:lnTo>
                  <a:pt x="763435" y="825500"/>
                </a:lnTo>
                <a:lnTo>
                  <a:pt x="760971" y="838200"/>
                </a:lnTo>
                <a:lnTo>
                  <a:pt x="755891" y="863600"/>
                </a:lnTo>
                <a:lnTo>
                  <a:pt x="749592" y="863600"/>
                </a:lnTo>
                <a:lnTo>
                  <a:pt x="732548" y="889000"/>
                </a:lnTo>
                <a:lnTo>
                  <a:pt x="716203" y="899414"/>
                </a:lnTo>
                <a:lnTo>
                  <a:pt x="716203" y="1282700"/>
                </a:lnTo>
                <a:lnTo>
                  <a:pt x="716178" y="1308100"/>
                </a:lnTo>
                <a:lnTo>
                  <a:pt x="693013" y="1308100"/>
                </a:lnTo>
                <a:lnTo>
                  <a:pt x="656678" y="1320800"/>
                </a:lnTo>
                <a:lnTo>
                  <a:pt x="193001" y="1320800"/>
                </a:lnTo>
                <a:lnTo>
                  <a:pt x="156679" y="1308100"/>
                </a:lnTo>
                <a:lnTo>
                  <a:pt x="133591" y="1308100"/>
                </a:lnTo>
                <a:lnTo>
                  <a:pt x="133654" y="1270000"/>
                </a:lnTo>
                <a:lnTo>
                  <a:pt x="135267" y="1219200"/>
                </a:lnTo>
                <a:lnTo>
                  <a:pt x="138899" y="1168400"/>
                </a:lnTo>
                <a:lnTo>
                  <a:pt x="145034" y="1117600"/>
                </a:lnTo>
                <a:lnTo>
                  <a:pt x="154178" y="1066800"/>
                </a:lnTo>
                <a:lnTo>
                  <a:pt x="166789" y="1016000"/>
                </a:lnTo>
                <a:lnTo>
                  <a:pt x="183375" y="977900"/>
                </a:lnTo>
                <a:lnTo>
                  <a:pt x="204393" y="965200"/>
                </a:lnTo>
                <a:lnTo>
                  <a:pt x="211137" y="952500"/>
                </a:lnTo>
                <a:lnTo>
                  <a:pt x="222885" y="952500"/>
                </a:lnTo>
                <a:lnTo>
                  <a:pt x="227939" y="939800"/>
                </a:lnTo>
                <a:lnTo>
                  <a:pt x="238290" y="952500"/>
                </a:lnTo>
                <a:lnTo>
                  <a:pt x="248805" y="965200"/>
                </a:lnTo>
                <a:lnTo>
                  <a:pt x="259257" y="965200"/>
                </a:lnTo>
                <a:lnTo>
                  <a:pt x="269392" y="977900"/>
                </a:lnTo>
                <a:lnTo>
                  <a:pt x="292811" y="990600"/>
                </a:lnTo>
                <a:lnTo>
                  <a:pt x="311264" y="1003300"/>
                </a:lnTo>
                <a:lnTo>
                  <a:pt x="325564" y="1016000"/>
                </a:lnTo>
                <a:lnTo>
                  <a:pt x="344614" y="1016000"/>
                </a:lnTo>
                <a:lnTo>
                  <a:pt x="349148" y="1003300"/>
                </a:lnTo>
                <a:lnTo>
                  <a:pt x="350405" y="1003300"/>
                </a:lnTo>
                <a:lnTo>
                  <a:pt x="349783" y="990600"/>
                </a:lnTo>
                <a:lnTo>
                  <a:pt x="348678" y="990600"/>
                </a:lnTo>
                <a:lnTo>
                  <a:pt x="345948" y="977900"/>
                </a:lnTo>
                <a:lnTo>
                  <a:pt x="344741" y="952500"/>
                </a:lnTo>
                <a:lnTo>
                  <a:pt x="344830" y="939800"/>
                </a:lnTo>
                <a:lnTo>
                  <a:pt x="345986" y="927100"/>
                </a:lnTo>
                <a:lnTo>
                  <a:pt x="407924" y="927100"/>
                </a:lnTo>
                <a:lnTo>
                  <a:pt x="417741" y="914400"/>
                </a:lnTo>
                <a:lnTo>
                  <a:pt x="424840" y="901700"/>
                </a:lnTo>
                <a:lnTo>
                  <a:pt x="431927" y="914400"/>
                </a:lnTo>
                <a:lnTo>
                  <a:pt x="441756" y="927100"/>
                </a:lnTo>
                <a:lnTo>
                  <a:pt x="503707" y="927100"/>
                </a:lnTo>
                <a:lnTo>
                  <a:pt x="504850" y="939800"/>
                </a:lnTo>
                <a:lnTo>
                  <a:pt x="504952" y="952500"/>
                </a:lnTo>
                <a:lnTo>
                  <a:pt x="503745" y="977900"/>
                </a:lnTo>
                <a:lnTo>
                  <a:pt x="501002" y="990600"/>
                </a:lnTo>
                <a:lnTo>
                  <a:pt x="499897" y="990600"/>
                </a:lnTo>
                <a:lnTo>
                  <a:pt x="499275" y="1003300"/>
                </a:lnTo>
                <a:lnTo>
                  <a:pt x="500532" y="1003300"/>
                </a:lnTo>
                <a:lnTo>
                  <a:pt x="505066" y="1016000"/>
                </a:lnTo>
                <a:lnTo>
                  <a:pt x="524116" y="1016000"/>
                </a:lnTo>
                <a:lnTo>
                  <a:pt x="538403" y="1003300"/>
                </a:lnTo>
                <a:lnTo>
                  <a:pt x="556869" y="990600"/>
                </a:lnTo>
                <a:lnTo>
                  <a:pt x="580275" y="977900"/>
                </a:lnTo>
                <a:lnTo>
                  <a:pt x="590410" y="965200"/>
                </a:lnTo>
                <a:lnTo>
                  <a:pt x="600862" y="965200"/>
                </a:lnTo>
                <a:lnTo>
                  <a:pt x="611390" y="952500"/>
                </a:lnTo>
                <a:lnTo>
                  <a:pt x="621741" y="939800"/>
                </a:lnTo>
                <a:lnTo>
                  <a:pt x="626795" y="952500"/>
                </a:lnTo>
                <a:lnTo>
                  <a:pt x="638543" y="952500"/>
                </a:lnTo>
                <a:lnTo>
                  <a:pt x="645287" y="965200"/>
                </a:lnTo>
                <a:lnTo>
                  <a:pt x="667181" y="990600"/>
                </a:lnTo>
                <a:lnTo>
                  <a:pt x="696988" y="1066800"/>
                </a:lnTo>
                <a:lnTo>
                  <a:pt x="706005" y="1130300"/>
                </a:lnTo>
                <a:lnTo>
                  <a:pt x="711835" y="1181100"/>
                </a:lnTo>
                <a:lnTo>
                  <a:pt x="715048" y="1231900"/>
                </a:lnTo>
                <a:lnTo>
                  <a:pt x="698093" y="1231900"/>
                </a:lnTo>
                <a:lnTo>
                  <a:pt x="662825" y="1244600"/>
                </a:lnTo>
                <a:lnTo>
                  <a:pt x="612648" y="1244600"/>
                </a:lnTo>
                <a:lnTo>
                  <a:pt x="550964" y="1257300"/>
                </a:lnTo>
                <a:lnTo>
                  <a:pt x="403847" y="1257300"/>
                </a:lnTo>
                <a:lnTo>
                  <a:pt x="403834" y="1270000"/>
                </a:lnTo>
                <a:lnTo>
                  <a:pt x="548322" y="1270000"/>
                </a:lnTo>
                <a:lnTo>
                  <a:pt x="609371" y="1257300"/>
                </a:lnTo>
                <a:lnTo>
                  <a:pt x="659701" y="1257300"/>
                </a:lnTo>
                <a:lnTo>
                  <a:pt x="696112" y="1244600"/>
                </a:lnTo>
                <a:lnTo>
                  <a:pt x="715467" y="1244600"/>
                </a:lnTo>
                <a:lnTo>
                  <a:pt x="715695" y="1257300"/>
                </a:lnTo>
                <a:lnTo>
                  <a:pt x="715860" y="1257300"/>
                </a:lnTo>
                <a:lnTo>
                  <a:pt x="715987" y="1270000"/>
                </a:lnTo>
                <a:lnTo>
                  <a:pt x="679462" y="1270000"/>
                </a:lnTo>
                <a:lnTo>
                  <a:pt x="640575" y="1282700"/>
                </a:lnTo>
                <a:lnTo>
                  <a:pt x="470014" y="1282700"/>
                </a:lnTo>
                <a:lnTo>
                  <a:pt x="403186" y="1295400"/>
                </a:lnTo>
                <a:lnTo>
                  <a:pt x="611517" y="1295400"/>
                </a:lnTo>
                <a:lnTo>
                  <a:pt x="661974" y="1282700"/>
                </a:lnTo>
                <a:lnTo>
                  <a:pt x="716203" y="1282700"/>
                </a:lnTo>
                <a:lnTo>
                  <a:pt x="716203" y="899414"/>
                </a:lnTo>
                <a:lnTo>
                  <a:pt x="712597" y="901700"/>
                </a:lnTo>
                <a:lnTo>
                  <a:pt x="688568" y="901700"/>
                </a:lnTo>
                <a:lnTo>
                  <a:pt x="659244" y="914400"/>
                </a:lnTo>
                <a:lnTo>
                  <a:pt x="641108" y="914400"/>
                </a:lnTo>
                <a:lnTo>
                  <a:pt x="619290" y="927100"/>
                </a:lnTo>
                <a:lnTo>
                  <a:pt x="595160" y="939800"/>
                </a:lnTo>
                <a:lnTo>
                  <a:pt x="570103" y="965200"/>
                </a:lnTo>
                <a:lnTo>
                  <a:pt x="555637" y="965200"/>
                </a:lnTo>
                <a:lnTo>
                  <a:pt x="540778" y="977900"/>
                </a:lnTo>
                <a:lnTo>
                  <a:pt x="527316" y="990600"/>
                </a:lnTo>
                <a:lnTo>
                  <a:pt x="517690" y="990600"/>
                </a:lnTo>
                <a:lnTo>
                  <a:pt x="522338" y="952500"/>
                </a:lnTo>
                <a:lnTo>
                  <a:pt x="518706" y="901700"/>
                </a:lnTo>
                <a:lnTo>
                  <a:pt x="511048" y="863600"/>
                </a:lnTo>
                <a:lnTo>
                  <a:pt x="503605" y="825500"/>
                </a:lnTo>
                <a:lnTo>
                  <a:pt x="521741" y="825500"/>
                </a:lnTo>
                <a:lnTo>
                  <a:pt x="526199" y="838200"/>
                </a:lnTo>
                <a:lnTo>
                  <a:pt x="532371" y="876300"/>
                </a:lnTo>
                <a:lnTo>
                  <a:pt x="537756" y="901700"/>
                </a:lnTo>
                <a:lnTo>
                  <a:pt x="539838" y="939800"/>
                </a:lnTo>
                <a:lnTo>
                  <a:pt x="551408" y="939800"/>
                </a:lnTo>
                <a:lnTo>
                  <a:pt x="549452" y="901700"/>
                </a:lnTo>
                <a:lnTo>
                  <a:pt x="544271" y="876300"/>
                </a:lnTo>
                <a:lnTo>
                  <a:pt x="538175" y="838200"/>
                </a:lnTo>
                <a:lnTo>
                  <a:pt x="533412" y="825500"/>
                </a:lnTo>
                <a:lnTo>
                  <a:pt x="557339" y="825500"/>
                </a:lnTo>
                <a:lnTo>
                  <a:pt x="577392" y="812800"/>
                </a:lnTo>
                <a:lnTo>
                  <a:pt x="594067" y="812800"/>
                </a:lnTo>
                <a:lnTo>
                  <a:pt x="607860" y="800100"/>
                </a:lnTo>
                <a:lnTo>
                  <a:pt x="630288" y="800100"/>
                </a:lnTo>
                <a:lnTo>
                  <a:pt x="632866" y="787400"/>
                </a:lnTo>
                <a:lnTo>
                  <a:pt x="632663" y="787400"/>
                </a:lnTo>
                <a:lnTo>
                  <a:pt x="624535" y="762000"/>
                </a:lnTo>
                <a:lnTo>
                  <a:pt x="615302" y="723900"/>
                </a:lnTo>
                <a:lnTo>
                  <a:pt x="613727" y="720026"/>
                </a:lnTo>
                <a:lnTo>
                  <a:pt x="613727" y="787400"/>
                </a:lnTo>
                <a:lnTo>
                  <a:pt x="600875" y="787400"/>
                </a:lnTo>
                <a:lnTo>
                  <a:pt x="582815" y="800100"/>
                </a:lnTo>
                <a:lnTo>
                  <a:pt x="559523" y="800100"/>
                </a:lnTo>
                <a:lnTo>
                  <a:pt x="529856" y="812800"/>
                </a:lnTo>
                <a:lnTo>
                  <a:pt x="483971" y="812800"/>
                </a:lnTo>
                <a:lnTo>
                  <a:pt x="485559" y="825500"/>
                </a:lnTo>
                <a:lnTo>
                  <a:pt x="487743" y="838200"/>
                </a:lnTo>
                <a:lnTo>
                  <a:pt x="449389" y="838200"/>
                </a:lnTo>
                <a:lnTo>
                  <a:pt x="439166" y="850900"/>
                </a:lnTo>
                <a:lnTo>
                  <a:pt x="430872" y="850900"/>
                </a:lnTo>
                <a:lnTo>
                  <a:pt x="424840" y="863600"/>
                </a:lnTo>
                <a:lnTo>
                  <a:pt x="418807" y="850900"/>
                </a:lnTo>
                <a:lnTo>
                  <a:pt x="410502" y="850900"/>
                </a:lnTo>
                <a:lnTo>
                  <a:pt x="400291" y="838200"/>
                </a:lnTo>
                <a:lnTo>
                  <a:pt x="387858" y="838200"/>
                </a:lnTo>
                <a:lnTo>
                  <a:pt x="441553" y="812800"/>
                </a:lnTo>
                <a:lnTo>
                  <a:pt x="486905" y="774700"/>
                </a:lnTo>
                <a:lnTo>
                  <a:pt x="524598" y="749300"/>
                </a:lnTo>
                <a:lnTo>
                  <a:pt x="555358" y="723900"/>
                </a:lnTo>
                <a:lnTo>
                  <a:pt x="579882" y="685800"/>
                </a:lnTo>
                <a:lnTo>
                  <a:pt x="589534" y="711200"/>
                </a:lnTo>
                <a:lnTo>
                  <a:pt x="598424" y="736600"/>
                </a:lnTo>
                <a:lnTo>
                  <a:pt x="606501" y="762000"/>
                </a:lnTo>
                <a:lnTo>
                  <a:pt x="613727" y="787400"/>
                </a:lnTo>
                <a:lnTo>
                  <a:pt x="613727" y="720026"/>
                </a:lnTo>
                <a:lnTo>
                  <a:pt x="604989" y="698500"/>
                </a:lnTo>
                <a:lnTo>
                  <a:pt x="599313" y="685800"/>
                </a:lnTo>
                <a:lnTo>
                  <a:pt x="593648" y="673100"/>
                </a:lnTo>
                <a:lnTo>
                  <a:pt x="596303" y="660400"/>
                </a:lnTo>
                <a:lnTo>
                  <a:pt x="598843" y="660400"/>
                </a:lnTo>
                <a:lnTo>
                  <a:pt x="619975" y="622300"/>
                </a:lnTo>
                <a:lnTo>
                  <a:pt x="633374" y="584200"/>
                </a:lnTo>
                <a:lnTo>
                  <a:pt x="640753" y="558800"/>
                </a:lnTo>
                <a:lnTo>
                  <a:pt x="643813" y="533400"/>
                </a:lnTo>
                <a:lnTo>
                  <a:pt x="662660" y="558800"/>
                </a:lnTo>
                <a:lnTo>
                  <a:pt x="683615" y="584200"/>
                </a:lnTo>
                <a:lnTo>
                  <a:pt x="705332" y="635000"/>
                </a:lnTo>
                <a:lnTo>
                  <a:pt x="726503" y="673100"/>
                </a:lnTo>
                <a:lnTo>
                  <a:pt x="745794" y="736600"/>
                </a:lnTo>
                <a:lnTo>
                  <a:pt x="761860" y="812800"/>
                </a:lnTo>
                <a:lnTo>
                  <a:pt x="763435" y="825500"/>
                </a:lnTo>
                <a:lnTo>
                  <a:pt x="763435" y="738771"/>
                </a:lnTo>
                <a:lnTo>
                  <a:pt x="762889" y="736600"/>
                </a:lnTo>
                <a:lnTo>
                  <a:pt x="743623" y="673100"/>
                </a:lnTo>
                <a:lnTo>
                  <a:pt x="722401" y="622300"/>
                </a:lnTo>
                <a:lnTo>
                  <a:pt x="700481" y="584200"/>
                </a:lnTo>
                <a:lnTo>
                  <a:pt x="679132" y="546100"/>
                </a:lnTo>
                <a:lnTo>
                  <a:pt x="669391" y="533400"/>
                </a:lnTo>
                <a:lnTo>
                  <a:pt x="659650" y="520700"/>
                </a:lnTo>
                <a:lnTo>
                  <a:pt x="651471" y="508000"/>
                </a:lnTo>
                <a:lnTo>
                  <a:pt x="643293" y="495300"/>
                </a:lnTo>
                <a:lnTo>
                  <a:pt x="639203" y="495300"/>
                </a:lnTo>
                <a:lnTo>
                  <a:pt x="630923" y="482600"/>
                </a:lnTo>
                <a:lnTo>
                  <a:pt x="626884" y="482600"/>
                </a:lnTo>
                <a:lnTo>
                  <a:pt x="626884" y="508000"/>
                </a:lnTo>
                <a:lnTo>
                  <a:pt x="626224" y="533400"/>
                </a:lnTo>
                <a:lnTo>
                  <a:pt x="621207" y="558800"/>
                </a:lnTo>
                <a:lnTo>
                  <a:pt x="608317" y="609600"/>
                </a:lnTo>
                <a:lnTo>
                  <a:pt x="584073" y="647700"/>
                </a:lnTo>
                <a:lnTo>
                  <a:pt x="564756" y="685800"/>
                </a:lnTo>
                <a:lnTo>
                  <a:pt x="539470" y="711200"/>
                </a:lnTo>
                <a:lnTo>
                  <a:pt x="507441" y="736600"/>
                </a:lnTo>
                <a:lnTo>
                  <a:pt x="467880" y="774700"/>
                </a:lnTo>
                <a:lnTo>
                  <a:pt x="419976" y="800100"/>
                </a:lnTo>
                <a:lnTo>
                  <a:pt x="364693" y="824725"/>
                </a:lnTo>
                <a:lnTo>
                  <a:pt x="366369" y="812800"/>
                </a:lnTo>
                <a:lnTo>
                  <a:pt x="364655" y="812800"/>
                </a:lnTo>
                <a:lnTo>
                  <a:pt x="430961" y="774700"/>
                </a:lnTo>
                <a:lnTo>
                  <a:pt x="484860" y="736600"/>
                </a:lnTo>
                <a:lnTo>
                  <a:pt x="527659" y="698500"/>
                </a:lnTo>
                <a:lnTo>
                  <a:pt x="560616" y="660400"/>
                </a:lnTo>
                <a:lnTo>
                  <a:pt x="585012" y="622300"/>
                </a:lnTo>
                <a:lnTo>
                  <a:pt x="602145" y="584200"/>
                </a:lnTo>
                <a:lnTo>
                  <a:pt x="613295" y="546100"/>
                </a:lnTo>
                <a:lnTo>
                  <a:pt x="622744" y="508000"/>
                </a:lnTo>
                <a:lnTo>
                  <a:pt x="626884" y="508000"/>
                </a:lnTo>
                <a:lnTo>
                  <a:pt x="626884" y="482600"/>
                </a:lnTo>
                <a:lnTo>
                  <a:pt x="612698" y="482600"/>
                </a:lnTo>
                <a:lnTo>
                  <a:pt x="611670" y="481406"/>
                </a:lnTo>
                <a:lnTo>
                  <a:pt x="611670" y="508000"/>
                </a:lnTo>
                <a:lnTo>
                  <a:pt x="609384" y="520700"/>
                </a:lnTo>
                <a:lnTo>
                  <a:pt x="593267" y="571500"/>
                </a:lnTo>
                <a:lnTo>
                  <a:pt x="576465" y="609600"/>
                </a:lnTo>
                <a:lnTo>
                  <a:pt x="551865" y="647700"/>
                </a:lnTo>
                <a:lnTo>
                  <a:pt x="517956" y="685800"/>
                </a:lnTo>
                <a:lnTo>
                  <a:pt x="473278" y="736600"/>
                </a:lnTo>
                <a:lnTo>
                  <a:pt x="416344" y="774700"/>
                </a:lnTo>
                <a:lnTo>
                  <a:pt x="345655" y="812800"/>
                </a:lnTo>
                <a:lnTo>
                  <a:pt x="313016" y="800100"/>
                </a:lnTo>
                <a:lnTo>
                  <a:pt x="265595" y="800100"/>
                </a:lnTo>
                <a:lnTo>
                  <a:pt x="248958" y="787400"/>
                </a:lnTo>
                <a:lnTo>
                  <a:pt x="277964" y="774700"/>
                </a:lnTo>
                <a:lnTo>
                  <a:pt x="312077" y="762000"/>
                </a:lnTo>
                <a:lnTo>
                  <a:pt x="349859" y="736600"/>
                </a:lnTo>
                <a:lnTo>
                  <a:pt x="389864" y="711200"/>
                </a:lnTo>
                <a:lnTo>
                  <a:pt x="430669" y="685800"/>
                </a:lnTo>
                <a:lnTo>
                  <a:pt x="470827" y="647700"/>
                </a:lnTo>
                <a:lnTo>
                  <a:pt x="508901" y="596900"/>
                </a:lnTo>
                <a:lnTo>
                  <a:pt x="543458" y="546100"/>
                </a:lnTo>
                <a:lnTo>
                  <a:pt x="555282" y="520700"/>
                </a:lnTo>
                <a:lnTo>
                  <a:pt x="573036" y="482600"/>
                </a:lnTo>
                <a:lnTo>
                  <a:pt x="611670" y="508000"/>
                </a:lnTo>
                <a:lnTo>
                  <a:pt x="611670" y="481406"/>
                </a:lnTo>
                <a:lnTo>
                  <a:pt x="601814" y="469900"/>
                </a:lnTo>
                <a:lnTo>
                  <a:pt x="586943" y="469900"/>
                </a:lnTo>
                <a:lnTo>
                  <a:pt x="577126" y="431800"/>
                </a:lnTo>
                <a:lnTo>
                  <a:pt x="576110" y="419100"/>
                </a:lnTo>
                <a:lnTo>
                  <a:pt x="573036" y="381000"/>
                </a:lnTo>
                <a:lnTo>
                  <a:pt x="571017" y="330200"/>
                </a:lnTo>
                <a:lnTo>
                  <a:pt x="567423" y="266700"/>
                </a:lnTo>
                <a:lnTo>
                  <a:pt x="563003" y="241300"/>
                </a:lnTo>
                <a:lnTo>
                  <a:pt x="558596" y="215900"/>
                </a:lnTo>
                <a:lnTo>
                  <a:pt x="540918" y="177800"/>
                </a:lnTo>
                <a:lnTo>
                  <a:pt x="538441" y="177800"/>
                </a:lnTo>
                <a:lnTo>
                  <a:pt x="538441" y="342900"/>
                </a:lnTo>
                <a:lnTo>
                  <a:pt x="538302" y="343090"/>
                </a:lnTo>
                <a:lnTo>
                  <a:pt x="538302" y="520700"/>
                </a:lnTo>
                <a:lnTo>
                  <a:pt x="503999" y="584200"/>
                </a:lnTo>
                <a:lnTo>
                  <a:pt x="465416" y="622300"/>
                </a:lnTo>
                <a:lnTo>
                  <a:pt x="424230" y="660400"/>
                </a:lnTo>
                <a:lnTo>
                  <a:pt x="382143" y="698500"/>
                </a:lnTo>
                <a:lnTo>
                  <a:pt x="340855" y="723900"/>
                </a:lnTo>
                <a:lnTo>
                  <a:pt x="302044" y="749300"/>
                </a:lnTo>
                <a:lnTo>
                  <a:pt x="267423" y="762000"/>
                </a:lnTo>
                <a:lnTo>
                  <a:pt x="238683" y="774700"/>
                </a:lnTo>
                <a:lnTo>
                  <a:pt x="245833" y="749300"/>
                </a:lnTo>
                <a:lnTo>
                  <a:pt x="253707" y="723900"/>
                </a:lnTo>
                <a:lnTo>
                  <a:pt x="262318" y="711200"/>
                </a:lnTo>
                <a:lnTo>
                  <a:pt x="271665" y="685800"/>
                </a:lnTo>
                <a:lnTo>
                  <a:pt x="273735" y="685800"/>
                </a:lnTo>
                <a:lnTo>
                  <a:pt x="271919" y="673100"/>
                </a:lnTo>
                <a:lnTo>
                  <a:pt x="256032" y="673100"/>
                </a:lnTo>
                <a:lnTo>
                  <a:pt x="244690" y="698500"/>
                </a:lnTo>
                <a:lnTo>
                  <a:pt x="234378" y="723900"/>
                </a:lnTo>
                <a:lnTo>
                  <a:pt x="225145" y="762000"/>
                </a:lnTo>
                <a:lnTo>
                  <a:pt x="217017" y="787400"/>
                </a:lnTo>
                <a:lnTo>
                  <a:pt x="216814" y="787400"/>
                </a:lnTo>
                <a:lnTo>
                  <a:pt x="219392" y="800100"/>
                </a:lnTo>
                <a:lnTo>
                  <a:pt x="241820" y="800100"/>
                </a:lnTo>
                <a:lnTo>
                  <a:pt x="255612" y="812800"/>
                </a:lnTo>
                <a:lnTo>
                  <a:pt x="272288" y="812800"/>
                </a:lnTo>
                <a:lnTo>
                  <a:pt x="292341" y="825500"/>
                </a:lnTo>
                <a:lnTo>
                  <a:pt x="316268" y="825500"/>
                </a:lnTo>
                <a:lnTo>
                  <a:pt x="311505" y="838200"/>
                </a:lnTo>
                <a:lnTo>
                  <a:pt x="305409" y="876300"/>
                </a:lnTo>
                <a:lnTo>
                  <a:pt x="300228" y="901700"/>
                </a:lnTo>
                <a:lnTo>
                  <a:pt x="298272" y="939800"/>
                </a:lnTo>
                <a:lnTo>
                  <a:pt x="309841" y="939800"/>
                </a:lnTo>
                <a:lnTo>
                  <a:pt x="311924" y="901700"/>
                </a:lnTo>
                <a:lnTo>
                  <a:pt x="317309" y="876300"/>
                </a:lnTo>
                <a:lnTo>
                  <a:pt x="323481" y="838200"/>
                </a:lnTo>
                <a:lnTo>
                  <a:pt x="327939" y="825500"/>
                </a:lnTo>
                <a:lnTo>
                  <a:pt x="346075" y="825500"/>
                </a:lnTo>
                <a:lnTo>
                  <a:pt x="338632" y="863600"/>
                </a:lnTo>
                <a:lnTo>
                  <a:pt x="330974" y="901700"/>
                </a:lnTo>
                <a:lnTo>
                  <a:pt x="327342" y="952500"/>
                </a:lnTo>
                <a:lnTo>
                  <a:pt x="331990" y="990600"/>
                </a:lnTo>
                <a:lnTo>
                  <a:pt x="322364" y="990600"/>
                </a:lnTo>
                <a:lnTo>
                  <a:pt x="308902" y="977900"/>
                </a:lnTo>
                <a:lnTo>
                  <a:pt x="294030" y="965200"/>
                </a:lnTo>
                <a:lnTo>
                  <a:pt x="279577" y="965200"/>
                </a:lnTo>
                <a:lnTo>
                  <a:pt x="254508" y="939800"/>
                </a:lnTo>
                <a:lnTo>
                  <a:pt x="230390" y="927100"/>
                </a:lnTo>
                <a:lnTo>
                  <a:pt x="208572" y="914400"/>
                </a:lnTo>
                <a:lnTo>
                  <a:pt x="190436" y="914400"/>
                </a:lnTo>
                <a:lnTo>
                  <a:pt x="161099" y="901700"/>
                </a:lnTo>
                <a:lnTo>
                  <a:pt x="137071" y="901700"/>
                </a:lnTo>
                <a:lnTo>
                  <a:pt x="117132" y="889000"/>
                </a:lnTo>
                <a:lnTo>
                  <a:pt x="100076" y="863600"/>
                </a:lnTo>
                <a:lnTo>
                  <a:pt x="93789" y="863600"/>
                </a:lnTo>
                <a:lnTo>
                  <a:pt x="88709" y="838200"/>
                </a:lnTo>
                <a:lnTo>
                  <a:pt x="86245" y="825500"/>
                </a:lnTo>
                <a:lnTo>
                  <a:pt x="87820" y="812800"/>
                </a:lnTo>
                <a:lnTo>
                  <a:pt x="108966" y="723900"/>
                </a:lnTo>
                <a:lnTo>
                  <a:pt x="134759" y="647700"/>
                </a:lnTo>
                <a:lnTo>
                  <a:pt x="162420" y="596900"/>
                </a:lnTo>
                <a:lnTo>
                  <a:pt x="189166" y="546100"/>
                </a:lnTo>
                <a:lnTo>
                  <a:pt x="212217" y="520700"/>
                </a:lnTo>
                <a:lnTo>
                  <a:pt x="228790" y="508000"/>
                </a:lnTo>
                <a:lnTo>
                  <a:pt x="236105" y="495300"/>
                </a:lnTo>
                <a:lnTo>
                  <a:pt x="253453" y="495300"/>
                </a:lnTo>
                <a:lnTo>
                  <a:pt x="265823" y="482600"/>
                </a:lnTo>
                <a:lnTo>
                  <a:pt x="290093" y="482600"/>
                </a:lnTo>
                <a:lnTo>
                  <a:pt x="287845" y="495300"/>
                </a:lnTo>
                <a:lnTo>
                  <a:pt x="305625" y="520700"/>
                </a:lnTo>
                <a:lnTo>
                  <a:pt x="333616" y="533400"/>
                </a:lnTo>
                <a:lnTo>
                  <a:pt x="372973" y="558800"/>
                </a:lnTo>
                <a:lnTo>
                  <a:pt x="462038" y="558800"/>
                </a:lnTo>
                <a:lnTo>
                  <a:pt x="493077" y="546100"/>
                </a:lnTo>
                <a:lnTo>
                  <a:pt x="518363" y="533400"/>
                </a:lnTo>
                <a:lnTo>
                  <a:pt x="538302" y="520700"/>
                </a:lnTo>
                <a:lnTo>
                  <a:pt x="538302" y="343090"/>
                </a:lnTo>
                <a:lnTo>
                  <a:pt x="528675" y="355600"/>
                </a:lnTo>
                <a:lnTo>
                  <a:pt x="515162" y="381000"/>
                </a:lnTo>
                <a:lnTo>
                  <a:pt x="498386" y="393700"/>
                </a:lnTo>
                <a:lnTo>
                  <a:pt x="478840" y="406400"/>
                </a:lnTo>
                <a:lnTo>
                  <a:pt x="476427" y="406400"/>
                </a:lnTo>
                <a:lnTo>
                  <a:pt x="472897" y="393700"/>
                </a:lnTo>
                <a:lnTo>
                  <a:pt x="468020" y="381000"/>
                </a:lnTo>
                <a:lnTo>
                  <a:pt x="461594" y="381000"/>
                </a:lnTo>
                <a:lnTo>
                  <a:pt x="457047" y="373507"/>
                </a:lnTo>
                <a:lnTo>
                  <a:pt x="457047" y="419100"/>
                </a:lnTo>
                <a:lnTo>
                  <a:pt x="392620" y="419100"/>
                </a:lnTo>
                <a:lnTo>
                  <a:pt x="394246" y="406400"/>
                </a:lnTo>
                <a:lnTo>
                  <a:pt x="396722" y="406400"/>
                </a:lnTo>
                <a:lnTo>
                  <a:pt x="400189" y="393700"/>
                </a:lnTo>
                <a:lnTo>
                  <a:pt x="404812" y="393700"/>
                </a:lnTo>
                <a:lnTo>
                  <a:pt x="409930" y="381000"/>
                </a:lnTo>
                <a:lnTo>
                  <a:pt x="439737" y="381000"/>
                </a:lnTo>
                <a:lnTo>
                  <a:pt x="444855" y="393700"/>
                </a:lnTo>
                <a:lnTo>
                  <a:pt x="449478" y="393700"/>
                </a:lnTo>
                <a:lnTo>
                  <a:pt x="452958" y="406400"/>
                </a:lnTo>
                <a:lnTo>
                  <a:pt x="455422" y="406400"/>
                </a:lnTo>
                <a:lnTo>
                  <a:pt x="457047" y="419100"/>
                </a:lnTo>
                <a:lnTo>
                  <a:pt x="457047" y="373507"/>
                </a:lnTo>
                <a:lnTo>
                  <a:pt x="453898" y="368300"/>
                </a:lnTo>
                <a:lnTo>
                  <a:pt x="445173" y="368300"/>
                </a:lnTo>
                <a:lnTo>
                  <a:pt x="435483" y="355600"/>
                </a:lnTo>
                <a:lnTo>
                  <a:pt x="414197" y="355600"/>
                </a:lnTo>
                <a:lnTo>
                  <a:pt x="404495" y="368300"/>
                </a:lnTo>
                <a:lnTo>
                  <a:pt x="395782" y="368300"/>
                </a:lnTo>
                <a:lnTo>
                  <a:pt x="388073" y="381000"/>
                </a:lnTo>
                <a:lnTo>
                  <a:pt x="381647" y="381000"/>
                </a:lnTo>
                <a:lnTo>
                  <a:pt x="376783" y="393700"/>
                </a:lnTo>
                <a:lnTo>
                  <a:pt x="373253" y="406400"/>
                </a:lnTo>
                <a:lnTo>
                  <a:pt x="370840" y="406400"/>
                </a:lnTo>
                <a:lnTo>
                  <a:pt x="351282" y="393700"/>
                </a:lnTo>
                <a:lnTo>
                  <a:pt x="334518" y="381000"/>
                </a:lnTo>
                <a:lnTo>
                  <a:pt x="321005" y="355600"/>
                </a:lnTo>
                <a:lnTo>
                  <a:pt x="311226" y="342900"/>
                </a:lnTo>
                <a:lnTo>
                  <a:pt x="345389" y="317500"/>
                </a:lnTo>
                <a:lnTo>
                  <a:pt x="376402" y="292100"/>
                </a:lnTo>
                <a:lnTo>
                  <a:pt x="403237" y="266700"/>
                </a:lnTo>
                <a:lnTo>
                  <a:pt x="424840" y="241300"/>
                </a:lnTo>
                <a:lnTo>
                  <a:pt x="446443" y="266700"/>
                </a:lnTo>
                <a:lnTo>
                  <a:pt x="473265" y="292100"/>
                </a:lnTo>
                <a:lnTo>
                  <a:pt x="504278" y="317500"/>
                </a:lnTo>
                <a:lnTo>
                  <a:pt x="538441" y="342900"/>
                </a:lnTo>
                <a:lnTo>
                  <a:pt x="538441" y="177800"/>
                </a:lnTo>
                <a:lnTo>
                  <a:pt x="534403" y="177800"/>
                </a:lnTo>
                <a:lnTo>
                  <a:pt x="527837" y="165100"/>
                </a:lnTo>
                <a:lnTo>
                  <a:pt x="521233" y="165100"/>
                </a:lnTo>
                <a:lnTo>
                  <a:pt x="514616" y="152400"/>
                </a:lnTo>
                <a:lnTo>
                  <a:pt x="528320" y="88900"/>
                </a:lnTo>
                <a:lnTo>
                  <a:pt x="531063" y="76200"/>
                </a:lnTo>
                <a:lnTo>
                  <a:pt x="539026" y="76200"/>
                </a:lnTo>
                <a:lnTo>
                  <a:pt x="545084" y="63500"/>
                </a:lnTo>
                <a:lnTo>
                  <a:pt x="545084" y="50800"/>
                </a:lnTo>
                <a:lnTo>
                  <a:pt x="539026" y="38100"/>
                </a:lnTo>
                <a:lnTo>
                  <a:pt x="524078" y="38100"/>
                </a:lnTo>
                <a:lnTo>
                  <a:pt x="518020" y="50800"/>
                </a:lnTo>
                <a:lnTo>
                  <a:pt x="518020" y="63500"/>
                </a:lnTo>
                <a:lnTo>
                  <a:pt x="522706" y="63500"/>
                </a:lnTo>
                <a:lnTo>
                  <a:pt x="514096" y="76200"/>
                </a:lnTo>
                <a:lnTo>
                  <a:pt x="503694" y="88900"/>
                </a:lnTo>
                <a:lnTo>
                  <a:pt x="462407" y="88900"/>
                </a:lnTo>
                <a:lnTo>
                  <a:pt x="449021" y="76200"/>
                </a:lnTo>
                <a:lnTo>
                  <a:pt x="438378" y="50800"/>
                </a:lnTo>
                <a:lnTo>
                  <a:pt x="430695" y="25400"/>
                </a:lnTo>
                <a:lnTo>
                  <a:pt x="437388" y="25400"/>
                </a:lnTo>
                <a:lnTo>
                  <a:pt x="442214" y="12700"/>
                </a:lnTo>
                <a:lnTo>
                  <a:pt x="442214" y="0"/>
                </a:lnTo>
                <a:lnTo>
                  <a:pt x="407454" y="0"/>
                </a:lnTo>
                <a:lnTo>
                  <a:pt x="407454" y="12700"/>
                </a:lnTo>
                <a:lnTo>
                  <a:pt x="412280" y="25400"/>
                </a:lnTo>
                <a:lnTo>
                  <a:pt x="418973" y="25400"/>
                </a:lnTo>
                <a:lnTo>
                  <a:pt x="411289" y="50800"/>
                </a:lnTo>
                <a:lnTo>
                  <a:pt x="400646" y="76200"/>
                </a:lnTo>
                <a:lnTo>
                  <a:pt x="387261" y="88900"/>
                </a:lnTo>
                <a:lnTo>
                  <a:pt x="345973" y="88900"/>
                </a:lnTo>
                <a:lnTo>
                  <a:pt x="335572" y="76200"/>
                </a:lnTo>
                <a:lnTo>
                  <a:pt x="326961" y="63500"/>
                </a:lnTo>
                <a:lnTo>
                  <a:pt x="331660" y="63500"/>
                </a:lnTo>
                <a:lnTo>
                  <a:pt x="331660" y="50800"/>
                </a:lnTo>
                <a:lnTo>
                  <a:pt x="325589" y="38100"/>
                </a:lnTo>
                <a:lnTo>
                  <a:pt x="310642" y="38100"/>
                </a:lnTo>
                <a:lnTo>
                  <a:pt x="304584" y="50800"/>
                </a:lnTo>
                <a:lnTo>
                  <a:pt x="304584" y="63500"/>
                </a:lnTo>
                <a:lnTo>
                  <a:pt x="310642" y="76200"/>
                </a:lnTo>
                <a:lnTo>
                  <a:pt x="318604" y="76200"/>
                </a:lnTo>
                <a:lnTo>
                  <a:pt x="335038" y="152400"/>
                </a:lnTo>
                <a:lnTo>
                  <a:pt x="328434" y="165100"/>
                </a:lnTo>
                <a:lnTo>
                  <a:pt x="321843" y="165100"/>
                </a:lnTo>
                <a:lnTo>
                  <a:pt x="315264" y="177800"/>
                </a:lnTo>
                <a:lnTo>
                  <a:pt x="308749" y="177800"/>
                </a:lnTo>
                <a:lnTo>
                  <a:pt x="291071" y="215900"/>
                </a:lnTo>
                <a:lnTo>
                  <a:pt x="282257" y="266700"/>
                </a:lnTo>
                <a:lnTo>
                  <a:pt x="278663" y="330200"/>
                </a:lnTo>
                <a:lnTo>
                  <a:pt x="276631" y="381000"/>
                </a:lnTo>
                <a:lnTo>
                  <a:pt x="272542" y="431800"/>
                </a:lnTo>
                <a:lnTo>
                  <a:pt x="262724" y="469900"/>
                </a:lnTo>
                <a:lnTo>
                  <a:pt x="247865" y="469900"/>
                </a:lnTo>
                <a:lnTo>
                  <a:pt x="236982" y="482600"/>
                </a:lnTo>
                <a:lnTo>
                  <a:pt x="225094" y="482600"/>
                </a:lnTo>
                <a:lnTo>
                  <a:pt x="217373" y="495300"/>
                </a:lnTo>
                <a:lnTo>
                  <a:pt x="200025" y="508000"/>
                </a:lnTo>
                <a:lnTo>
                  <a:pt x="175958" y="546100"/>
                </a:lnTo>
                <a:lnTo>
                  <a:pt x="148094" y="584200"/>
                </a:lnTo>
                <a:lnTo>
                  <a:pt x="119329" y="647700"/>
                </a:lnTo>
                <a:lnTo>
                  <a:pt x="92595" y="711200"/>
                </a:lnTo>
                <a:lnTo>
                  <a:pt x="70777" y="800100"/>
                </a:lnTo>
                <a:lnTo>
                  <a:pt x="68948" y="812800"/>
                </a:lnTo>
                <a:lnTo>
                  <a:pt x="69265" y="838200"/>
                </a:lnTo>
                <a:lnTo>
                  <a:pt x="71323" y="850900"/>
                </a:lnTo>
                <a:lnTo>
                  <a:pt x="48691" y="850900"/>
                </a:lnTo>
                <a:lnTo>
                  <a:pt x="29743" y="863600"/>
                </a:lnTo>
                <a:lnTo>
                  <a:pt x="14262" y="876300"/>
                </a:lnTo>
                <a:lnTo>
                  <a:pt x="3835" y="889000"/>
                </a:lnTo>
                <a:lnTo>
                  <a:pt x="0" y="901700"/>
                </a:lnTo>
                <a:lnTo>
                  <a:pt x="0" y="1422400"/>
                </a:lnTo>
                <a:lnTo>
                  <a:pt x="131749" y="1422400"/>
                </a:lnTo>
                <a:lnTo>
                  <a:pt x="131749" y="1384300"/>
                </a:lnTo>
                <a:lnTo>
                  <a:pt x="181508" y="1384300"/>
                </a:lnTo>
                <a:lnTo>
                  <a:pt x="191262" y="1397000"/>
                </a:lnTo>
                <a:lnTo>
                  <a:pt x="205333" y="1422400"/>
                </a:lnTo>
                <a:lnTo>
                  <a:pt x="222872" y="1422400"/>
                </a:lnTo>
                <a:lnTo>
                  <a:pt x="243014" y="1435100"/>
                </a:lnTo>
                <a:lnTo>
                  <a:pt x="246049" y="1435100"/>
                </a:lnTo>
                <a:lnTo>
                  <a:pt x="266941" y="1422400"/>
                </a:lnTo>
                <a:lnTo>
                  <a:pt x="285330" y="1422400"/>
                </a:lnTo>
                <a:lnTo>
                  <a:pt x="300177" y="1409700"/>
                </a:lnTo>
                <a:lnTo>
                  <a:pt x="310464" y="1384300"/>
                </a:lnTo>
                <a:lnTo>
                  <a:pt x="539216" y="1384300"/>
                </a:lnTo>
                <a:lnTo>
                  <a:pt x="549490" y="1409700"/>
                </a:lnTo>
                <a:lnTo>
                  <a:pt x="564349" y="1422400"/>
                </a:lnTo>
                <a:lnTo>
                  <a:pt x="582739" y="1422400"/>
                </a:lnTo>
                <a:lnTo>
                  <a:pt x="603631" y="1435100"/>
                </a:lnTo>
                <a:lnTo>
                  <a:pt x="606666" y="1435100"/>
                </a:lnTo>
                <a:lnTo>
                  <a:pt x="626808" y="1422400"/>
                </a:lnTo>
                <a:lnTo>
                  <a:pt x="644347" y="1422400"/>
                </a:lnTo>
                <a:lnTo>
                  <a:pt x="658418" y="1397000"/>
                </a:lnTo>
                <a:lnTo>
                  <a:pt x="668172" y="1384300"/>
                </a:lnTo>
                <a:lnTo>
                  <a:pt x="721741" y="1384300"/>
                </a:lnTo>
                <a:lnTo>
                  <a:pt x="721741" y="1422400"/>
                </a:lnTo>
                <a:lnTo>
                  <a:pt x="853490" y="1422400"/>
                </a:lnTo>
                <a:lnTo>
                  <a:pt x="853490" y="1384300"/>
                </a:lnTo>
                <a:lnTo>
                  <a:pt x="853490" y="1320800"/>
                </a:lnTo>
                <a:lnTo>
                  <a:pt x="853490" y="939800"/>
                </a:lnTo>
                <a:lnTo>
                  <a:pt x="853490" y="901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4" name="object 13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72833" y="5220184"/>
            <a:ext cx="853475" cy="1435099"/>
          </a:xfrm>
          <a:prstGeom prst="rect">
            <a:avLst/>
          </a:prstGeom>
        </p:spPr>
      </p:pic>
      <p:sp>
        <p:nvSpPr>
          <p:cNvPr id="135" name="object 135" descr=""/>
          <p:cNvSpPr/>
          <p:nvPr/>
        </p:nvSpPr>
        <p:spPr>
          <a:xfrm>
            <a:off x="12929518" y="6477127"/>
            <a:ext cx="1514475" cy="1514475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1509090" y="1514475"/>
                </a:moveTo>
                <a:lnTo>
                  <a:pt x="5384" y="1514475"/>
                </a:lnTo>
                <a:lnTo>
                  <a:pt x="0" y="1509090"/>
                </a:lnTo>
                <a:lnTo>
                  <a:pt x="0" y="5384"/>
                </a:lnTo>
                <a:lnTo>
                  <a:pt x="5384" y="0"/>
                </a:lnTo>
                <a:lnTo>
                  <a:pt x="1509090" y="0"/>
                </a:lnTo>
                <a:lnTo>
                  <a:pt x="1514475" y="5384"/>
                </a:lnTo>
                <a:lnTo>
                  <a:pt x="1514475" y="24039"/>
                </a:lnTo>
                <a:lnTo>
                  <a:pt x="24039" y="24039"/>
                </a:lnTo>
                <a:lnTo>
                  <a:pt x="24039" y="111422"/>
                </a:lnTo>
                <a:lnTo>
                  <a:pt x="1514475" y="111422"/>
                </a:lnTo>
                <a:lnTo>
                  <a:pt x="1514475" y="135461"/>
                </a:lnTo>
                <a:lnTo>
                  <a:pt x="24039" y="135461"/>
                </a:lnTo>
                <a:lnTo>
                  <a:pt x="24039" y="1379013"/>
                </a:lnTo>
                <a:lnTo>
                  <a:pt x="263109" y="1379013"/>
                </a:lnTo>
                <a:lnTo>
                  <a:pt x="1514475" y="1379025"/>
                </a:lnTo>
                <a:lnTo>
                  <a:pt x="1514475" y="1403053"/>
                </a:lnTo>
                <a:lnTo>
                  <a:pt x="24039" y="1403053"/>
                </a:lnTo>
                <a:lnTo>
                  <a:pt x="24039" y="1490435"/>
                </a:lnTo>
                <a:lnTo>
                  <a:pt x="1514475" y="1490435"/>
                </a:lnTo>
                <a:lnTo>
                  <a:pt x="1514475" y="1509090"/>
                </a:lnTo>
                <a:lnTo>
                  <a:pt x="1509090" y="1514475"/>
                </a:lnTo>
                <a:close/>
              </a:path>
              <a:path w="1514475" h="1514475">
                <a:moveTo>
                  <a:pt x="1514475" y="111422"/>
                </a:moveTo>
                <a:lnTo>
                  <a:pt x="1490435" y="111422"/>
                </a:lnTo>
                <a:lnTo>
                  <a:pt x="1490435" y="24039"/>
                </a:lnTo>
                <a:lnTo>
                  <a:pt x="1514475" y="24039"/>
                </a:lnTo>
                <a:lnTo>
                  <a:pt x="1514475" y="111422"/>
                </a:lnTo>
                <a:close/>
              </a:path>
              <a:path w="1514475" h="1514475">
                <a:moveTo>
                  <a:pt x="263109" y="1379013"/>
                </a:moveTo>
                <a:lnTo>
                  <a:pt x="70314" y="1379013"/>
                </a:lnTo>
                <a:lnTo>
                  <a:pt x="70314" y="135461"/>
                </a:lnTo>
                <a:lnTo>
                  <a:pt x="263109" y="135461"/>
                </a:lnTo>
                <a:lnTo>
                  <a:pt x="263109" y="1379013"/>
                </a:lnTo>
                <a:close/>
              </a:path>
              <a:path w="1514475" h="1514475">
                <a:moveTo>
                  <a:pt x="333424" y="1379025"/>
                </a:moveTo>
                <a:lnTo>
                  <a:pt x="309385" y="1379025"/>
                </a:lnTo>
                <a:lnTo>
                  <a:pt x="309385" y="135461"/>
                </a:lnTo>
                <a:lnTo>
                  <a:pt x="502060" y="135461"/>
                </a:lnTo>
                <a:lnTo>
                  <a:pt x="502060" y="838057"/>
                </a:lnTo>
                <a:lnTo>
                  <a:pt x="478021" y="838057"/>
                </a:lnTo>
                <a:lnTo>
                  <a:pt x="474787" y="840052"/>
                </a:lnTo>
                <a:lnTo>
                  <a:pt x="432535" y="868151"/>
                </a:lnTo>
                <a:lnTo>
                  <a:pt x="398045" y="894033"/>
                </a:lnTo>
                <a:lnTo>
                  <a:pt x="364975" y="921510"/>
                </a:lnTo>
                <a:lnTo>
                  <a:pt x="333425" y="950477"/>
                </a:lnTo>
                <a:lnTo>
                  <a:pt x="333424" y="1379025"/>
                </a:lnTo>
                <a:close/>
              </a:path>
              <a:path w="1514475" h="1514475">
                <a:moveTo>
                  <a:pt x="572375" y="1379013"/>
                </a:moveTo>
                <a:lnTo>
                  <a:pt x="502060" y="1379013"/>
                </a:lnTo>
                <a:lnTo>
                  <a:pt x="548336" y="1379013"/>
                </a:lnTo>
                <a:lnTo>
                  <a:pt x="548336" y="135461"/>
                </a:lnTo>
                <a:lnTo>
                  <a:pt x="741131" y="135461"/>
                </a:lnTo>
                <a:lnTo>
                  <a:pt x="741131" y="304938"/>
                </a:lnTo>
                <a:lnTo>
                  <a:pt x="717091" y="304938"/>
                </a:lnTo>
                <a:lnTo>
                  <a:pt x="672643" y="312766"/>
                </a:lnTo>
                <a:lnTo>
                  <a:pt x="633469" y="324524"/>
                </a:lnTo>
                <a:lnTo>
                  <a:pt x="599927" y="338554"/>
                </a:lnTo>
                <a:lnTo>
                  <a:pt x="572375" y="353197"/>
                </a:lnTo>
                <a:lnTo>
                  <a:pt x="572375" y="597015"/>
                </a:lnTo>
                <a:lnTo>
                  <a:pt x="576604" y="637324"/>
                </a:lnTo>
                <a:lnTo>
                  <a:pt x="588819" y="676279"/>
                </a:lnTo>
                <a:lnTo>
                  <a:pt x="608312" y="712213"/>
                </a:lnTo>
                <a:lnTo>
                  <a:pt x="634372" y="743463"/>
                </a:lnTo>
                <a:lnTo>
                  <a:pt x="663220" y="765963"/>
                </a:lnTo>
                <a:lnTo>
                  <a:pt x="623470" y="765963"/>
                </a:lnTo>
                <a:lnTo>
                  <a:pt x="611374" y="770757"/>
                </a:lnTo>
                <a:lnTo>
                  <a:pt x="599463" y="775630"/>
                </a:lnTo>
                <a:lnTo>
                  <a:pt x="587960" y="780489"/>
                </a:lnTo>
                <a:lnTo>
                  <a:pt x="577087" y="785243"/>
                </a:lnTo>
                <a:lnTo>
                  <a:pt x="586976" y="803805"/>
                </a:lnTo>
                <a:lnTo>
                  <a:pt x="598261" y="821362"/>
                </a:lnTo>
                <a:lnTo>
                  <a:pt x="601780" y="825929"/>
                </a:lnTo>
                <a:lnTo>
                  <a:pt x="572375" y="825929"/>
                </a:lnTo>
                <a:lnTo>
                  <a:pt x="572375" y="1072512"/>
                </a:lnTo>
                <a:lnTo>
                  <a:pt x="741131" y="1072512"/>
                </a:lnTo>
                <a:lnTo>
                  <a:pt x="741131" y="1096552"/>
                </a:lnTo>
                <a:lnTo>
                  <a:pt x="572375" y="1096552"/>
                </a:lnTo>
                <a:lnTo>
                  <a:pt x="572375" y="1253648"/>
                </a:lnTo>
                <a:lnTo>
                  <a:pt x="741131" y="1253648"/>
                </a:lnTo>
                <a:lnTo>
                  <a:pt x="741131" y="1277688"/>
                </a:lnTo>
                <a:lnTo>
                  <a:pt x="572375" y="1277688"/>
                </a:lnTo>
                <a:lnTo>
                  <a:pt x="572375" y="1379013"/>
                </a:lnTo>
                <a:close/>
              </a:path>
              <a:path w="1514475" h="1514475">
                <a:moveTo>
                  <a:pt x="811446" y="1379013"/>
                </a:moveTo>
                <a:lnTo>
                  <a:pt x="741131" y="1379013"/>
                </a:lnTo>
                <a:lnTo>
                  <a:pt x="787406" y="1379013"/>
                </a:lnTo>
                <a:lnTo>
                  <a:pt x="787406" y="135461"/>
                </a:lnTo>
                <a:lnTo>
                  <a:pt x="966138" y="135461"/>
                </a:lnTo>
                <a:lnTo>
                  <a:pt x="966138" y="306536"/>
                </a:lnTo>
                <a:lnTo>
                  <a:pt x="811446" y="306536"/>
                </a:lnTo>
                <a:lnTo>
                  <a:pt x="811446" y="785591"/>
                </a:lnTo>
                <a:lnTo>
                  <a:pt x="866594" y="785591"/>
                </a:lnTo>
                <a:lnTo>
                  <a:pt x="854284" y="793278"/>
                </a:lnTo>
                <a:lnTo>
                  <a:pt x="833380" y="803194"/>
                </a:lnTo>
                <a:lnTo>
                  <a:pt x="811446" y="810628"/>
                </a:lnTo>
                <a:lnTo>
                  <a:pt x="811446" y="908685"/>
                </a:lnTo>
                <a:lnTo>
                  <a:pt x="860273" y="908685"/>
                </a:lnTo>
                <a:lnTo>
                  <a:pt x="843424" y="919709"/>
                </a:lnTo>
                <a:lnTo>
                  <a:pt x="811446" y="934070"/>
                </a:lnTo>
                <a:lnTo>
                  <a:pt x="811446" y="1072512"/>
                </a:lnTo>
                <a:lnTo>
                  <a:pt x="966138" y="1072512"/>
                </a:lnTo>
                <a:lnTo>
                  <a:pt x="966138" y="1096552"/>
                </a:lnTo>
                <a:lnTo>
                  <a:pt x="811446" y="1096552"/>
                </a:lnTo>
                <a:lnTo>
                  <a:pt x="811446" y="1253648"/>
                </a:lnTo>
                <a:lnTo>
                  <a:pt x="966138" y="1253648"/>
                </a:lnTo>
                <a:lnTo>
                  <a:pt x="966138" y="1277688"/>
                </a:lnTo>
                <a:lnTo>
                  <a:pt x="811446" y="1277688"/>
                </a:lnTo>
                <a:lnTo>
                  <a:pt x="811446" y="1379013"/>
                </a:lnTo>
                <a:close/>
              </a:path>
              <a:path w="1514475" h="1514475">
                <a:moveTo>
                  <a:pt x="1036453" y="1379013"/>
                </a:moveTo>
                <a:lnTo>
                  <a:pt x="966138" y="1379013"/>
                </a:lnTo>
                <a:lnTo>
                  <a:pt x="1012414" y="1379013"/>
                </a:lnTo>
                <a:lnTo>
                  <a:pt x="1012414" y="135461"/>
                </a:lnTo>
                <a:lnTo>
                  <a:pt x="1205089" y="135461"/>
                </a:lnTo>
                <a:lnTo>
                  <a:pt x="1205089" y="838045"/>
                </a:lnTo>
                <a:lnTo>
                  <a:pt x="1036453" y="838045"/>
                </a:lnTo>
                <a:lnTo>
                  <a:pt x="1036453" y="1379013"/>
                </a:lnTo>
                <a:close/>
              </a:path>
              <a:path w="1514475" h="1514475">
                <a:moveTo>
                  <a:pt x="1444160" y="1379013"/>
                </a:moveTo>
                <a:lnTo>
                  <a:pt x="1205089" y="1379013"/>
                </a:lnTo>
                <a:lnTo>
                  <a:pt x="1251365" y="1379013"/>
                </a:lnTo>
                <a:lnTo>
                  <a:pt x="1251365" y="135461"/>
                </a:lnTo>
                <a:lnTo>
                  <a:pt x="1444160" y="135461"/>
                </a:lnTo>
                <a:lnTo>
                  <a:pt x="1444160" y="1379013"/>
                </a:lnTo>
                <a:close/>
              </a:path>
              <a:path w="1514475" h="1514475">
                <a:moveTo>
                  <a:pt x="1514475" y="1379013"/>
                </a:moveTo>
                <a:lnTo>
                  <a:pt x="1490435" y="1379013"/>
                </a:lnTo>
                <a:lnTo>
                  <a:pt x="1490435" y="135461"/>
                </a:lnTo>
                <a:lnTo>
                  <a:pt x="1514475" y="135461"/>
                </a:lnTo>
                <a:lnTo>
                  <a:pt x="1514475" y="1379013"/>
                </a:lnTo>
                <a:close/>
              </a:path>
              <a:path w="1514475" h="1514475">
                <a:moveTo>
                  <a:pt x="741131" y="789462"/>
                </a:moveTo>
                <a:lnTo>
                  <a:pt x="717091" y="789462"/>
                </a:lnTo>
                <a:lnTo>
                  <a:pt x="717091" y="304938"/>
                </a:lnTo>
                <a:lnTo>
                  <a:pt x="741131" y="304938"/>
                </a:lnTo>
                <a:lnTo>
                  <a:pt x="741131" y="789462"/>
                </a:lnTo>
                <a:close/>
              </a:path>
              <a:path w="1514475" h="1514475">
                <a:moveTo>
                  <a:pt x="866594" y="785591"/>
                </a:moveTo>
                <a:lnTo>
                  <a:pt x="811446" y="785591"/>
                </a:lnTo>
                <a:lnTo>
                  <a:pt x="830531" y="778313"/>
                </a:lnTo>
                <a:lnTo>
                  <a:pt x="848664" y="768883"/>
                </a:lnTo>
                <a:lnTo>
                  <a:pt x="881340" y="743907"/>
                </a:lnTo>
                <a:lnTo>
                  <a:pt x="907126" y="713143"/>
                </a:lnTo>
                <a:lnTo>
                  <a:pt x="926202" y="677547"/>
                </a:lnTo>
                <a:lnTo>
                  <a:pt x="938036" y="638408"/>
                </a:lnTo>
                <a:lnTo>
                  <a:pt x="942099" y="597015"/>
                </a:lnTo>
                <a:lnTo>
                  <a:pt x="942054" y="353197"/>
                </a:lnTo>
                <a:lnTo>
                  <a:pt x="911107" y="336917"/>
                </a:lnTo>
                <a:lnTo>
                  <a:pt x="878774" y="323622"/>
                </a:lnTo>
                <a:lnTo>
                  <a:pt x="845440" y="313456"/>
                </a:lnTo>
                <a:lnTo>
                  <a:pt x="811446" y="306536"/>
                </a:lnTo>
                <a:lnTo>
                  <a:pt x="966138" y="306536"/>
                </a:lnTo>
                <a:lnTo>
                  <a:pt x="966138" y="766444"/>
                </a:lnTo>
                <a:lnTo>
                  <a:pt x="892218" y="766444"/>
                </a:lnTo>
                <a:lnTo>
                  <a:pt x="873962" y="780991"/>
                </a:lnTo>
                <a:lnTo>
                  <a:pt x="866594" y="785591"/>
                </a:lnTo>
                <a:close/>
              </a:path>
              <a:path w="1514475" h="1514475">
                <a:moveTo>
                  <a:pt x="741131" y="913336"/>
                </a:moveTo>
                <a:lnTo>
                  <a:pt x="717091" y="913336"/>
                </a:lnTo>
                <a:lnTo>
                  <a:pt x="717091" y="813946"/>
                </a:lnTo>
                <a:lnTo>
                  <a:pt x="691787" y="806945"/>
                </a:lnTo>
                <a:lnTo>
                  <a:pt x="667595" y="796535"/>
                </a:lnTo>
                <a:lnTo>
                  <a:pt x="644745" y="782835"/>
                </a:lnTo>
                <a:lnTo>
                  <a:pt x="623470" y="765963"/>
                </a:lnTo>
                <a:lnTo>
                  <a:pt x="663220" y="765963"/>
                </a:lnTo>
                <a:lnTo>
                  <a:pt x="673226" y="772439"/>
                </a:lnTo>
                <a:lnTo>
                  <a:pt x="694644" y="782501"/>
                </a:lnTo>
                <a:lnTo>
                  <a:pt x="717091" y="789462"/>
                </a:lnTo>
                <a:lnTo>
                  <a:pt x="741131" y="789462"/>
                </a:lnTo>
                <a:lnTo>
                  <a:pt x="741131" y="913336"/>
                </a:lnTo>
                <a:close/>
              </a:path>
              <a:path w="1514475" h="1514475">
                <a:moveTo>
                  <a:pt x="860273" y="908685"/>
                </a:moveTo>
                <a:lnTo>
                  <a:pt x="811446" y="908685"/>
                </a:lnTo>
                <a:lnTo>
                  <a:pt x="837012" y="895912"/>
                </a:lnTo>
                <a:lnTo>
                  <a:pt x="858588" y="880987"/>
                </a:lnTo>
                <a:lnTo>
                  <a:pt x="889405" y="853154"/>
                </a:lnTo>
                <a:lnTo>
                  <a:pt x="916214" y="821362"/>
                </a:lnTo>
                <a:lnTo>
                  <a:pt x="937388" y="785243"/>
                </a:lnTo>
                <a:lnTo>
                  <a:pt x="926711" y="780570"/>
                </a:lnTo>
                <a:lnTo>
                  <a:pt x="915483" y="775821"/>
                </a:lnTo>
                <a:lnTo>
                  <a:pt x="903915" y="771083"/>
                </a:lnTo>
                <a:lnTo>
                  <a:pt x="892218" y="766444"/>
                </a:lnTo>
                <a:lnTo>
                  <a:pt x="966138" y="766444"/>
                </a:lnTo>
                <a:lnTo>
                  <a:pt x="966138" y="825953"/>
                </a:lnTo>
                <a:lnTo>
                  <a:pt x="942099" y="825953"/>
                </a:lnTo>
                <a:lnTo>
                  <a:pt x="933940" y="837837"/>
                </a:lnTo>
                <a:lnTo>
                  <a:pt x="906329" y="870222"/>
                </a:lnTo>
                <a:lnTo>
                  <a:pt x="870101" y="902254"/>
                </a:lnTo>
                <a:lnTo>
                  <a:pt x="860273" y="908685"/>
                </a:lnTo>
                <a:close/>
              </a:path>
              <a:path w="1514475" h="1514475">
                <a:moveTo>
                  <a:pt x="741131" y="1072512"/>
                </a:moveTo>
                <a:lnTo>
                  <a:pt x="717091" y="1072512"/>
                </a:lnTo>
                <a:lnTo>
                  <a:pt x="717091" y="938421"/>
                </a:lnTo>
                <a:lnTo>
                  <a:pt x="680259" y="924799"/>
                </a:lnTo>
                <a:lnTo>
                  <a:pt x="625719" y="886958"/>
                </a:lnTo>
                <a:lnTo>
                  <a:pt x="598517" y="860093"/>
                </a:lnTo>
                <a:lnTo>
                  <a:pt x="572375" y="825929"/>
                </a:lnTo>
                <a:lnTo>
                  <a:pt x="601780" y="825929"/>
                </a:lnTo>
                <a:lnTo>
                  <a:pt x="610954" y="837837"/>
                </a:lnTo>
                <a:lnTo>
                  <a:pt x="625069" y="853154"/>
                </a:lnTo>
                <a:lnTo>
                  <a:pt x="640806" y="868151"/>
                </a:lnTo>
                <a:lnTo>
                  <a:pt x="661322" y="884989"/>
                </a:lnTo>
                <a:lnTo>
                  <a:pt x="686796" y="901020"/>
                </a:lnTo>
                <a:lnTo>
                  <a:pt x="717091" y="913336"/>
                </a:lnTo>
                <a:lnTo>
                  <a:pt x="741131" y="913336"/>
                </a:lnTo>
                <a:lnTo>
                  <a:pt x="741131" y="1072512"/>
                </a:lnTo>
                <a:close/>
              </a:path>
              <a:path w="1514475" h="1514475">
                <a:moveTo>
                  <a:pt x="966138" y="1072512"/>
                </a:moveTo>
                <a:lnTo>
                  <a:pt x="942099" y="1072512"/>
                </a:lnTo>
                <a:lnTo>
                  <a:pt x="942099" y="825953"/>
                </a:lnTo>
                <a:lnTo>
                  <a:pt x="966138" y="825953"/>
                </a:lnTo>
                <a:lnTo>
                  <a:pt x="966138" y="1072512"/>
                </a:lnTo>
                <a:close/>
              </a:path>
              <a:path w="1514475" h="1514475">
                <a:moveTo>
                  <a:pt x="1205089" y="1379013"/>
                </a:moveTo>
                <a:lnTo>
                  <a:pt x="1036453" y="1379013"/>
                </a:lnTo>
                <a:lnTo>
                  <a:pt x="1181050" y="1379013"/>
                </a:lnTo>
                <a:lnTo>
                  <a:pt x="1181050" y="950477"/>
                </a:lnTo>
                <a:lnTo>
                  <a:pt x="1149491" y="921509"/>
                </a:lnTo>
                <a:lnTo>
                  <a:pt x="1116414" y="894028"/>
                </a:lnTo>
                <a:lnTo>
                  <a:pt x="1081839" y="868086"/>
                </a:lnTo>
                <a:lnTo>
                  <a:pt x="1046081" y="843935"/>
                </a:lnTo>
                <a:lnTo>
                  <a:pt x="1039675" y="840028"/>
                </a:lnTo>
                <a:lnTo>
                  <a:pt x="1036453" y="838045"/>
                </a:lnTo>
                <a:lnTo>
                  <a:pt x="1205089" y="838045"/>
                </a:lnTo>
                <a:lnTo>
                  <a:pt x="1205089" y="1379013"/>
                </a:lnTo>
                <a:close/>
              </a:path>
              <a:path w="1514475" h="1514475">
                <a:moveTo>
                  <a:pt x="1514475" y="1379025"/>
                </a:moveTo>
                <a:lnTo>
                  <a:pt x="478021" y="1379025"/>
                </a:lnTo>
                <a:lnTo>
                  <a:pt x="478021" y="838057"/>
                </a:lnTo>
                <a:lnTo>
                  <a:pt x="502060" y="838057"/>
                </a:lnTo>
                <a:lnTo>
                  <a:pt x="502060" y="1379013"/>
                </a:lnTo>
                <a:lnTo>
                  <a:pt x="1514475" y="1379013"/>
                </a:lnTo>
                <a:close/>
              </a:path>
              <a:path w="1514475" h="1514475">
                <a:moveTo>
                  <a:pt x="741131" y="1253648"/>
                </a:moveTo>
                <a:lnTo>
                  <a:pt x="717091" y="1253648"/>
                </a:lnTo>
                <a:lnTo>
                  <a:pt x="717091" y="1096552"/>
                </a:lnTo>
                <a:lnTo>
                  <a:pt x="741131" y="1096552"/>
                </a:lnTo>
                <a:lnTo>
                  <a:pt x="741131" y="1253648"/>
                </a:lnTo>
                <a:close/>
              </a:path>
              <a:path w="1514475" h="1514475">
                <a:moveTo>
                  <a:pt x="966138" y="1253648"/>
                </a:moveTo>
                <a:lnTo>
                  <a:pt x="942099" y="1253648"/>
                </a:lnTo>
                <a:lnTo>
                  <a:pt x="942099" y="1096552"/>
                </a:lnTo>
                <a:lnTo>
                  <a:pt x="966138" y="1096552"/>
                </a:lnTo>
                <a:lnTo>
                  <a:pt x="966138" y="1253648"/>
                </a:lnTo>
                <a:close/>
              </a:path>
              <a:path w="1514475" h="1514475">
                <a:moveTo>
                  <a:pt x="741131" y="1379013"/>
                </a:moveTo>
                <a:lnTo>
                  <a:pt x="717091" y="1379013"/>
                </a:lnTo>
                <a:lnTo>
                  <a:pt x="717091" y="1277688"/>
                </a:lnTo>
                <a:lnTo>
                  <a:pt x="741131" y="1277688"/>
                </a:lnTo>
                <a:lnTo>
                  <a:pt x="741131" y="1379013"/>
                </a:lnTo>
                <a:close/>
              </a:path>
              <a:path w="1514475" h="1514475">
                <a:moveTo>
                  <a:pt x="966138" y="1379013"/>
                </a:moveTo>
                <a:lnTo>
                  <a:pt x="942099" y="1379013"/>
                </a:lnTo>
                <a:lnTo>
                  <a:pt x="942099" y="1277688"/>
                </a:lnTo>
                <a:lnTo>
                  <a:pt x="966138" y="1277688"/>
                </a:lnTo>
                <a:lnTo>
                  <a:pt x="966138" y="1379013"/>
                </a:lnTo>
                <a:close/>
              </a:path>
              <a:path w="1514475" h="1514475">
                <a:moveTo>
                  <a:pt x="1514475" y="1490435"/>
                </a:moveTo>
                <a:lnTo>
                  <a:pt x="1490435" y="1490435"/>
                </a:lnTo>
                <a:lnTo>
                  <a:pt x="1490435" y="1403053"/>
                </a:lnTo>
                <a:lnTo>
                  <a:pt x="1514475" y="1403053"/>
                </a:lnTo>
                <a:lnTo>
                  <a:pt x="1514475" y="1490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949450">
              <a:lnSpc>
                <a:spcPct val="100000"/>
              </a:lnSpc>
              <a:spcBef>
                <a:spcPts val="114"/>
              </a:spcBef>
            </a:pPr>
            <a:r>
              <a:rPr dirty="0" sz="4250" spc="730">
                <a:solidFill>
                  <a:srgbClr val="FFFFFF"/>
                </a:solidFill>
              </a:rPr>
              <a:t>LA</a:t>
            </a:r>
            <a:r>
              <a:rPr dirty="0" sz="4250" spc="415">
                <a:solidFill>
                  <a:srgbClr val="FFFFFF"/>
                </a:solidFill>
              </a:rPr>
              <a:t> </a:t>
            </a:r>
            <a:r>
              <a:rPr dirty="0" sz="4250" spc="585">
                <a:solidFill>
                  <a:srgbClr val="FFFFFF"/>
                </a:solidFill>
              </a:rPr>
              <a:t>HERIDA</a:t>
            </a:r>
            <a:r>
              <a:rPr dirty="0" sz="4250" spc="415">
                <a:solidFill>
                  <a:srgbClr val="FFFFFF"/>
                </a:solidFill>
              </a:rPr>
              <a:t> </a:t>
            </a:r>
            <a:r>
              <a:rPr dirty="0" sz="4250" spc="670">
                <a:solidFill>
                  <a:srgbClr val="FFFFFF"/>
                </a:solidFill>
              </a:rPr>
              <a:t>MORTAL</a:t>
            </a:r>
            <a:endParaRPr sz="4250"/>
          </a:p>
        </p:txBody>
      </p:sp>
      <p:sp>
        <p:nvSpPr>
          <p:cNvPr id="137" name="object 137" descr=""/>
          <p:cNvSpPr txBox="1"/>
          <p:nvPr/>
        </p:nvSpPr>
        <p:spPr>
          <a:xfrm>
            <a:off x="534035" y="114274"/>
            <a:ext cx="2761615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2100" spc="254" b="1">
                <a:solidFill>
                  <a:srgbClr val="FFFFFF"/>
                </a:solidFill>
                <a:latin typeface="Calibri"/>
                <a:cs typeface="Calibri"/>
              </a:rPr>
              <a:t>Domingo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100" spc="-200" b="1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sz="21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8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9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1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42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1022472" y="1234688"/>
            <a:ext cx="13603605" cy="126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4410" marR="5080" indent="-982344">
              <a:lnSpc>
                <a:spcPct val="109800"/>
              </a:lnSpc>
              <a:spcBef>
                <a:spcPts val="100"/>
              </a:spcBef>
            </a:pPr>
            <a:r>
              <a:rPr dirty="0" sz="3700" spc="459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3700" spc="3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535" b="1">
                <a:solidFill>
                  <a:srgbClr val="FFFFFF"/>
                </a:solidFill>
                <a:latin typeface="Calibri"/>
                <a:cs typeface="Calibri"/>
              </a:rPr>
              <a:t>revisar</a:t>
            </a:r>
            <a:r>
              <a:rPr dirty="0" sz="3700" spc="3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8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700" spc="3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50" b="1">
                <a:solidFill>
                  <a:srgbClr val="FFFFFF"/>
                </a:solidFill>
                <a:latin typeface="Calibri"/>
                <a:cs typeface="Calibri"/>
              </a:rPr>
              <a:t>historia,</a:t>
            </a:r>
            <a:r>
              <a:rPr dirty="0" sz="3700" spc="3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540" b="1">
                <a:solidFill>
                  <a:srgbClr val="FFFFFF"/>
                </a:solidFill>
                <a:latin typeface="Calibri"/>
                <a:cs typeface="Calibri"/>
              </a:rPr>
              <a:t>podemos</a:t>
            </a:r>
            <a:r>
              <a:rPr dirty="0" sz="3700" spc="3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585" b="1">
                <a:solidFill>
                  <a:srgbClr val="FFFFFF"/>
                </a:solidFill>
                <a:latin typeface="Calibri"/>
                <a:cs typeface="Calibri"/>
              </a:rPr>
              <a:t>comprobar</a:t>
            </a:r>
            <a:r>
              <a:rPr dirty="0" sz="3700" spc="3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31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700" spc="3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95" b="1">
                <a:solidFill>
                  <a:srgbClr val="FFFFFF"/>
                </a:solidFill>
                <a:latin typeface="Calibri"/>
                <a:cs typeface="Calibri"/>
              </a:rPr>
              <a:t>periodo </a:t>
            </a:r>
            <a:r>
              <a:rPr dirty="0" sz="3700" spc="49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8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545" b="1">
                <a:solidFill>
                  <a:srgbClr val="FFFFFF"/>
                </a:solidFill>
                <a:latin typeface="Calibri"/>
                <a:cs typeface="Calibri"/>
              </a:rPr>
              <a:t>supremacía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600" b="1">
                <a:solidFill>
                  <a:srgbClr val="FFFFFF"/>
                </a:solidFill>
                <a:latin typeface="Calibri"/>
                <a:cs typeface="Calibri"/>
              </a:rPr>
              <a:t>papal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57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9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3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535" b="1">
                <a:solidFill>
                  <a:srgbClr val="FFFFFF"/>
                </a:solidFill>
                <a:latin typeface="Calibri"/>
                <a:cs typeface="Calibri"/>
              </a:rPr>
              <a:t>herida</a:t>
            </a:r>
            <a:r>
              <a:rPr dirty="0" sz="3700" spc="3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484" b="1">
                <a:solidFill>
                  <a:srgbClr val="FFFFFF"/>
                </a:solidFill>
                <a:latin typeface="Calibri"/>
                <a:cs typeface="Calibri"/>
              </a:rPr>
              <a:t>mortal.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651418" y="8361584"/>
            <a:ext cx="1702943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985" marR="5080" indent="-375920">
              <a:lnSpc>
                <a:spcPct val="112500"/>
              </a:lnSpc>
              <a:spcBef>
                <a:spcPts val="100"/>
              </a:spcBef>
            </a:pPr>
            <a:r>
              <a:rPr dirty="0" sz="3000" spc="204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70" b="1">
                <a:solidFill>
                  <a:srgbClr val="FFFFFF"/>
                </a:solidFill>
                <a:latin typeface="Calibri"/>
                <a:cs typeface="Calibri"/>
              </a:rPr>
              <a:t>primer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 b="1">
                <a:solidFill>
                  <a:srgbClr val="FFFFFF"/>
                </a:solidFill>
                <a:latin typeface="Calibri"/>
                <a:cs typeface="Calibri"/>
              </a:rPr>
              <a:t>cumplimiento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0" b="1">
                <a:solidFill>
                  <a:srgbClr val="FFFFFF"/>
                </a:solidFill>
                <a:latin typeface="Calibri"/>
                <a:cs typeface="Calibri"/>
              </a:rPr>
              <a:t>profético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75" b="1">
                <a:solidFill>
                  <a:srgbClr val="FFFFFF"/>
                </a:solidFill>
                <a:latin typeface="Calibri"/>
                <a:cs typeface="Calibri"/>
              </a:rPr>
              <a:t>acerca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35" b="1">
                <a:solidFill>
                  <a:srgbClr val="FFFFFF"/>
                </a:solidFill>
                <a:latin typeface="Calibri"/>
                <a:cs typeface="Calibri"/>
              </a:rPr>
              <a:t>dominio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00" b="1">
                <a:solidFill>
                  <a:srgbClr val="FFFFFF"/>
                </a:solidFill>
                <a:latin typeface="Calibri"/>
                <a:cs typeface="Calibri"/>
              </a:rPr>
              <a:t>papal,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515" b="1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90" b="1">
                <a:solidFill>
                  <a:srgbClr val="FFFFFF"/>
                </a:solidFill>
                <a:latin typeface="Calibri"/>
                <a:cs typeface="Calibri"/>
              </a:rPr>
              <a:t>aconteció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6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 b="1">
                <a:solidFill>
                  <a:srgbClr val="FFFFFF"/>
                </a:solidFill>
                <a:latin typeface="Calibri"/>
                <a:cs typeface="Calibri"/>
              </a:rPr>
              <a:t>finalizó</a:t>
            </a:r>
            <a:r>
              <a:rPr dirty="0" sz="3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5" b="1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dirty="0" sz="3000" spc="35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10" b="1">
                <a:solidFill>
                  <a:srgbClr val="FFFFFF"/>
                </a:solidFill>
                <a:latin typeface="Calibri"/>
                <a:cs typeface="Calibri"/>
              </a:rPr>
              <a:t>prisión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45" b="1">
                <a:solidFill>
                  <a:srgbClr val="FFFFFF"/>
                </a:solidFill>
                <a:latin typeface="Calibri"/>
                <a:cs typeface="Calibri"/>
              </a:rPr>
              <a:t>pontífice;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6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2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 b="1">
                <a:solidFill>
                  <a:srgbClr val="FFFFFF"/>
                </a:solidFill>
                <a:latin typeface="Calibri"/>
                <a:cs typeface="Calibri"/>
              </a:rPr>
              <a:t>tanto,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5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70" b="1">
                <a:solidFill>
                  <a:srgbClr val="FFFFFF"/>
                </a:solidFill>
                <a:latin typeface="Calibri"/>
                <a:cs typeface="Calibri"/>
              </a:rPr>
              <a:t>herida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55" b="1">
                <a:solidFill>
                  <a:srgbClr val="FFFFFF"/>
                </a:solidFill>
                <a:latin typeface="Calibri"/>
                <a:cs typeface="Calibri"/>
              </a:rPr>
              <a:t>mortal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85" b="1">
                <a:solidFill>
                  <a:srgbClr val="FFFFFF"/>
                </a:solidFill>
                <a:latin typeface="Calibri"/>
                <a:cs typeface="Calibri"/>
              </a:rPr>
              <a:t>será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25" b="1">
                <a:solidFill>
                  <a:srgbClr val="FFFFFF"/>
                </a:solidFill>
                <a:latin typeface="Calibri"/>
                <a:cs typeface="Calibri"/>
              </a:rPr>
              <a:t>curada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2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5" b="1">
                <a:solidFill>
                  <a:srgbClr val="FFFFFF"/>
                </a:solidFill>
                <a:latin typeface="Calibri"/>
                <a:cs typeface="Calibri"/>
              </a:rPr>
              <a:t>nuestros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10" b="1">
                <a:solidFill>
                  <a:srgbClr val="FFFFFF"/>
                </a:solidFill>
                <a:latin typeface="Calibri"/>
                <a:cs typeface="Calibri"/>
              </a:rPr>
              <a:t>días.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4180753" y="3190244"/>
            <a:ext cx="550545" cy="80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370"/>
              </a:lnSpc>
              <a:spcBef>
                <a:spcPts val="100"/>
              </a:spcBef>
            </a:pPr>
            <a:r>
              <a:rPr dirty="0" sz="3700" spc="440" b="1">
                <a:latin typeface="Calibri"/>
                <a:cs typeface="Calibri"/>
              </a:rPr>
              <a:t>IV</a:t>
            </a:r>
            <a:endParaRPr sz="3700">
              <a:latin typeface="Calibri"/>
              <a:cs typeface="Calibri"/>
            </a:endParaRPr>
          </a:p>
          <a:p>
            <a:pPr marL="31750">
              <a:lnSpc>
                <a:spcPts val="1730"/>
              </a:lnSpc>
            </a:pPr>
            <a:r>
              <a:rPr dirty="0" sz="1500" spc="170" b="1">
                <a:latin typeface="Calibri"/>
                <a:cs typeface="Calibri"/>
              </a:rPr>
              <a:t>Siglo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7102238" y="3174664"/>
            <a:ext cx="860425" cy="85471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3100" spc="590" b="1">
                <a:latin typeface="Calibri"/>
                <a:cs typeface="Calibri"/>
              </a:rPr>
              <a:t>330</a:t>
            </a:r>
            <a:endParaRPr sz="3100">
              <a:latin typeface="Calibri"/>
              <a:cs typeface="Calibri"/>
            </a:endParaRPr>
          </a:p>
          <a:p>
            <a:pPr algn="ctr" marL="41910">
              <a:lnSpc>
                <a:spcPct val="100000"/>
              </a:lnSpc>
              <a:spcBef>
                <a:spcPts val="325"/>
              </a:spcBef>
            </a:pPr>
            <a:r>
              <a:rPr dirty="0" sz="1500" spc="170" b="1">
                <a:latin typeface="Calibri"/>
                <a:cs typeface="Calibri"/>
              </a:rPr>
              <a:t>d.C.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10210234" y="3104672"/>
            <a:ext cx="923925" cy="102679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2300" spc="405" b="1">
                <a:latin typeface="Calibri"/>
                <a:cs typeface="Calibri"/>
              </a:rPr>
              <a:t>538</a:t>
            </a:r>
            <a:r>
              <a:rPr dirty="0" sz="2300" spc="225" b="1">
                <a:latin typeface="Calibri"/>
                <a:cs typeface="Calibri"/>
              </a:rPr>
              <a:t> </a:t>
            </a:r>
            <a:r>
              <a:rPr dirty="0" sz="2300" spc="390" b="1">
                <a:latin typeface="Calibri"/>
                <a:cs typeface="Calibri"/>
              </a:rPr>
              <a:t>a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30"/>
              </a:lnSpc>
              <a:spcBef>
                <a:spcPts val="315"/>
              </a:spcBef>
            </a:pPr>
            <a:r>
              <a:rPr dirty="0" sz="2300" spc="285" b="1">
                <a:latin typeface="Calibri"/>
                <a:cs typeface="Calibri"/>
              </a:rPr>
              <a:t>1798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1770"/>
              </a:lnSpc>
            </a:pPr>
            <a:r>
              <a:rPr dirty="0" sz="1500" spc="170" b="1">
                <a:latin typeface="Calibri"/>
                <a:cs typeface="Calibri"/>
              </a:rPr>
              <a:t>d.C.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13272064" y="3181086"/>
            <a:ext cx="874394" cy="864869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dirty="0" sz="2600" spc="325" b="1">
                <a:latin typeface="Calibri"/>
                <a:cs typeface="Calibri"/>
              </a:rPr>
              <a:t>1798</a:t>
            </a:r>
            <a:endParaRPr sz="2600">
              <a:latin typeface="Calibri"/>
              <a:cs typeface="Calibri"/>
            </a:endParaRPr>
          </a:p>
          <a:p>
            <a:pPr algn="ctr" marL="56515">
              <a:lnSpc>
                <a:spcPct val="100000"/>
              </a:lnSpc>
              <a:spcBef>
                <a:spcPts val="610"/>
              </a:spcBef>
            </a:pPr>
            <a:r>
              <a:rPr dirty="0" sz="1500" spc="170" b="1">
                <a:latin typeface="Calibri"/>
                <a:cs typeface="Calibri"/>
              </a:rPr>
              <a:t>d.C.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3000033" y="7062230"/>
            <a:ext cx="2943860" cy="8934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4970" marR="5080" indent="-382905">
              <a:lnSpc>
                <a:spcPct val="109500"/>
              </a:lnSpc>
              <a:spcBef>
                <a:spcPts val="100"/>
              </a:spcBef>
            </a:pPr>
            <a:r>
              <a:rPr dirty="0" sz="2600" spc="335" b="1">
                <a:solidFill>
                  <a:srgbClr val="FFFFFF"/>
                </a:solidFill>
                <a:latin typeface="Calibri"/>
                <a:cs typeface="Calibri"/>
              </a:rPr>
              <a:t>Legitimación</a:t>
            </a:r>
            <a:r>
              <a:rPr dirty="0" sz="2600" spc="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260" b="1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dirty="0" sz="2600" spc="295" b="1">
                <a:solidFill>
                  <a:srgbClr val="FFFFFF"/>
                </a:solidFill>
                <a:latin typeface="Calibri"/>
                <a:cs typeface="Calibri"/>
              </a:rPr>
              <a:t>cristianismo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6468925" y="5115723"/>
            <a:ext cx="2219325" cy="132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9500"/>
              </a:lnSpc>
              <a:spcBef>
                <a:spcPts val="100"/>
              </a:spcBef>
            </a:pPr>
            <a:r>
              <a:rPr dirty="0" sz="2600" spc="370" b="1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dirty="0" sz="2600" spc="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395" b="1">
                <a:solidFill>
                  <a:srgbClr val="FFFFFF"/>
                </a:solidFill>
                <a:latin typeface="Calibri"/>
                <a:cs typeface="Calibri"/>
              </a:rPr>
              <a:t>papal </a:t>
            </a:r>
            <a:r>
              <a:rPr dirty="0" sz="2600" spc="315" b="1">
                <a:solidFill>
                  <a:srgbClr val="FFFFFF"/>
                </a:solidFill>
                <a:latin typeface="Calibri"/>
                <a:cs typeface="Calibri"/>
              </a:rPr>
              <a:t>religioso</a:t>
            </a:r>
            <a:r>
              <a:rPr dirty="0" sz="2600" spc="2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355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600" spc="250" b="1">
                <a:solidFill>
                  <a:srgbClr val="FFFFFF"/>
                </a:solidFill>
                <a:latin typeface="Calibri"/>
                <a:cs typeface="Calibri"/>
              </a:rPr>
              <a:t>político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9145529" y="6685612"/>
            <a:ext cx="2884170" cy="132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97790">
              <a:lnSpc>
                <a:spcPct val="109500"/>
              </a:lnSpc>
              <a:spcBef>
                <a:spcPts val="100"/>
              </a:spcBef>
            </a:pPr>
            <a:r>
              <a:rPr dirty="0" sz="2600" spc="310" b="1">
                <a:solidFill>
                  <a:srgbClr val="FFFFFF"/>
                </a:solidFill>
                <a:latin typeface="Calibri"/>
                <a:cs typeface="Calibri"/>
              </a:rPr>
              <a:t>Justiniano </a:t>
            </a:r>
            <a:r>
              <a:rPr dirty="0" sz="2600" spc="305" b="1">
                <a:solidFill>
                  <a:srgbClr val="FFFFFF"/>
                </a:solidFill>
                <a:latin typeface="Calibri"/>
                <a:cs typeface="Calibri"/>
              </a:rPr>
              <a:t>oficializa</a:t>
            </a:r>
            <a:r>
              <a:rPr dirty="0" sz="2600" spc="2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305" b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z="2600" spc="330" b="1">
                <a:solidFill>
                  <a:srgbClr val="FFFFFF"/>
                </a:solidFill>
                <a:latin typeface="Calibri"/>
                <a:cs typeface="Calibri"/>
              </a:rPr>
              <a:t>obispo</a:t>
            </a:r>
            <a:r>
              <a:rPr dirty="0" sz="26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33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6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420" b="1">
                <a:solidFill>
                  <a:srgbClr val="FFFFFF"/>
                </a:solidFill>
                <a:latin typeface="Calibri"/>
                <a:cs typeface="Calibri"/>
              </a:rPr>
              <a:t>Roma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12801051" y="5389371"/>
            <a:ext cx="1474470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295" b="1">
                <a:solidFill>
                  <a:srgbClr val="FFFFFF"/>
                </a:solidFill>
                <a:latin typeface="Calibri"/>
                <a:cs typeface="Calibri"/>
              </a:rPr>
              <a:t>Berthier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11990551" y="5823140"/>
            <a:ext cx="319341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360" b="1">
                <a:solidFill>
                  <a:srgbClr val="FFFFFF"/>
                </a:solidFill>
                <a:latin typeface="Calibri"/>
                <a:cs typeface="Calibri"/>
              </a:rPr>
              <a:t>aprisiona</a:t>
            </a:r>
            <a:r>
              <a:rPr dirty="0" sz="26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33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600" spc="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440" b="1">
                <a:solidFill>
                  <a:srgbClr val="FFFFFF"/>
                </a:solidFill>
                <a:latin typeface="Calibri"/>
                <a:cs typeface="Calibri"/>
              </a:rPr>
              <a:t>papa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49" name="object 14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03333" y="434819"/>
            <a:ext cx="1400652" cy="1542843"/>
          </a:xfrm>
          <a:prstGeom prst="rect">
            <a:avLst/>
          </a:prstGeom>
        </p:spPr>
      </p:pic>
      <p:sp>
        <p:nvSpPr>
          <p:cNvPr id="150" name="object 150" descr=""/>
          <p:cNvSpPr txBox="1"/>
          <p:nvPr/>
        </p:nvSpPr>
        <p:spPr>
          <a:xfrm>
            <a:off x="16076407" y="1913329"/>
            <a:ext cx="21551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I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N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spc="-30" b="1">
                <a:solidFill>
                  <a:srgbClr val="4E4F4E"/>
                </a:solidFill>
                <a:latin typeface="Open Sans"/>
                <a:cs typeface="Open Sans"/>
              </a:rPr>
              <a:t>F</a:t>
            </a:r>
            <a:r>
              <a:rPr dirty="0" sz="1900" spc="-114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O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L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40" b="1">
                <a:solidFill>
                  <a:srgbClr val="0091CC"/>
                </a:solidFill>
                <a:latin typeface="Open Sans"/>
                <a:cs typeface="Open Sans"/>
              </a:rPr>
              <a:t>E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I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Ó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50" b="1">
                <a:solidFill>
                  <a:srgbClr val="0091CC"/>
                </a:solidFill>
                <a:latin typeface="Open Sans"/>
                <a:cs typeface="Open Sans"/>
              </a:rPr>
              <a:t>N</a:t>
            </a:r>
            <a:endParaRPr sz="1900">
              <a:latin typeface="Open Sans"/>
              <a:cs typeface="Open Sans"/>
            </a:endParaRPr>
          </a:p>
        </p:txBody>
      </p:sp>
      <p:pic>
        <p:nvPicPr>
          <p:cNvPr id="151" name="object 15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20376" y="1026714"/>
            <a:ext cx="486978" cy="361220"/>
          </a:xfrm>
          <a:prstGeom prst="rect">
            <a:avLst/>
          </a:prstGeom>
        </p:spPr>
      </p:pic>
      <p:sp>
        <p:nvSpPr>
          <p:cNvPr id="152" name="object 152" descr=""/>
          <p:cNvSpPr txBox="1"/>
          <p:nvPr/>
        </p:nvSpPr>
        <p:spPr>
          <a:xfrm>
            <a:off x="5416349" y="9956850"/>
            <a:ext cx="730123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80"/>
              </a:lnSpc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0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800" spc="345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900993" y="25056"/>
            <a:ext cx="2331085" cy="2938145"/>
          </a:xfrm>
          <a:custGeom>
            <a:avLst/>
            <a:gdLst/>
            <a:ahLst/>
            <a:cxnLst/>
            <a:rect l="l" t="t" r="r" b="b"/>
            <a:pathLst>
              <a:path w="2331084" h="2938145">
                <a:moveTo>
                  <a:pt x="2130727" y="2937815"/>
                </a:moveTo>
                <a:lnTo>
                  <a:pt x="199998" y="2937815"/>
                </a:lnTo>
                <a:lnTo>
                  <a:pt x="154220" y="2932519"/>
                </a:lnTo>
                <a:lnTo>
                  <a:pt x="112154" y="2917442"/>
                </a:lnTo>
                <a:lnTo>
                  <a:pt x="75015" y="2893798"/>
                </a:lnTo>
                <a:lnTo>
                  <a:pt x="44017" y="2862799"/>
                </a:lnTo>
                <a:lnTo>
                  <a:pt x="20372" y="2825660"/>
                </a:lnTo>
                <a:lnTo>
                  <a:pt x="5295" y="2783594"/>
                </a:lnTo>
                <a:lnTo>
                  <a:pt x="0" y="2737816"/>
                </a:lnTo>
                <a:lnTo>
                  <a:pt x="0" y="199998"/>
                </a:lnTo>
                <a:lnTo>
                  <a:pt x="5295" y="154220"/>
                </a:lnTo>
                <a:lnTo>
                  <a:pt x="20372" y="112154"/>
                </a:lnTo>
                <a:lnTo>
                  <a:pt x="44017" y="75015"/>
                </a:lnTo>
                <a:lnTo>
                  <a:pt x="75015" y="44017"/>
                </a:lnTo>
                <a:lnTo>
                  <a:pt x="112154" y="20372"/>
                </a:lnTo>
                <a:lnTo>
                  <a:pt x="154220" y="5295"/>
                </a:lnTo>
                <a:lnTo>
                  <a:pt x="199997" y="0"/>
                </a:lnTo>
                <a:lnTo>
                  <a:pt x="2130727" y="0"/>
                </a:lnTo>
                <a:lnTo>
                  <a:pt x="2176505" y="5295"/>
                </a:lnTo>
                <a:lnTo>
                  <a:pt x="2218571" y="20372"/>
                </a:lnTo>
                <a:lnTo>
                  <a:pt x="2255710" y="44017"/>
                </a:lnTo>
                <a:lnTo>
                  <a:pt x="2286708" y="75015"/>
                </a:lnTo>
                <a:lnTo>
                  <a:pt x="2310353" y="112154"/>
                </a:lnTo>
                <a:lnTo>
                  <a:pt x="2325430" y="154220"/>
                </a:lnTo>
                <a:lnTo>
                  <a:pt x="2330725" y="199998"/>
                </a:lnTo>
                <a:lnTo>
                  <a:pt x="2330725" y="2737816"/>
                </a:lnTo>
                <a:lnTo>
                  <a:pt x="2325430" y="2783594"/>
                </a:lnTo>
                <a:lnTo>
                  <a:pt x="2310353" y="2825660"/>
                </a:lnTo>
                <a:lnTo>
                  <a:pt x="2286708" y="2862799"/>
                </a:lnTo>
                <a:lnTo>
                  <a:pt x="2255710" y="2893798"/>
                </a:lnTo>
                <a:lnTo>
                  <a:pt x="2218571" y="2917442"/>
                </a:lnTo>
                <a:lnTo>
                  <a:pt x="2176505" y="2932519"/>
                </a:lnTo>
                <a:lnTo>
                  <a:pt x="2130727" y="2937815"/>
                </a:lnTo>
                <a:close/>
              </a:path>
            </a:pathLst>
          </a:custGeom>
          <a:solidFill>
            <a:srgbClr val="0918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9642" y="25056"/>
            <a:ext cx="3742054" cy="1061720"/>
          </a:xfrm>
          <a:custGeom>
            <a:avLst/>
            <a:gdLst/>
            <a:ahLst/>
            <a:cxnLst/>
            <a:rect l="l" t="t" r="r" b="b"/>
            <a:pathLst>
              <a:path w="3742054" h="1061720">
                <a:moveTo>
                  <a:pt x="3543788" y="1061217"/>
                </a:moveTo>
                <a:lnTo>
                  <a:pt x="199998" y="1061217"/>
                </a:lnTo>
                <a:lnTo>
                  <a:pt x="154220" y="1055921"/>
                </a:lnTo>
                <a:lnTo>
                  <a:pt x="112154" y="1040844"/>
                </a:lnTo>
                <a:lnTo>
                  <a:pt x="75015" y="1017200"/>
                </a:lnTo>
                <a:lnTo>
                  <a:pt x="44017" y="986201"/>
                </a:lnTo>
                <a:lnTo>
                  <a:pt x="20372" y="949062"/>
                </a:lnTo>
                <a:lnTo>
                  <a:pt x="5295" y="906996"/>
                </a:lnTo>
                <a:lnTo>
                  <a:pt x="0" y="861218"/>
                </a:lnTo>
                <a:lnTo>
                  <a:pt x="0" y="199998"/>
                </a:lnTo>
                <a:lnTo>
                  <a:pt x="5295" y="154220"/>
                </a:lnTo>
                <a:lnTo>
                  <a:pt x="20372" y="112154"/>
                </a:lnTo>
                <a:lnTo>
                  <a:pt x="44017" y="75015"/>
                </a:lnTo>
                <a:lnTo>
                  <a:pt x="75015" y="44017"/>
                </a:lnTo>
                <a:lnTo>
                  <a:pt x="112154" y="20372"/>
                </a:lnTo>
                <a:lnTo>
                  <a:pt x="154220" y="5295"/>
                </a:lnTo>
                <a:lnTo>
                  <a:pt x="199998" y="0"/>
                </a:lnTo>
                <a:lnTo>
                  <a:pt x="3543789" y="0"/>
                </a:lnTo>
                <a:lnTo>
                  <a:pt x="3589567" y="5295"/>
                </a:lnTo>
                <a:lnTo>
                  <a:pt x="3631632" y="20372"/>
                </a:lnTo>
                <a:lnTo>
                  <a:pt x="3668771" y="44017"/>
                </a:lnTo>
                <a:lnTo>
                  <a:pt x="3699770" y="75015"/>
                </a:lnTo>
                <a:lnTo>
                  <a:pt x="3723415" y="112154"/>
                </a:lnTo>
                <a:lnTo>
                  <a:pt x="3738492" y="154220"/>
                </a:lnTo>
                <a:lnTo>
                  <a:pt x="3741470" y="179970"/>
                </a:lnTo>
                <a:lnTo>
                  <a:pt x="3741470" y="881246"/>
                </a:lnTo>
                <a:lnTo>
                  <a:pt x="3723415" y="949062"/>
                </a:lnTo>
                <a:lnTo>
                  <a:pt x="3699770" y="986201"/>
                </a:lnTo>
                <a:lnTo>
                  <a:pt x="3668771" y="1017200"/>
                </a:lnTo>
                <a:lnTo>
                  <a:pt x="3631632" y="1040844"/>
                </a:lnTo>
                <a:lnTo>
                  <a:pt x="3589567" y="1055921"/>
                </a:lnTo>
                <a:lnTo>
                  <a:pt x="3543788" y="1061217"/>
                </a:lnTo>
                <a:close/>
              </a:path>
            </a:pathLst>
          </a:custGeom>
          <a:solidFill>
            <a:srgbClr val="0918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9642" y="1169583"/>
            <a:ext cx="15782290" cy="1793875"/>
          </a:xfrm>
          <a:custGeom>
            <a:avLst/>
            <a:gdLst/>
            <a:ahLst/>
            <a:cxnLst/>
            <a:rect l="l" t="t" r="r" b="b"/>
            <a:pathLst>
              <a:path w="15782290" h="1793875">
                <a:moveTo>
                  <a:pt x="15583747" y="1793293"/>
                </a:moveTo>
                <a:lnTo>
                  <a:pt x="199998" y="1793293"/>
                </a:lnTo>
                <a:lnTo>
                  <a:pt x="154220" y="1787997"/>
                </a:lnTo>
                <a:lnTo>
                  <a:pt x="112154" y="1772920"/>
                </a:lnTo>
                <a:lnTo>
                  <a:pt x="75015" y="1749276"/>
                </a:lnTo>
                <a:lnTo>
                  <a:pt x="44017" y="1718277"/>
                </a:lnTo>
                <a:lnTo>
                  <a:pt x="20372" y="1681138"/>
                </a:lnTo>
                <a:lnTo>
                  <a:pt x="5295" y="1639072"/>
                </a:lnTo>
                <a:lnTo>
                  <a:pt x="0" y="1593294"/>
                </a:lnTo>
                <a:lnTo>
                  <a:pt x="0" y="199998"/>
                </a:lnTo>
                <a:lnTo>
                  <a:pt x="5295" y="154220"/>
                </a:lnTo>
                <a:lnTo>
                  <a:pt x="20372" y="112154"/>
                </a:lnTo>
                <a:lnTo>
                  <a:pt x="44017" y="75015"/>
                </a:lnTo>
                <a:lnTo>
                  <a:pt x="75015" y="44016"/>
                </a:lnTo>
                <a:lnTo>
                  <a:pt x="112154" y="20372"/>
                </a:lnTo>
                <a:lnTo>
                  <a:pt x="154220" y="5295"/>
                </a:lnTo>
                <a:lnTo>
                  <a:pt x="199996" y="0"/>
                </a:lnTo>
                <a:lnTo>
                  <a:pt x="15583749" y="0"/>
                </a:lnTo>
                <a:lnTo>
                  <a:pt x="15629526" y="5295"/>
                </a:lnTo>
                <a:lnTo>
                  <a:pt x="15671592" y="20372"/>
                </a:lnTo>
                <a:lnTo>
                  <a:pt x="15708731" y="44016"/>
                </a:lnTo>
                <a:lnTo>
                  <a:pt x="15739730" y="75015"/>
                </a:lnTo>
                <a:lnTo>
                  <a:pt x="15763375" y="112154"/>
                </a:lnTo>
                <a:lnTo>
                  <a:pt x="15778452" y="154220"/>
                </a:lnTo>
                <a:lnTo>
                  <a:pt x="15782203" y="186654"/>
                </a:lnTo>
                <a:lnTo>
                  <a:pt x="15782203" y="1606638"/>
                </a:lnTo>
                <a:lnTo>
                  <a:pt x="15763375" y="1681138"/>
                </a:lnTo>
                <a:lnTo>
                  <a:pt x="15739730" y="1718277"/>
                </a:lnTo>
                <a:lnTo>
                  <a:pt x="15708731" y="1749276"/>
                </a:lnTo>
                <a:lnTo>
                  <a:pt x="15671592" y="1772920"/>
                </a:lnTo>
                <a:lnTo>
                  <a:pt x="15629526" y="1787997"/>
                </a:lnTo>
                <a:lnTo>
                  <a:pt x="15583747" y="1793293"/>
                </a:lnTo>
                <a:close/>
              </a:path>
            </a:pathLst>
          </a:custGeom>
          <a:solidFill>
            <a:srgbClr val="0918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941163" y="51215"/>
            <a:ext cx="11902440" cy="1061720"/>
          </a:xfrm>
          <a:custGeom>
            <a:avLst/>
            <a:gdLst/>
            <a:ahLst/>
            <a:cxnLst/>
            <a:rect l="l" t="t" r="r" b="b"/>
            <a:pathLst>
              <a:path w="11902440" h="1061720">
                <a:moveTo>
                  <a:pt x="11702231" y="1061216"/>
                </a:moveTo>
                <a:lnTo>
                  <a:pt x="199995" y="1061216"/>
                </a:lnTo>
                <a:lnTo>
                  <a:pt x="154220" y="1055921"/>
                </a:lnTo>
                <a:lnTo>
                  <a:pt x="112154" y="1040844"/>
                </a:lnTo>
                <a:lnTo>
                  <a:pt x="75015" y="1017200"/>
                </a:lnTo>
                <a:lnTo>
                  <a:pt x="44016" y="986201"/>
                </a:lnTo>
                <a:lnTo>
                  <a:pt x="20372" y="949062"/>
                </a:lnTo>
                <a:lnTo>
                  <a:pt x="5295" y="906996"/>
                </a:lnTo>
                <a:lnTo>
                  <a:pt x="0" y="861220"/>
                </a:lnTo>
                <a:lnTo>
                  <a:pt x="0" y="199996"/>
                </a:lnTo>
                <a:lnTo>
                  <a:pt x="5295" y="154220"/>
                </a:lnTo>
                <a:lnTo>
                  <a:pt x="20372" y="112154"/>
                </a:lnTo>
                <a:lnTo>
                  <a:pt x="44016" y="75015"/>
                </a:lnTo>
                <a:lnTo>
                  <a:pt x="75015" y="44017"/>
                </a:lnTo>
                <a:lnTo>
                  <a:pt x="112154" y="20372"/>
                </a:lnTo>
                <a:lnTo>
                  <a:pt x="154220" y="5295"/>
                </a:lnTo>
                <a:lnTo>
                  <a:pt x="199998" y="0"/>
                </a:lnTo>
                <a:lnTo>
                  <a:pt x="11702228" y="0"/>
                </a:lnTo>
                <a:lnTo>
                  <a:pt x="11748006" y="5295"/>
                </a:lnTo>
                <a:lnTo>
                  <a:pt x="11790071" y="20372"/>
                </a:lnTo>
                <a:lnTo>
                  <a:pt x="11827210" y="44017"/>
                </a:lnTo>
                <a:lnTo>
                  <a:pt x="11858209" y="75015"/>
                </a:lnTo>
                <a:lnTo>
                  <a:pt x="11881854" y="112154"/>
                </a:lnTo>
                <a:lnTo>
                  <a:pt x="11896930" y="154220"/>
                </a:lnTo>
                <a:lnTo>
                  <a:pt x="11902226" y="199996"/>
                </a:lnTo>
                <a:lnTo>
                  <a:pt x="11902226" y="861220"/>
                </a:lnTo>
                <a:lnTo>
                  <a:pt x="11896930" y="906996"/>
                </a:lnTo>
                <a:lnTo>
                  <a:pt x="11881854" y="949062"/>
                </a:lnTo>
                <a:lnTo>
                  <a:pt x="11858209" y="986201"/>
                </a:lnTo>
                <a:lnTo>
                  <a:pt x="11827210" y="1017200"/>
                </a:lnTo>
                <a:lnTo>
                  <a:pt x="11790071" y="1040844"/>
                </a:lnTo>
                <a:lnTo>
                  <a:pt x="11748006" y="1055921"/>
                </a:lnTo>
                <a:lnTo>
                  <a:pt x="11702231" y="1061216"/>
                </a:lnTo>
                <a:close/>
              </a:path>
            </a:pathLst>
          </a:custGeom>
          <a:solidFill>
            <a:srgbClr val="0918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9723247"/>
            <a:ext cx="18288000" cy="563880"/>
          </a:xfrm>
          <a:custGeom>
            <a:avLst/>
            <a:gdLst/>
            <a:ahLst/>
            <a:cxnLst/>
            <a:rect l="l" t="t" r="r" b="b"/>
            <a:pathLst>
              <a:path w="18288000" h="563879">
                <a:moveTo>
                  <a:pt x="18287999" y="563751"/>
                </a:moveTo>
                <a:lnTo>
                  <a:pt x="0" y="563751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563751"/>
                </a:lnTo>
                <a:close/>
              </a:path>
            </a:pathLst>
          </a:custGeom>
          <a:solidFill>
            <a:srgbClr val="0918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2426" y="8274447"/>
            <a:ext cx="18243550" cy="1381125"/>
          </a:xfrm>
          <a:custGeom>
            <a:avLst/>
            <a:gdLst/>
            <a:ahLst/>
            <a:cxnLst/>
            <a:rect l="l" t="t" r="r" b="b"/>
            <a:pathLst>
              <a:path w="18243550" h="1381125">
                <a:moveTo>
                  <a:pt x="18043147" y="1380776"/>
                </a:moveTo>
                <a:lnTo>
                  <a:pt x="199998" y="1380776"/>
                </a:lnTo>
                <a:lnTo>
                  <a:pt x="154220" y="1375481"/>
                </a:lnTo>
                <a:lnTo>
                  <a:pt x="112154" y="1360404"/>
                </a:lnTo>
                <a:lnTo>
                  <a:pt x="75015" y="1336759"/>
                </a:lnTo>
                <a:lnTo>
                  <a:pt x="44017" y="1305760"/>
                </a:lnTo>
                <a:lnTo>
                  <a:pt x="20372" y="1268621"/>
                </a:lnTo>
                <a:lnTo>
                  <a:pt x="5295" y="1226556"/>
                </a:lnTo>
                <a:lnTo>
                  <a:pt x="0" y="1180777"/>
                </a:lnTo>
                <a:lnTo>
                  <a:pt x="0" y="199998"/>
                </a:lnTo>
                <a:lnTo>
                  <a:pt x="5295" y="154220"/>
                </a:lnTo>
                <a:lnTo>
                  <a:pt x="20372" y="112154"/>
                </a:lnTo>
                <a:lnTo>
                  <a:pt x="44017" y="75015"/>
                </a:lnTo>
                <a:lnTo>
                  <a:pt x="75015" y="44017"/>
                </a:lnTo>
                <a:lnTo>
                  <a:pt x="112154" y="20372"/>
                </a:lnTo>
                <a:lnTo>
                  <a:pt x="154220" y="5295"/>
                </a:lnTo>
                <a:lnTo>
                  <a:pt x="199998" y="0"/>
                </a:lnTo>
                <a:lnTo>
                  <a:pt x="18043147" y="0"/>
                </a:lnTo>
                <a:lnTo>
                  <a:pt x="18088925" y="5295"/>
                </a:lnTo>
                <a:lnTo>
                  <a:pt x="18130991" y="20372"/>
                </a:lnTo>
                <a:lnTo>
                  <a:pt x="18168130" y="44017"/>
                </a:lnTo>
                <a:lnTo>
                  <a:pt x="18199129" y="75015"/>
                </a:lnTo>
                <a:lnTo>
                  <a:pt x="18222774" y="112154"/>
                </a:lnTo>
                <a:lnTo>
                  <a:pt x="18237851" y="154220"/>
                </a:lnTo>
                <a:lnTo>
                  <a:pt x="18243146" y="199998"/>
                </a:lnTo>
                <a:lnTo>
                  <a:pt x="18243146" y="1180777"/>
                </a:lnTo>
                <a:lnTo>
                  <a:pt x="18237851" y="1226556"/>
                </a:lnTo>
                <a:lnTo>
                  <a:pt x="18222774" y="1268621"/>
                </a:lnTo>
                <a:lnTo>
                  <a:pt x="18199129" y="1305760"/>
                </a:lnTo>
                <a:lnTo>
                  <a:pt x="18168130" y="1336759"/>
                </a:lnTo>
                <a:lnTo>
                  <a:pt x="18130991" y="1360404"/>
                </a:lnTo>
                <a:lnTo>
                  <a:pt x="18088925" y="1375481"/>
                </a:lnTo>
                <a:lnTo>
                  <a:pt x="18043147" y="1380776"/>
                </a:lnTo>
                <a:close/>
              </a:path>
            </a:pathLst>
          </a:custGeom>
          <a:solidFill>
            <a:srgbClr val="0918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433607" y="4510352"/>
            <a:ext cx="5627370" cy="3620770"/>
            <a:chOff x="1433607" y="4510352"/>
            <a:chExt cx="5627370" cy="362077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5013" y="4510352"/>
              <a:ext cx="1695449" cy="36099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3607" y="6983042"/>
              <a:ext cx="5097947" cy="11480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3607" y="5771251"/>
              <a:ext cx="5097947" cy="114808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599" y="4567379"/>
              <a:ext cx="5079239" cy="114808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300287" y="4979462"/>
            <a:ext cx="242189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305" b="1">
                <a:latin typeface="Calibri"/>
                <a:cs typeface="Calibri"/>
              </a:rPr>
              <a:t>Cuerno</a:t>
            </a:r>
            <a:r>
              <a:rPr dirty="0" sz="2150" spc="114" b="1">
                <a:latin typeface="Calibri"/>
                <a:cs typeface="Calibri"/>
              </a:rPr>
              <a:t> </a:t>
            </a:r>
            <a:r>
              <a:rPr dirty="0" sz="2150" spc="260" b="1">
                <a:latin typeface="Calibri"/>
                <a:cs typeface="Calibri"/>
              </a:rPr>
              <a:t>pequeño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69731" y="5981385"/>
            <a:ext cx="3178810" cy="662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1707514">
              <a:lnSpc>
                <a:spcPts val="2495"/>
              </a:lnSpc>
              <a:spcBef>
                <a:spcPts val="130"/>
              </a:spcBef>
            </a:pPr>
            <a:r>
              <a:rPr dirty="0" sz="2150" spc="215" b="1">
                <a:latin typeface="Calibri"/>
                <a:cs typeface="Calibri"/>
              </a:rPr>
              <a:t>Bestias</a:t>
            </a:r>
            <a:r>
              <a:rPr dirty="0" sz="2150" spc="130" b="1">
                <a:latin typeface="Calibri"/>
                <a:cs typeface="Calibri"/>
              </a:rPr>
              <a:t> </a:t>
            </a:r>
            <a:r>
              <a:rPr dirty="0" sz="2150" spc="250" b="1">
                <a:latin typeface="Calibri"/>
                <a:cs typeface="Calibri"/>
              </a:rPr>
              <a:t>de</a:t>
            </a:r>
            <a:endParaRPr sz="2150">
              <a:latin typeface="Calibri"/>
              <a:cs typeface="Calibri"/>
            </a:endParaRPr>
          </a:p>
          <a:p>
            <a:pPr algn="ctr" marL="554990">
              <a:lnSpc>
                <a:spcPts val="2495"/>
              </a:lnSpc>
            </a:pPr>
            <a:r>
              <a:rPr dirty="0" sz="2150" spc="225" b="1">
                <a:latin typeface="Calibri"/>
                <a:cs typeface="Calibri"/>
              </a:rPr>
              <a:t>Apocalipsis</a:t>
            </a:r>
            <a:r>
              <a:rPr dirty="0" sz="2150" spc="114" b="1">
                <a:latin typeface="Calibri"/>
                <a:cs typeface="Calibri"/>
              </a:rPr>
              <a:t> </a:t>
            </a:r>
            <a:r>
              <a:rPr dirty="0" sz="2150" spc="60" b="1">
                <a:latin typeface="Calibri"/>
                <a:cs typeface="Calibri"/>
              </a:rPr>
              <a:t>13</a:t>
            </a:r>
            <a:r>
              <a:rPr dirty="0" sz="2150" spc="120" b="1">
                <a:latin typeface="Calibri"/>
                <a:cs typeface="Calibri"/>
              </a:rPr>
              <a:t> </a:t>
            </a:r>
            <a:r>
              <a:rPr dirty="0" sz="2150" spc="345" b="1">
                <a:latin typeface="Calibri"/>
                <a:cs typeface="Calibri"/>
              </a:rPr>
              <a:t>y</a:t>
            </a:r>
            <a:r>
              <a:rPr dirty="0" sz="2150" spc="114" b="1">
                <a:latin typeface="Calibri"/>
                <a:cs typeface="Calibri"/>
              </a:rPr>
              <a:t> </a:t>
            </a:r>
            <a:r>
              <a:rPr dirty="0" sz="2150" spc="35" b="1">
                <a:latin typeface="Calibri"/>
                <a:cs typeface="Calibri"/>
              </a:rPr>
              <a:t>14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80149" y="7175680"/>
            <a:ext cx="2710815" cy="6889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300" b="1">
                <a:latin typeface="Calibri"/>
                <a:cs typeface="Calibri"/>
              </a:rPr>
              <a:t>Hombre</a:t>
            </a:r>
            <a:r>
              <a:rPr dirty="0" sz="2150" spc="120" b="1">
                <a:latin typeface="Calibri"/>
                <a:cs typeface="Calibri"/>
              </a:rPr>
              <a:t> </a:t>
            </a:r>
            <a:r>
              <a:rPr dirty="0" sz="2150" spc="250" b="1">
                <a:latin typeface="Calibri"/>
                <a:cs typeface="Calibri"/>
              </a:rPr>
              <a:t>de</a:t>
            </a:r>
            <a:endParaRPr sz="2150">
              <a:latin typeface="Calibri"/>
              <a:cs typeface="Calibri"/>
            </a:endParaRPr>
          </a:p>
          <a:p>
            <a:pPr marL="1675130">
              <a:lnSpc>
                <a:spcPct val="100000"/>
              </a:lnSpc>
              <a:spcBef>
                <a:spcPts val="85"/>
              </a:spcBef>
            </a:pPr>
            <a:r>
              <a:rPr dirty="0" sz="2100" spc="260" b="1">
                <a:latin typeface="Calibri"/>
                <a:cs typeface="Calibri"/>
              </a:rPr>
              <a:t>Pecado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1243874" y="3455946"/>
            <a:ext cx="5627370" cy="3620770"/>
            <a:chOff x="11243874" y="3455946"/>
            <a:chExt cx="5627370" cy="3620770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3874" y="3466745"/>
              <a:ext cx="1695449" cy="36099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72821" y="3455946"/>
              <a:ext cx="5097947" cy="114808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3350473" y="3808831"/>
            <a:ext cx="2502535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50" spc="350" b="1">
                <a:latin typeface="Calibri"/>
                <a:cs typeface="Calibri"/>
              </a:rPr>
              <a:t>Se</a:t>
            </a:r>
            <a:r>
              <a:rPr dirty="0" sz="2350" spc="114" b="1">
                <a:latin typeface="Calibri"/>
                <a:cs typeface="Calibri"/>
              </a:rPr>
              <a:t> </a:t>
            </a:r>
            <a:r>
              <a:rPr dirty="0" sz="2350" spc="290" b="1">
                <a:latin typeface="Calibri"/>
                <a:cs typeface="Calibri"/>
              </a:rPr>
              <a:t>opone</a:t>
            </a:r>
            <a:r>
              <a:rPr dirty="0" sz="2350" spc="114" b="1">
                <a:latin typeface="Calibri"/>
                <a:cs typeface="Calibri"/>
              </a:rPr>
              <a:t> </a:t>
            </a:r>
            <a:r>
              <a:rPr dirty="0" sz="2350" spc="450" b="1">
                <a:latin typeface="Calibri"/>
                <a:cs typeface="Calibri"/>
              </a:rPr>
              <a:t>a</a:t>
            </a:r>
            <a:r>
              <a:rPr dirty="0" sz="2350" spc="114" b="1">
                <a:latin typeface="Calibri"/>
                <a:cs typeface="Calibri"/>
              </a:rPr>
              <a:t> </a:t>
            </a:r>
            <a:r>
              <a:rPr dirty="0" sz="2350" spc="200" b="1">
                <a:latin typeface="Calibri"/>
                <a:cs typeface="Calibri"/>
              </a:rPr>
              <a:t>Dios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1772820" y="4667732"/>
            <a:ext cx="5098415" cy="1148080"/>
            <a:chOff x="11772820" y="4667732"/>
            <a:chExt cx="5098415" cy="1148080"/>
          </a:xfrm>
        </p:grpSpPr>
        <p:sp>
          <p:nvSpPr>
            <p:cNvPr id="22" name="object 22" descr=""/>
            <p:cNvSpPr/>
            <p:nvPr/>
          </p:nvSpPr>
          <p:spPr>
            <a:xfrm>
              <a:off x="12583445" y="4825430"/>
              <a:ext cx="4244975" cy="833119"/>
            </a:xfrm>
            <a:custGeom>
              <a:avLst/>
              <a:gdLst/>
              <a:ahLst/>
              <a:cxnLst/>
              <a:rect l="l" t="t" r="r" b="b"/>
              <a:pathLst>
                <a:path w="4244975" h="833120">
                  <a:moveTo>
                    <a:pt x="3827368" y="833047"/>
                  </a:moveTo>
                  <a:lnTo>
                    <a:pt x="0" y="833047"/>
                  </a:lnTo>
                  <a:lnTo>
                    <a:pt x="0" y="0"/>
                  </a:lnTo>
                  <a:lnTo>
                    <a:pt x="3827368" y="0"/>
                  </a:lnTo>
                  <a:lnTo>
                    <a:pt x="3837609" y="125"/>
                  </a:lnTo>
                  <a:lnTo>
                    <a:pt x="3878435" y="3132"/>
                  </a:lnTo>
                  <a:lnTo>
                    <a:pt x="3918770" y="10121"/>
                  </a:lnTo>
                  <a:lnTo>
                    <a:pt x="3958224" y="21023"/>
                  </a:lnTo>
                  <a:lnTo>
                    <a:pt x="3996418" y="35734"/>
                  </a:lnTo>
                  <a:lnTo>
                    <a:pt x="4032984" y="54113"/>
                  </a:lnTo>
                  <a:lnTo>
                    <a:pt x="4067569" y="75981"/>
                  </a:lnTo>
                  <a:lnTo>
                    <a:pt x="4099842" y="101130"/>
                  </a:lnTo>
                  <a:lnTo>
                    <a:pt x="4129491" y="129315"/>
                  </a:lnTo>
                  <a:lnTo>
                    <a:pt x="4156230" y="160267"/>
                  </a:lnTo>
                  <a:lnTo>
                    <a:pt x="4179801" y="193686"/>
                  </a:lnTo>
                  <a:lnTo>
                    <a:pt x="4199979" y="229252"/>
                  </a:lnTo>
                  <a:lnTo>
                    <a:pt x="4216568" y="266621"/>
                  </a:lnTo>
                  <a:lnTo>
                    <a:pt x="4229410" y="305434"/>
                  </a:lnTo>
                  <a:lnTo>
                    <a:pt x="4238378" y="345316"/>
                  </a:lnTo>
                  <a:lnTo>
                    <a:pt x="4243389" y="385885"/>
                  </a:lnTo>
                  <a:lnTo>
                    <a:pt x="4244519" y="416523"/>
                  </a:lnTo>
                  <a:lnTo>
                    <a:pt x="4244393" y="426749"/>
                  </a:lnTo>
                  <a:lnTo>
                    <a:pt x="4241381" y="467514"/>
                  </a:lnTo>
                  <a:lnTo>
                    <a:pt x="4234382" y="507788"/>
                  </a:lnTo>
                  <a:lnTo>
                    <a:pt x="4223464" y="547182"/>
                  </a:lnTo>
                  <a:lnTo>
                    <a:pt x="4208730" y="585319"/>
                  </a:lnTo>
                  <a:lnTo>
                    <a:pt x="4190324" y="621830"/>
                  </a:lnTo>
                  <a:lnTo>
                    <a:pt x="4168423" y="656364"/>
                  </a:lnTo>
                  <a:lnTo>
                    <a:pt x="4143237" y="688588"/>
                  </a:lnTo>
                  <a:lnTo>
                    <a:pt x="4115008" y="718192"/>
                  </a:lnTo>
                  <a:lnTo>
                    <a:pt x="4084010" y="744890"/>
                  </a:lnTo>
                  <a:lnTo>
                    <a:pt x="4050540" y="768427"/>
                  </a:lnTo>
                  <a:lnTo>
                    <a:pt x="4014921" y="788574"/>
                  </a:lnTo>
                  <a:lnTo>
                    <a:pt x="3977495" y="805138"/>
                  </a:lnTo>
                  <a:lnTo>
                    <a:pt x="3938624" y="817960"/>
                  </a:lnTo>
                  <a:lnTo>
                    <a:pt x="3898682" y="826916"/>
                  </a:lnTo>
                  <a:lnTo>
                    <a:pt x="3858053" y="831919"/>
                  </a:lnTo>
                  <a:lnTo>
                    <a:pt x="3827368" y="8330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540607" y="4782657"/>
              <a:ext cx="4330700" cy="918844"/>
            </a:xfrm>
            <a:custGeom>
              <a:avLst/>
              <a:gdLst/>
              <a:ahLst/>
              <a:cxnLst/>
              <a:rect l="l" t="t" r="r" b="b"/>
              <a:pathLst>
                <a:path w="4330700" h="918845">
                  <a:moveTo>
                    <a:pt x="3870206" y="918594"/>
                  </a:moveTo>
                  <a:lnTo>
                    <a:pt x="0" y="918594"/>
                  </a:lnTo>
                  <a:lnTo>
                    <a:pt x="0" y="0"/>
                  </a:lnTo>
                  <a:lnTo>
                    <a:pt x="3870206" y="0"/>
                  </a:lnTo>
                  <a:lnTo>
                    <a:pt x="3920896" y="2796"/>
                  </a:lnTo>
                  <a:lnTo>
                    <a:pt x="3970991" y="11158"/>
                  </a:lnTo>
                  <a:lnTo>
                    <a:pt x="4019856" y="24985"/>
                  </a:lnTo>
                  <a:lnTo>
                    <a:pt x="4066876" y="44097"/>
                  </a:lnTo>
                  <a:lnTo>
                    <a:pt x="4111502" y="68265"/>
                  </a:lnTo>
                  <a:lnTo>
                    <a:pt x="4137491" y="85546"/>
                  </a:lnTo>
                  <a:lnTo>
                    <a:pt x="85675" y="85546"/>
                  </a:lnTo>
                  <a:lnTo>
                    <a:pt x="85675" y="833047"/>
                  </a:lnTo>
                  <a:lnTo>
                    <a:pt x="4137626" y="833047"/>
                  </a:lnTo>
                  <a:lnTo>
                    <a:pt x="4125855" y="841350"/>
                  </a:lnTo>
                  <a:lnTo>
                    <a:pt x="4087149" y="864575"/>
                  </a:lnTo>
                  <a:lnTo>
                    <a:pt x="4046331" y="883863"/>
                  </a:lnTo>
                  <a:lnTo>
                    <a:pt x="4003810" y="899043"/>
                  </a:lnTo>
                  <a:lnTo>
                    <a:pt x="3959993" y="909949"/>
                  </a:lnTo>
                  <a:lnTo>
                    <a:pt x="3915314" y="916495"/>
                  </a:lnTo>
                  <a:lnTo>
                    <a:pt x="3892814" y="918100"/>
                  </a:lnTo>
                  <a:lnTo>
                    <a:pt x="3870206" y="918594"/>
                  </a:lnTo>
                  <a:close/>
                </a:path>
                <a:path w="4330700" h="918845">
                  <a:moveTo>
                    <a:pt x="4137626" y="833047"/>
                  </a:moveTo>
                  <a:lnTo>
                    <a:pt x="3870206" y="833047"/>
                  </a:lnTo>
                  <a:lnTo>
                    <a:pt x="3917094" y="830130"/>
                  </a:lnTo>
                  <a:lnTo>
                    <a:pt x="3962263" y="821613"/>
                  </a:lnTo>
                  <a:lnTo>
                    <a:pt x="4005358" y="807849"/>
                  </a:lnTo>
                  <a:lnTo>
                    <a:pt x="4046026" y="789192"/>
                  </a:lnTo>
                  <a:lnTo>
                    <a:pt x="4083915" y="765994"/>
                  </a:lnTo>
                  <a:lnTo>
                    <a:pt x="4118670" y="738608"/>
                  </a:lnTo>
                  <a:lnTo>
                    <a:pt x="4149937" y="707387"/>
                  </a:lnTo>
                  <a:lnTo>
                    <a:pt x="4177365" y="672684"/>
                  </a:lnTo>
                  <a:lnTo>
                    <a:pt x="4200598" y="634853"/>
                  </a:lnTo>
                  <a:lnTo>
                    <a:pt x="4219283" y="594245"/>
                  </a:lnTo>
                  <a:lnTo>
                    <a:pt x="4233067" y="551215"/>
                  </a:lnTo>
                  <a:lnTo>
                    <a:pt x="4241597" y="506114"/>
                  </a:lnTo>
                  <a:lnTo>
                    <a:pt x="4244519" y="459297"/>
                  </a:lnTo>
                  <a:lnTo>
                    <a:pt x="4241597" y="412479"/>
                  </a:lnTo>
                  <a:lnTo>
                    <a:pt x="4233067" y="367379"/>
                  </a:lnTo>
                  <a:lnTo>
                    <a:pt x="4219283" y="324348"/>
                  </a:lnTo>
                  <a:lnTo>
                    <a:pt x="4200598" y="283741"/>
                  </a:lnTo>
                  <a:lnTo>
                    <a:pt x="4177365" y="245909"/>
                  </a:lnTo>
                  <a:lnTo>
                    <a:pt x="4149937" y="211207"/>
                  </a:lnTo>
                  <a:lnTo>
                    <a:pt x="4118670" y="179986"/>
                  </a:lnTo>
                  <a:lnTo>
                    <a:pt x="4083915" y="152600"/>
                  </a:lnTo>
                  <a:lnTo>
                    <a:pt x="4046026" y="129402"/>
                  </a:lnTo>
                  <a:lnTo>
                    <a:pt x="4005358" y="110744"/>
                  </a:lnTo>
                  <a:lnTo>
                    <a:pt x="3962263" y="96981"/>
                  </a:lnTo>
                  <a:lnTo>
                    <a:pt x="3917094" y="88464"/>
                  </a:lnTo>
                  <a:lnTo>
                    <a:pt x="3870206" y="85546"/>
                  </a:lnTo>
                  <a:lnTo>
                    <a:pt x="4137491" y="85546"/>
                  </a:lnTo>
                  <a:lnTo>
                    <a:pt x="4179116" y="118980"/>
                  </a:lnTo>
                  <a:lnTo>
                    <a:pt x="4214794" y="155042"/>
                  </a:lnTo>
                  <a:lnTo>
                    <a:pt x="4246287" y="194829"/>
                  </a:lnTo>
                  <a:lnTo>
                    <a:pt x="4273195" y="237841"/>
                  </a:lnTo>
                  <a:lnTo>
                    <a:pt x="4295262" y="283741"/>
                  </a:lnTo>
                  <a:lnTo>
                    <a:pt x="4311990" y="331363"/>
                  </a:lnTo>
                  <a:lnTo>
                    <a:pt x="4323424" y="380775"/>
                  </a:lnTo>
                  <a:lnTo>
                    <a:pt x="4329330" y="431144"/>
                  </a:lnTo>
                  <a:lnTo>
                    <a:pt x="4330161" y="464922"/>
                  </a:lnTo>
                  <a:lnTo>
                    <a:pt x="4329640" y="481834"/>
                  </a:lnTo>
                  <a:lnTo>
                    <a:pt x="4324356" y="532249"/>
                  </a:lnTo>
                  <a:lnTo>
                    <a:pt x="4313534" y="581798"/>
                  </a:lnTo>
                  <a:lnTo>
                    <a:pt x="4297304" y="629853"/>
                  </a:lnTo>
                  <a:lnTo>
                    <a:pt x="4275880" y="675808"/>
                  </a:lnTo>
                  <a:lnTo>
                    <a:pt x="4249515" y="719127"/>
                  </a:lnTo>
                  <a:lnTo>
                    <a:pt x="4218515" y="759298"/>
                  </a:lnTo>
                  <a:lnTo>
                    <a:pt x="4179131" y="799682"/>
                  </a:lnTo>
                  <a:lnTo>
                    <a:pt x="4144325" y="828323"/>
                  </a:lnTo>
                  <a:lnTo>
                    <a:pt x="4137626" y="833047"/>
                  </a:lnTo>
                  <a:close/>
                </a:path>
              </a:pathLst>
            </a:custGeom>
            <a:solidFill>
              <a:srgbClr val="00A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772820" y="4667732"/>
              <a:ext cx="1436370" cy="1148080"/>
            </a:xfrm>
            <a:custGeom>
              <a:avLst/>
              <a:gdLst/>
              <a:ahLst/>
              <a:cxnLst/>
              <a:rect l="l" t="t" r="r" b="b"/>
              <a:pathLst>
                <a:path w="1436369" h="1148079">
                  <a:moveTo>
                    <a:pt x="591740" y="1148080"/>
                  </a:moveTo>
                  <a:lnTo>
                    <a:pt x="551583" y="1148080"/>
                  </a:lnTo>
                  <a:lnTo>
                    <a:pt x="484996" y="1141730"/>
                  </a:lnTo>
                  <a:lnTo>
                    <a:pt x="458661" y="1136650"/>
                  </a:lnTo>
                  <a:lnTo>
                    <a:pt x="445579" y="1132840"/>
                  </a:lnTo>
                  <a:lnTo>
                    <a:pt x="432566" y="1130300"/>
                  </a:lnTo>
                  <a:lnTo>
                    <a:pt x="381377" y="1115060"/>
                  </a:lnTo>
                  <a:lnTo>
                    <a:pt x="331873" y="1094740"/>
                  </a:lnTo>
                  <a:lnTo>
                    <a:pt x="296116" y="1075690"/>
                  </a:lnTo>
                  <a:lnTo>
                    <a:pt x="250590" y="1047750"/>
                  </a:lnTo>
                  <a:lnTo>
                    <a:pt x="218282" y="1023620"/>
                  </a:lnTo>
                  <a:lnTo>
                    <a:pt x="207889" y="1016000"/>
                  </a:lnTo>
                  <a:lnTo>
                    <a:pt x="197697" y="1007110"/>
                  </a:lnTo>
                  <a:lnTo>
                    <a:pt x="187716" y="998220"/>
                  </a:lnTo>
                  <a:lnTo>
                    <a:pt x="177946" y="989330"/>
                  </a:lnTo>
                  <a:lnTo>
                    <a:pt x="168387" y="979170"/>
                  </a:lnTo>
                  <a:lnTo>
                    <a:pt x="159308" y="970280"/>
                  </a:lnTo>
                  <a:lnTo>
                    <a:pt x="133369" y="941070"/>
                  </a:lnTo>
                  <a:lnTo>
                    <a:pt x="109457" y="910590"/>
                  </a:lnTo>
                  <a:lnTo>
                    <a:pt x="94690" y="889000"/>
                  </a:lnTo>
                  <a:lnTo>
                    <a:pt x="87676" y="878840"/>
                  </a:lnTo>
                  <a:lnTo>
                    <a:pt x="68132" y="844550"/>
                  </a:lnTo>
                  <a:lnTo>
                    <a:pt x="50916" y="810260"/>
                  </a:lnTo>
                  <a:lnTo>
                    <a:pt x="45706" y="797560"/>
                  </a:lnTo>
                  <a:lnTo>
                    <a:pt x="40769" y="786130"/>
                  </a:lnTo>
                  <a:lnTo>
                    <a:pt x="36104" y="773430"/>
                  </a:lnTo>
                  <a:lnTo>
                    <a:pt x="31712" y="762000"/>
                  </a:lnTo>
                  <a:lnTo>
                    <a:pt x="27596" y="749300"/>
                  </a:lnTo>
                  <a:lnTo>
                    <a:pt x="23762" y="736600"/>
                  </a:lnTo>
                  <a:lnTo>
                    <a:pt x="20209" y="723900"/>
                  </a:lnTo>
                  <a:lnTo>
                    <a:pt x="16937" y="712470"/>
                  </a:lnTo>
                  <a:lnTo>
                    <a:pt x="8838" y="674370"/>
                  </a:lnTo>
                  <a:lnTo>
                    <a:pt x="3335" y="635000"/>
                  </a:lnTo>
                  <a:lnTo>
                    <a:pt x="455" y="596900"/>
                  </a:lnTo>
                  <a:lnTo>
                    <a:pt x="0" y="570230"/>
                  </a:lnTo>
                  <a:lnTo>
                    <a:pt x="212" y="557530"/>
                  </a:lnTo>
                  <a:lnTo>
                    <a:pt x="2604" y="519430"/>
                  </a:lnTo>
                  <a:lnTo>
                    <a:pt x="7624" y="480060"/>
                  </a:lnTo>
                  <a:lnTo>
                    <a:pt x="15247" y="441960"/>
                  </a:lnTo>
                  <a:lnTo>
                    <a:pt x="25437" y="405130"/>
                  </a:lnTo>
                  <a:lnTo>
                    <a:pt x="29398" y="392430"/>
                  </a:lnTo>
                  <a:lnTo>
                    <a:pt x="33635" y="379730"/>
                  </a:lnTo>
                  <a:lnTo>
                    <a:pt x="38148" y="368300"/>
                  </a:lnTo>
                  <a:lnTo>
                    <a:pt x="42937" y="355600"/>
                  </a:lnTo>
                  <a:lnTo>
                    <a:pt x="47997" y="344170"/>
                  </a:lnTo>
                  <a:lnTo>
                    <a:pt x="53323" y="331470"/>
                  </a:lnTo>
                  <a:lnTo>
                    <a:pt x="58916" y="320040"/>
                  </a:lnTo>
                  <a:lnTo>
                    <a:pt x="77266" y="285750"/>
                  </a:lnTo>
                  <a:lnTo>
                    <a:pt x="90773" y="264160"/>
                  </a:lnTo>
                  <a:lnTo>
                    <a:pt x="97900" y="252730"/>
                  </a:lnTo>
                  <a:lnTo>
                    <a:pt x="105267" y="242570"/>
                  </a:lnTo>
                  <a:lnTo>
                    <a:pt x="112873" y="232410"/>
                  </a:lnTo>
                  <a:lnTo>
                    <a:pt x="120719" y="220980"/>
                  </a:lnTo>
                  <a:lnTo>
                    <a:pt x="128797" y="210820"/>
                  </a:lnTo>
                  <a:lnTo>
                    <a:pt x="137098" y="201930"/>
                  </a:lnTo>
                  <a:lnTo>
                    <a:pt x="145622" y="191770"/>
                  </a:lnTo>
                  <a:lnTo>
                    <a:pt x="172500" y="163830"/>
                  </a:lnTo>
                  <a:lnTo>
                    <a:pt x="201224" y="137160"/>
                  </a:lnTo>
                  <a:lnTo>
                    <a:pt x="211183" y="129540"/>
                  </a:lnTo>
                  <a:lnTo>
                    <a:pt x="221328" y="120650"/>
                  </a:lnTo>
                  <a:lnTo>
                    <a:pt x="231659" y="113030"/>
                  </a:lnTo>
                  <a:lnTo>
                    <a:pt x="242164" y="105410"/>
                  </a:lnTo>
                  <a:lnTo>
                    <a:pt x="252834" y="97790"/>
                  </a:lnTo>
                  <a:lnTo>
                    <a:pt x="263668" y="91440"/>
                  </a:lnTo>
                  <a:lnTo>
                    <a:pt x="274666" y="83820"/>
                  </a:lnTo>
                  <a:lnTo>
                    <a:pt x="320123" y="58420"/>
                  </a:lnTo>
                  <a:lnTo>
                    <a:pt x="379825" y="33020"/>
                  </a:lnTo>
                  <a:lnTo>
                    <a:pt x="429411" y="17780"/>
                  </a:lnTo>
                  <a:lnTo>
                    <a:pt x="454669" y="12700"/>
                  </a:lnTo>
                  <a:lnTo>
                    <a:pt x="467400" y="8890"/>
                  </a:lnTo>
                  <a:lnTo>
                    <a:pt x="480185" y="7620"/>
                  </a:lnTo>
                  <a:lnTo>
                    <a:pt x="493013" y="5080"/>
                  </a:lnTo>
                  <a:lnTo>
                    <a:pt x="544688" y="0"/>
                  </a:lnTo>
                  <a:lnTo>
                    <a:pt x="609577" y="0"/>
                  </a:lnTo>
                  <a:lnTo>
                    <a:pt x="648358" y="3810"/>
                  </a:lnTo>
                  <a:lnTo>
                    <a:pt x="661214" y="6350"/>
                  </a:lnTo>
                  <a:lnTo>
                    <a:pt x="674033" y="7620"/>
                  </a:lnTo>
                  <a:lnTo>
                    <a:pt x="699507" y="12700"/>
                  </a:lnTo>
                  <a:lnTo>
                    <a:pt x="712149" y="16510"/>
                  </a:lnTo>
                  <a:lnTo>
                    <a:pt x="724727" y="19050"/>
                  </a:lnTo>
                  <a:lnTo>
                    <a:pt x="774200" y="34290"/>
                  </a:lnTo>
                  <a:lnTo>
                    <a:pt x="822050" y="54610"/>
                  </a:lnTo>
                  <a:lnTo>
                    <a:pt x="845243" y="67310"/>
                  </a:lnTo>
                  <a:lnTo>
                    <a:pt x="856633" y="72390"/>
                  </a:lnTo>
                  <a:lnTo>
                    <a:pt x="867885" y="78740"/>
                  </a:lnTo>
                  <a:lnTo>
                    <a:pt x="880321" y="86360"/>
                  </a:lnTo>
                  <a:lnTo>
                    <a:pt x="892549" y="95250"/>
                  </a:lnTo>
                  <a:lnTo>
                    <a:pt x="574918" y="95250"/>
                  </a:lnTo>
                  <a:lnTo>
                    <a:pt x="526058" y="97790"/>
                  </a:lnTo>
                  <a:lnTo>
                    <a:pt x="478593" y="105410"/>
                  </a:lnTo>
                  <a:lnTo>
                    <a:pt x="432767" y="116840"/>
                  </a:lnTo>
                  <a:lnTo>
                    <a:pt x="388821" y="133350"/>
                  </a:lnTo>
                  <a:lnTo>
                    <a:pt x="346999" y="153670"/>
                  </a:lnTo>
                  <a:lnTo>
                    <a:pt x="307542" y="177800"/>
                  </a:lnTo>
                  <a:lnTo>
                    <a:pt x="270692" y="204470"/>
                  </a:lnTo>
                  <a:lnTo>
                    <a:pt x="236692" y="236220"/>
                  </a:lnTo>
                  <a:lnTo>
                    <a:pt x="205785" y="269240"/>
                  </a:lnTo>
                  <a:lnTo>
                    <a:pt x="178213" y="306070"/>
                  </a:lnTo>
                  <a:lnTo>
                    <a:pt x="154217" y="345440"/>
                  </a:lnTo>
                  <a:lnTo>
                    <a:pt x="134041" y="387350"/>
                  </a:lnTo>
                  <a:lnTo>
                    <a:pt x="117927" y="431800"/>
                  </a:lnTo>
                  <a:lnTo>
                    <a:pt x="106117" y="477520"/>
                  </a:lnTo>
                  <a:lnTo>
                    <a:pt x="98853" y="524510"/>
                  </a:lnTo>
                  <a:lnTo>
                    <a:pt x="96378" y="574040"/>
                  </a:lnTo>
                  <a:lnTo>
                    <a:pt x="98853" y="622300"/>
                  </a:lnTo>
                  <a:lnTo>
                    <a:pt x="106117" y="669290"/>
                  </a:lnTo>
                  <a:lnTo>
                    <a:pt x="117927" y="715010"/>
                  </a:lnTo>
                  <a:lnTo>
                    <a:pt x="134041" y="759460"/>
                  </a:lnTo>
                  <a:lnTo>
                    <a:pt x="154217" y="801370"/>
                  </a:lnTo>
                  <a:lnTo>
                    <a:pt x="178213" y="840740"/>
                  </a:lnTo>
                  <a:lnTo>
                    <a:pt x="205785" y="877570"/>
                  </a:lnTo>
                  <a:lnTo>
                    <a:pt x="236692" y="911860"/>
                  </a:lnTo>
                  <a:lnTo>
                    <a:pt x="270692" y="942340"/>
                  </a:lnTo>
                  <a:lnTo>
                    <a:pt x="307542" y="970280"/>
                  </a:lnTo>
                  <a:lnTo>
                    <a:pt x="346999" y="993140"/>
                  </a:lnTo>
                  <a:lnTo>
                    <a:pt x="388821" y="1013460"/>
                  </a:lnTo>
                  <a:lnTo>
                    <a:pt x="432767" y="1029970"/>
                  </a:lnTo>
                  <a:lnTo>
                    <a:pt x="478593" y="1041400"/>
                  </a:lnTo>
                  <a:lnTo>
                    <a:pt x="526058" y="1049020"/>
                  </a:lnTo>
                  <a:lnTo>
                    <a:pt x="574918" y="1051560"/>
                  </a:lnTo>
                  <a:lnTo>
                    <a:pt x="893831" y="1051560"/>
                  </a:lnTo>
                  <a:lnTo>
                    <a:pt x="882620" y="1059180"/>
                  </a:lnTo>
                  <a:lnTo>
                    <a:pt x="871242" y="1065530"/>
                  </a:lnTo>
                  <a:lnTo>
                    <a:pt x="859695" y="1073150"/>
                  </a:lnTo>
                  <a:lnTo>
                    <a:pt x="836149" y="1085850"/>
                  </a:lnTo>
                  <a:lnTo>
                    <a:pt x="824163" y="1090930"/>
                  </a:lnTo>
                  <a:lnTo>
                    <a:pt x="812034" y="1097280"/>
                  </a:lnTo>
                  <a:lnTo>
                    <a:pt x="774912" y="1112520"/>
                  </a:lnTo>
                  <a:lnTo>
                    <a:pt x="762306" y="1116330"/>
                  </a:lnTo>
                  <a:lnTo>
                    <a:pt x="749598" y="1121410"/>
                  </a:lnTo>
                  <a:lnTo>
                    <a:pt x="723917" y="1129030"/>
                  </a:lnTo>
                  <a:lnTo>
                    <a:pt x="710944" y="1131570"/>
                  </a:lnTo>
                  <a:lnTo>
                    <a:pt x="697897" y="1135380"/>
                  </a:lnTo>
                  <a:lnTo>
                    <a:pt x="671624" y="1140460"/>
                  </a:lnTo>
                  <a:lnTo>
                    <a:pt x="658397" y="1141730"/>
                  </a:lnTo>
                  <a:lnTo>
                    <a:pt x="645125" y="1144270"/>
                  </a:lnTo>
                  <a:lnTo>
                    <a:pt x="618487" y="1146810"/>
                  </a:lnTo>
                  <a:lnTo>
                    <a:pt x="605122" y="1146810"/>
                  </a:lnTo>
                  <a:lnTo>
                    <a:pt x="591740" y="1148080"/>
                  </a:lnTo>
                  <a:close/>
                </a:path>
                <a:path w="1436369" h="1148079">
                  <a:moveTo>
                    <a:pt x="893831" y="1051560"/>
                  </a:moveTo>
                  <a:lnTo>
                    <a:pt x="586660" y="1051560"/>
                  </a:lnTo>
                  <a:lnTo>
                    <a:pt x="598386" y="1050290"/>
                  </a:lnTo>
                  <a:lnTo>
                    <a:pt x="610099" y="1050290"/>
                  </a:lnTo>
                  <a:lnTo>
                    <a:pt x="645094" y="1046480"/>
                  </a:lnTo>
                  <a:lnTo>
                    <a:pt x="656679" y="1043940"/>
                  </a:lnTo>
                  <a:lnTo>
                    <a:pt x="668222" y="1042670"/>
                  </a:lnTo>
                  <a:lnTo>
                    <a:pt x="691123" y="1037590"/>
                  </a:lnTo>
                  <a:lnTo>
                    <a:pt x="702469" y="1033780"/>
                  </a:lnTo>
                  <a:lnTo>
                    <a:pt x="713744" y="1031240"/>
                  </a:lnTo>
                  <a:lnTo>
                    <a:pt x="747028" y="1019810"/>
                  </a:lnTo>
                  <a:lnTo>
                    <a:pt x="757928" y="1014730"/>
                  </a:lnTo>
                  <a:lnTo>
                    <a:pt x="768717" y="1010920"/>
                  </a:lnTo>
                  <a:lnTo>
                    <a:pt x="789927" y="1000760"/>
                  </a:lnTo>
                  <a:lnTo>
                    <a:pt x="800346" y="994410"/>
                  </a:lnTo>
                  <a:lnTo>
                    <a:pt x="810630" y="989330"/>
                  </a:lnTo>
                  <a:lnTo>
                    <a:pt x="820766" y="982980"/>
                  </a:lnTo>
                  <a:lnTo>
                    <a:pt x="859780" y="957580"/>
                  </a:lnTo>
                  <a:lnTo>
                    <a:pt x="896049" y="927100"/>
                  </a:lnTo>
                  <a:lnTo>
                    <a:pt x="929225" y="894080"/>
                  </a:lnTo>
                  <a:lnTo>
                    <a:pt x="958988" y="858520"/>
                  </a:lnTo>
                  <a:lnTo>
                    <a:pt x="965859" y="848360"/>
                  </a:lnTo>
                  <a:lnTo>
                    <a:pt x="972499" y="839470"/>
                  </a:lnTo>
                  <a:lnTo>
                    <a:pt x="996618" y="798830"/>
                  </a:lnTo>
                  <a:lnTo>
                    <a:pt x="1007168" y="777240"/>
                  </a:lnTo>
                  <a:lnTo>
                    <a:pt x="1012052" y="767080"/>
                  </a:lnTo>
                  <a:lnTo>
                    <a:pt x="1016676" y="756920"/>
                  </a:lnTo>
                  <a:lnTo>
                    <a:pt x="1021034" y="745490"/>
                  </a:lnTo>
                  <a:lnTo>
                    <a:pt x="1025121" y="734060"/>
                  </a:lnTo>
                  <a:lnTo>
                    <a:pt x="1028937" y="723900"/>
                  </a:lnTo>
                  <a:lnTo>
                    <a:pt x="1041449" y="678180"/>
                  </a:lnTo>
                  <a:lnTo>
                    <a:pt x="1049470" y="632460"/>
                  </a:lnTo>
                  <a:lnTo>
                    <a:pt x="1052921" y="585470"/>
                  </a:lnTo>
                  <a:lnTo>
                    <a:pt x="1053022" y="570230"/>
                  </a:lnTo>
                  <a:lnTo>
                    <a:pt x="1052921" y="561340"/>
                  </a:lnTo>
                  <a:lnTo>
                    <a:pt x="1049470" y="515620"/>
                  </a:lnTo>
                  <a:lnTo>
                    <a:pt x="1041449" y="468630"/>
                  </a:lnTo>
                  <a:lnTo>
                    <a:pt x="1028937" y="424180"/>
                  </a:lnTo>
                  <a:lnTo>
                    <a:pt x="1025121" y="412750"/>
                  </a:lnTo>
                  <a:lnTo>
                    <a:pt x="1021034" y="401320"/>
                  </a:lnTo>
                  <a:lnTo>
                    <a:pt x="1016676" y="391160"/>
                  </a:lnTo>
                  <a:lnTo>
                    <a:pt x="1012052" y="379730"/>
                  </a:lnTo>
                  <a:lnTo>
                    <a:pt x="1007168" y="369570"/>
                  </a:lnTo>
                  <a:lnTo>
                    <a:pt x="1002023" y="359410"/>
                  </a:lnTo>
                  <a:lnTo>
                    <a:pt x="996618" y="347980"/>
                  </a:lnTo>
                  <a:lnTo>
                    <a:pt x="990959" y="337820"/>
                  </a:lnTo>
                  <a:lnTo>
                    <a:pt x="985053" y="327660"/>
                  </a:lnTo>
                  <a:lnTo>
                    <a:pt x="978900" y="317500"/>
                  </a:lnTo>
                  <a:lnTo>
                    <a:pt x="972499" y="308610"/>
                  </a:lnTo>
                  <a:lnTo>
                    <a:pt x="965859" y="298450"/>
                  </a:lnTo>
                  <a:lnTo>
                    <a:pt x="958988" y="289560"/>
                  </a:lnTo>
                  <a:lnTo>
                    <a:pt x="951885" y="279400"/>
                  </a:lnTo>
                  <a:lnTo>
                    <a:pt x="944551" y="270510"/>
                  </a:lnTo>
                  <a:lnTo>
                    <a:pt x="936995" y="261620"/>
                  </a:lnTo>
                  <a:lnTo>
                    <a:pt x="929225" y="252730"/>
                  </a:lnTo>
                  <a:lnTo>
                    <a:pt x="921241" y="243840"/>
                  </a:lnTo>
                  <a:lnTo>
                    <a:pt x="913044" y="236220"/>
                  </a:lnTo>
                  <a:lnTo>
                    <a:pt x="904643" y="227330"/>
                  </a:lnTo>
                  <a:lnTo>
                    <a:pt x="869115" y="196850"/>
                  </a:lnTo>
                  <a:lnTo>
                    <a:pt x="859780" y="190500"/>
                  </a:lnTo>
                  <a:lnTo>
                    <a:pt x="850272" y="182880"/>
                  </a:lnTo>
                  <a:lnTo>
                    <a:pt x="810630" y="157480"/>
                  </a:lnTo>
                  <a:lnTo>
                    <a:pt x="757928" y="132080"/>
                  </a:lnTo>
                  <a:lnTo>
                    <a:pt x="747028" y="128270"/>
                  </a:lnTo>
                  <a:lnTo>
                    <a:pt x="736030" y="123190"/>
                  </a:lnTo>
                  <a:lnTo>
                    <a:pt x="724936" y="119380"/>
                  </a:lnTo>
                  <a:lnTo>
                    <a:pt x="713744" y="116840"/>
                  </a:lnTo>
                  <a:lnTo>
                    <a:pt x="702469" y="113030"/>
                  </a:lnTo>
                  <a:lnTo>
                    <a:pt x="656679" y="102870"/>
                  </a:lnTo>
                  <a:lnTo>
                    <a:pt x="645094" y="101600"/>
                  </a:lnTo>
                  <a:lnTo>
                    <a:pt x="633467" y="99060"/>
                  </a:lnTo>
                  <a:lnTo>
                    <a:pt x="610099" y="96520"/>
                  </a:lnTo>
                  <a:lnTo>
                    <a:pt x="586660" y="96520"/>
                  </a:lnTo>
                  <a:lnTo>
                    <a:pt x="574918" y="95250"/>
                  </a:lnTo>
                  <a:lnTo>
                    <a:pt x="892549" y="95250"/>
                  </a:lnTo>
                  <a:lnTo>
                    <a:pt x="904568" y="102870"/>
                  </a:lnTo>
                  <a:lnTo>
                    <a:pt x="916378" y="111760"/>
                  </a:lnTo>
                  <a:lnTo>
                    <a:pt x="1436129" y="574040"/>
                  </a:lnTo>
                  <a:lnTo>
                    <a:pt x="947178" y="1010920"/>
                  </a:lnTo>
                  <a:lnTo>
                    <a:pt x="936890" y="1019810"/>
                  </a:lnTo>
                  <a:lnTo>
                    <a:pt x="926410" y="1027430"/>
                  </a:lnTo>
                  <a:lnTo>
                    <a:pt x="915738" y="1036320"/>
                  </a:lnTo>
                  <a:lnTo>
                    <a:pt x="904874" y="1043940"/>
                  </a:lnTo>
                  <a:lnTo>
                    <a:pt x="893831" y="1051560"/>
                  </a:lnTo>
                  <a:close/>
                </a:path>
              </a:pathLst>
            </a:custGeom>
            <a:solidFill>
              <a:srgbClr val="009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644133" y="4875868"/>
              <a:ext cx="182245" cy="732790"/>
            </a:xfrm>
            <a:custGeom>
              <a:avLst/>
              <a:gdLst/>
              <a:ahLst/>
              <a:cxnLst/>
              <a:rect l="l" t="t" r="r" b="b"/>
              <a:pathLst>
                <a:path w="182245" h="732789">
                  <a:moveTo>
                    <a:pt x="21032" y="732171"/>
                  </a:moveTo>
                  <a:lnTo>
                    <a:pt x="0" y="0"/>
                  </a:lnTo>
                  <a:lnTo>
                    <a:pt x="20754" y="17292"/>
                  </a:lnTo>
                  <a:lnTo>
                    <a:pt x="40435" y="35669"/>
                  </a:lnTo>
                  <a:lnTo>
                    <a:pt x="76571" y="75675"/>
                  </a:lnTo>
                  <a:lnTo>
                    <a:pt x="107977" y="119482"/>
                  </a:lnTo>
                  <a:lnTo>
                    <a:pt x="134220" y="166553"/>
                  </a:lnTo>
                  <a:lnTo>
                    <a:pt x="155001" y="216271"/>
                  </a:lnTo>
                  <a:lnTo>
                    <a:pt x="170018" y="268016"/>
                  </a:lnTo>
                  <a:lnTo>
                    <a:pt x="179118" y="321118"/>
                  </a:lnTo>
                  <a:lnTo>
                    <a:pt x="182146" y="374907"/>
                  </a:lnTo>
                  <a:lnTo>
                    <a:pt x="181489" y="400167"/>
                  </a:lnTo>
                  <a:lnTo>
                    <a:pt x="176177" y="450265"/>
                  </a:lnTo>
                  <a:lnTo>
                    <a:pt x="165563" y="499660"/>
                  </a:lnTo>
                  <a:lnTo>
                    <a:pt x="149826" y="547524"/>
                  </a:lnTo>
                  <a:lnTo>
                    <a:pt x="129052" y="593589"/>
                  </a:lnTo>
                  <a:lnTo>
                    <a:pt x="103591" y="637082"/>
                  </a:lnTo>
                  <a:lnTo>
                    <a:pt x="73586" y="677759"/>
                  </a:lnTo>
                  <a:lnTo>
                    <a:pt x="39539" y="714937"/>
                  </a:lnTo>
                  <a:lnTo>
                    <a:pt x="21032" y="732171"/>
                  </a:lnTo>
                  <a:close/>
                </a:path>
              </a:pathLst>
            </a:custGeom>
            <a:solidFill>
              <a:srgbClr val="00A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869198" y="4764123"/>
              <a:ext cx="957580" cy="955675"/>
            </a:xfrm>
            <a:custGeom>
              <a:avLst/>
              <a:gdLst/>
              <a:ahLst/>
              <a:cxnLst/>
              <a:rect l="l" t="t" r="r" b="b"/>
              <a:pathLst>
                <a:path w="957579" h="955675">
                  <a:moveTo>
                    <a:pt x="478540" y="955662"/>
                  </a:moveTo>
                  <a:lnTo>
                    <a:pt x="429680" y="953191"/>
                  </a:lnTo>
                  <a:lnTo>
                    <a:pt x="382215" y="945937"/>
                  </a:lnTo>
                  <a:lnTo>
                    <a:pt x="336389" y="934144"/>
                  </a:lnTo>
                  <a:lnTo>
                    <a:pt x="292443" y="918052"/>
                  </a:lnTo>
                  <a:lnTo>
                    <a:pt x="250621" y="897905"/>
                  </a:lnTo>
                  <a:lnTo>
                    <a:pt x="211163" y="873944"/>
                  </a:lnTo>
                  <a:lnTo>
                    <a:pt x="174314" y="846412"/>
                  </a:lnTo>
                  <a:lnTo>
                    <a:pt x="140314" y="815550"/>
                  </a:lnTo>
                  <a:lnTo>
                    <a:pt x="109407" y="781601"/>
                  </a:lnTo>
                  <a:lnTo>
                    <a:pt x="81835" y="744806"/>
                  </a:lnTo>
                  <a:lnTo>
                    <a:pt x="57839" y="705408"/>
                  </a:lnTo>
                  <a:lnTo>
                    <a:pt x="37663" y="663649"/>
                  </a:lnTo>
                  <a:lnTo>
                    <a:pt x="21549" y="619771"/>
                  </a:lnTo>
                  <a:lnTo>
                    <a:pt x="9739" y="574015"/>
                  </a:lnTo>
                  <a:lnTo>
                    <a:pt x="2475" y="526625"/>
                  </a:lnTo>
                  <a:lnTo>
                    <a:pt x="0" y="477841"/>
                  </a:lnTo>
                  <a:lnTo>
                    <a:pt x="2475" y="429054"/>
                  </a:lnTo>
                  <a:lnTo>
                    <a:pt x="9739" y="381661"/>
                  </a:lnTo>
                  <a:lnTo>
                    <a:pt x="21549" y="335902"/>
                  </a:lnTo>
                  <a:lnTo>
                    <a:pt x="37663" y="292022"/>
                  </a:lnTo>
                  <a:lnTo>
                    <a:pt x="57839" y="250260"/>
                  </a:lnTo>
                  <a:lnTo>
                    <a:pt x="81835" y="210861"/>
                  </a:lnTo>
                  <a:lnTo>
                    <a:pt x="109407" y="174065"/>
                  </a:lnTo>
                  <a:lnTo>
                    <a:pt x="140314" y="140114"/>
                  </a:lnTo>
                  <a:lnTo>
                    <a:pt x="174314" y="109251"/>
                  </a:lnTo>
                  <a:lnTo>
                    <a:pt x="211163" y="81718"/>
                  </a:lnTo>
                  <a:lnTo>
                    <a:pt x="250621" y="57757"/>
                  </a:lnTo>
                  <a:lnTo>
                    <a:pt x="292443" y="37610"/>
                  </a:lnTo>
                  <a:lnTo>
                    <a:pt x="336389" y="21518"/>
                  </a:lnTo>
                  <a:lnTo>
                    <a:pt x="382215" y="9725"/>
                  </a:lnTo>
                  <a:lnTo>
                    <a:pt x="429680" y="2471"/>
                  </a:lnTo>
                  <a:lnTo>
                    <a:pt x="478540" y="0"/>
                  </a:lnTo>
                  <a:lnTo>
                    <a:pt x="490285" y="155"/>
                  </a:lnTo>
                  <a:lnTo>
                    <a:pt x="537104" y="3647"/>
                  </a:lnTo>
                  <a:lnTo>
                    <a:pt x="583357" y="11699"/>
                  </a:lnTo>
                  <a:lnTo>
                    <a:pt x="628598" y="24233"/>
                  </a:lnTo>
                  <a:lnTo>
                    <a:pt x="672392" y="41129"/>
                  </a:lnTo>
                  <a:lnTo>
                    <a:pt x="714320" y="62225"/>
                  </a:lnTo>
                  <a:lnTo>
                    <a:pt x="753978" y="87317"/>
                  </a:lnTo>
                  <a:lnTo>
                    <a:pt x="790986" y="116166"/>
                  </a:lnTo>
                  <a:lnTo>
                    <a:pt x="824988" y="148493"/>
                  </a:lnTo>
                  <a:lnTo>
                    <a:pt x="855656" y="183989"/>
                  </a:lnTo>
                  <a:lnTo>
                    <a:pt x="882698" y="222312"/>
                  </a:lnTo>
                  <a:lnTo>
                    <a:pt x="905852" y="263094"/>
                  </a:lnTo>
                  <a:lnTo>
                    <a:pt x="924897" y="305943"/>
                  </a:lnTo>
                  <a:lnTo>
                    <a:pt x="939649" y="350448"/>
                  </a:lnTo>
                  <a:lnTo>
                    <a:pt x="949967" y="396182"/>
                  </a:lnTo>
                  <a:lnTo>
                    <a:pt x="955752" y="442704"/>
                  </a:lnTo>
                  <a:lnTo>
                    <a:pt x="957081" y="477841"/>
                  </a:lnTo>
                  <a:lnTo>
                    <a:pt x="956923" y="489567"/>
                  </a:lnTo>
                  <a:lnTo>
                    <a:pt x="953420" y="536313"/>
                  </a:lnTo>
                  <a:lnTo>
                    <a:pt x="945352" y="582492"/>
                  </a:lnTo>
                  <a:lnTo>
                    <a:pt x="932796" y="627660"/>
                  </a:lnTo>
                  <a:lnTo>
                    <a:pt x="915872" y="671385"/>
                  </a:lnTo>
                  <a:lnTo>
                    <a:pt x="894744" y="713246"/>
                  </a:lnTo>
                  <a:lnTo>
                    <a:pt x="869615" y="752842"/>
                  </a:lnTo>
                  <a:lnTo>
                    <a:pt x="840724" y="789791"/>
                  </a:lnTo>
                  <a:lnTo>
                    <a:pt x="808351" y="823740"/>
                  </a:lnTo>
                  <a:lnTo>
                    <a:pt x="772806" y="854362"/>
                  </a:lnTo>
                  <a:lnTo>
                    <a:pt x="734429" y="881363"/>
                  </a:lnTo>
                  <a:lnTo>
                    <a:pt x="693590" y="904484"/>
                  </a:lnTo>
                  <a:lnTo>
                    <a:pt x="650681" y="923503"/>
                  </a:lnTo>
                  <a:lnTo>
                    <a:pt x="606114" y="938238"/>
                  </a:lnTo>
                  <a:lnTo>
                    <a:pt x="560316" y="948546"/>
                  </a:lnTo>
                  <a:lnTo>
                    <a:pt x="513728" y="954330"/>
                  </a:lnTo>
                  <a:lnTo>
                    <a:pt x="478540" y="955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719999" y="5660780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0" y="18691"/>
                  </a:moveTo>
                  <a:lnTo>
                    <a:pt x="20948" y="0"/>
                  </a:lnTo>
                  <a:lnTo>
                    <a:pt x="15783" y="4785"/>
                  </a:lnTo>
                  <a:lnTo>
                    <a:pt x="10570" y="9495"/>
                  </a:lnTo>
                  <a:lnTo>
                    <a:pt x="5309" y="14131"/>
                  </a:lnTo>
                  <a:lnTo>
                    <a:pt x="0" y="18691"/>
                  </a:lnTo>
                  <a:close/>
                </a:path>
              </a:pathLst>
            </a:custGeom>
            <a:solidFill>
              <a:srgbClr val="00AA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3861450" y="5041958"/>
            <a:ext cx="1864360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240" b="1">
                <a:latin typeface="Calibri"/>
                <a:cs typeface="Calibri"/>
              </a:rPr>
              <a:t>Imita</a:t>
            </a:r>
            <a:r>
              <a:rPr dirty="0" sz="2350" spc="120" b="1">
                <a:latin typeface="Calibri"/>
                <a:cs typeface="Calibri"/>
              </a:rPr>
              <a:t> </a:t>
            </a:r>
            <a:r>
              <a:rPr dirty="0" sz="2350" spc="450" b="1">
                <a:latin typeface="Calibri"/>
                <a:cs typeface="Calibri"/>
              </a:rPr>
              <a:t>a</a:t>
            </a:r>
            <a:r>
              <a:rPr dirty="0" sz="2350" spc="125" b="1">
                <a:latin typeface="Calibri"/>
                <a:cs typeface="Calibri"/>
              </a:rPr>
              <a:t> </a:t>
            </a:r>
            <a:r>
              <a:rPr dirty="0" sz="2350" spc="204" b="1">
                <a:latin typeface="Calibri"/>
                <a:cs typeface="Calibri"/>
              </a:rPr>
              <a:t>Dios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88542" y="5871515"/>
            <a:ext cx="5079239" cy="1148080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13184920" y="6041014"/>
            <a:ext cx="2828925" cy="73723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050" spc="280" b="1">
                <a:latin typeface="Calibri"/>
                <a:cs typeface="Calibri"/>
              </a:rPr>
              <a:t>Usurpa</a:t>
            </a:r>
            <a:r>
              <a:rPr dirty="0" sz="2050" spc="110" b="1">
                <a:latin typeface="Calibri"/>
                <a:cs typeface="Calibri"/>
              </a:rPr>
              <a:t> </a:t>
            </a:r>
            <a:r>
              <a:rPr dirty="0" sz="2050" spc="254" b="1">
                <a:latin typeface="Calibri"/>
                <a:cs typeface="Calibri"/>
              </a:rPr>
              <a:t>la</a:t>
            </a:r>
            <a:r>
              <a:rPr dirty="0" sz="2050" spc="110" b="1">
                <a:latin typeface="Calibri"/>
                <a:cs typeface="Calibri"/>
              </a:rPr>
              <a:t> </a:t>
            </a:r>
            <a:r>
              <a:rPr dirty="0" sz="2050" spc="270" b="1">
                <a:latin typeface="Calibri"/>
                <a:cs typeface="Calibri"/>
              </a:rPr>
              <a:t>adoración</a:t>
            </a:r>
            <a:endParaRPr sz="2050">
              <a:latin typeface="Calibri"/>
              <a:cs typeface="Calibri"/>
            </a:endParaRPr>
          </a:p>
          <a:p>
            <a:pPr marL="1172210">
              <a:lnSpc>
                <a:spcPct val="100000"/>
              </a:lnSpc>
              <a:spcBef>
                <a:spcPts val="285"/>
              </a:spcBef>
            </a:pPr>
            <a:r>
              <a:rPr dirty="0" sz="2150" spc="420" b="1">
                <a:latin typeface="Calibri"/>
                <a:cs typeface="Calibri"/>
              </a:rPr>
              <a:t>a</a:t>
            </a:r>
            <a:r>
              <a:rPr dirty="0" sz="2150" spc="105" b="1">
                <a:latin typeface="Calibri"/>
                <a:cs typeface="Calibri"/>
              </a:rPr>
              <a:t> </a:t>
            </a:r>
            <a:r>
              <a:rPr dirty="0" sz="2150" spc="190" b="1">
                <a:latin typeface="Calibri"/>
                <a:cs typeface="Calibri"/>
              </a:rPr>
              <a:t>Dios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1951289" y="4985044"/>
            <a:ext cx="777875" cy="1850389"/>
            <a:chOff x="11951289" y="4985044"/>
            <a:chExt cx="777875" cy="1850389"/>
          </a:xfrm>
        </p:grpSpPr>
        <p:sp>
          <p:nvSpPr>
            <p:cNvPr id="32" name="object 32" descr=""/>
            <p:cNvSpPr/>
            <p:nvPr/>
          </p:nvSpPr>
          <p:spPr>
            <a:xfrm>
              <a:off x="11951289" y="5022053"/>
              <a:ext cx="714375" cy="296545"/>
            </a:xfrm>
            <a:custGeom>
              <a:avLst/>
              <a:gdLst/>
              <a:ahLst/>
              <a:cxnLst/>
              <a:rect l="l" t="t" r="r" b="b"/>
              <a:pathLst>
                <a:path w="714375" h="296545">
                  <a:moveTo>
                    <a:pt x="665286" y="296011"/>
                  </a:moveTo>
                  <a:lnTo>
                    <a:pt x="49027" y="296011"/>
                  </a:lnTo>
                  <a:lnTo>
                    <a:pt x="29989" y="292118"/>
                  </a:lnTo>
                  <a:lnTo>
                    <a:pt x="14400" y="281518"/>
                  </a:lnTo>
                  <a:lnTo>
                    <a:pt x="3868" y="265829"/>
                  </a:lnTo>
                  <a:lnTo>
                    <a:pt x="0" y="246670"/>
                  </a:lnTo>
                  <a:lnTo>
                    <a:pt x="0" y="49329"/>
                  </a:lnTo>
                  <a:lnTo>
                    <a:pt x="3868" y="30176"/>
                  </a:lnTo>
                  <a:lnTo>
                    <a:pt x="14400" y="14491"/>
                  </a:lnTo>
                  <a:lnTo>
                    <a:pt x="29989" y="3892"/>
                  </a:lnTo>
                  <a:lnTo>
                    <a:pt x="49027" y="0"/>
                  </a:lnTo>
                  <a:lnTo>
                    <a:pt x="665286" y="0"/>
                  </a:lnTo>
                  <a:lnTo>
                    <a:pt x="684324" y="3892"/>
                  </a:lnTo>
                  <a:lnTo>
                    <a:pt x="699913" y="14491"/>
                  </a:lnTo>
                  <a:lnTo>
                    <a:pt x="710445" y="30176"/>
                  </a:lnTo>
                  <a:lnTo>
                    <a:pt x="714314" y="49329"/>
                  </a:lnTo>
                  <a:lnTo>
                    <a:pt x="714314" y="246670"/>
                  </a:lnTo>
                  <a:lnTo>
                    <a:pt x="710445" y="265829"/>
                  </a:lnTo>
                  <a:lnTo>
                    <a:pt x="699913" y="281518"/>
                  </a:lnTo>
                  <a:lnTo>
                    <a:pt x="684324" y="292118"/>
                  </a:lnTo>
                  <a:lnTo>
                    <a:pt x="665286" y="296011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967045" y="5037910"/>
              <a:ext cx="683260" cy="264795"/>
            </a:xfrm>
            <a:custGeom>
              <a:avLst/>
              <a:gdLst/>
              <a:ahLst/>
              <a:cxnLst/>
              <a:rect l="l" t="t" r="r" b="b"/>
              <a:pathLst>
                <a:path w="683259" h="264795">
                  <a:moveTo>
                    <a:pt x="649717" y="264296"/>
                  </a:moveTo>
                  <a:lnTo>
                    <a:pt x="33095" y="264296"/>
                  </a:lnTo>
                  <a:lnTo>
                    <a:pt x="20243" y="261667"/>
                  </a:lnTo>
                  <a:lnTo>
                    <a:pt x="9720" y="254509"/>
                  </a:lnTo>
                  <a:lnTo>
                    <a:pt x="2610" y="243918"/>
                  </a:lnTo>
                  <a:lnTo>
                    <a:pt x="0" y="230989"/>
                  </a:lnTo>
                  <a:lnTo>
                    <a:pt x="0" y="33294"/>
                  </a:lnTo>
                  <a:lnTo>
                    <a:pt x="2610" y="20368"/>
                  </a:lnTo>
                  <a:lnTo>
                    <a:pt x="9720" y="9781"/>
                  </a:lnTo>
                  <a:lnTo>
                    <a:pt x="20243" y="2627"/>
                  </a:lnTo>
                  <a:lnTo>
                    <a:pt x="33095" y="0"/>
                  </a:lnTo>
                  <a:lnTo>
                    <a:pt x="649717" y="0"/>
                  </a:lnTo>
                  <a:lnTo>
                    <a:pt x="662561" y="2627"/>
                  </a:lnTo>
                  <a:lnTo>
                    <a:pt x="673081" y="9781"/>
                  </a:lnTo>
                  <a:lnTo>
                    <a:pt x="680189" y="20368"/>
                  </a:lnTo>
                  <a:lnTo>
                    <a:pt x="682800" y="33294"/>
                  </a:lnTo>
                  <a:lnTo>
                    <a:pt x="682800" y="230989"/>
                  </a:lnTo>
                  <a:lnTo>
                    <a:pt x="680189" y="243918"/>
                  </a:lnTo>
                  <a:lnTo>
                    <a:pt x="673081" y="254509"/>
                  </a:lnTo>
                  <a:lnTo>
                    <a:pt x="662561" y="261667"/>
                  </a:lnTo>
                  <a:lnTo>
                    <a:pt x="649717" y="264296"/>
                  </a:lnTo>
                  <a:close/>
                </a:path>
              </a:pathLst>
            </a:custGeom>
            <a:solidFill>
              <a:srgbClr val="BD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967045" y="4985044"/>
              <a:ext cx="683260" cy="264795"/>
            </a:xfrm>
            <a:custGeom>
              <a:avLst/>
              <a:gdLst/>
              <a:ahLst/>
              <a:cxnLst/>
              <a:rect l="l" t="t" r="r" b="b"/>
              <a:pathLst>
                <a:path w="683259" h="264795">
                  <a:moveTo>
                    <a:pt x="649717" y="264296"/>
                  </a:moveTo>
                  <a:lnTo>
                    <a:pt x="33095" y="264296"/>
                  </a:lnTo>
                  <a:lnTo>
                    <a:pt x="20243" y="261668"/>
                  </a:lnTo>
                  <a:lnTo>
                    <a:pt x="9720" y="254515"/>
                  </a:lnTo>
                  <a:lnTo>
                    <a:pt x="2610" y="243928"/>
                  </a:lnTo>
                  <a:lnTo>
                    <a:pt x="0" y="231001"/>
                  </a:lnTo>
                  <a:lnTo>
                    <a:pt x="0" y="33306"/>
                  </a:lnTo>
                  <a:lnTo>
                    <a:pt x="2610" y="20373"/>
                  </a:lnTo>
                  <a:lnTo>
                    <a:pt x="9720" y="9782"/>
                  </a:lnTo>
                  <a:lnTo>
                    <a:pt x="20243" y="2627"/>
                  </a:lnTo>
                  <a:lnTo>
                    <a:pt x="33095" y="0"/>
                  </a:lnTo>
                  <a:lnTo>
                    <a:pt x="649717" y="0"/>
                  </a:lnTo>
                  <a:lnTo>
                    <a:pt x="662561" y="2627"/>
                  </a:lnTo>
                  <a:lnTo>
                    <a:pt x="673081" y="9782"/>
                  </a:lnTo>
                  <a:lnTo>
                    <a:pt x="680189" y="20373"/>
                  </a:lnTo>
                  <a:lnTo>
                    <a:pt x="682800" y="33306"/>
                  </a:lnTo>
                  <a:lnTo>
                    <a:pt x="682800" y="231001"/>
                  </a:lnTo>
                  <a:lnTo>
                    <a:pt x="680189" y="243928"/>
                  </a:lnTo>
                  <a:lnTo>
                    <a:pt x="673081" y="254515"/>
                  </a:lnTo>
                  <a:lnTo>
                    <a:pt x="662561" y="261668"/>
                  </a:lnTo>
                  <a:lnTo>
                    <a:pt x="649717" y="264296"/>
                  </a:lnTo>
                  <a:close/>
                </a:path>
              </a:pathLst>
            </a:custGeom>
            <a:solidFill>
              <a:srgbClr val="FF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311736" y="5211304"/>
              <a:ext cx="325755" cy="440690"/>
            </a:xfrm>
            <a:custGeom>
              <a:avLst/>
              <a:gdLst/>
              <a:ahLst/>
              <a:cxnLst/>
              <a:rect l="l" t="t" r="r" b="b"/>
              <a:pathLst>
                <a:path w="325754" h="440689">
                  <a:moveTo>
                    <a:pt x="325653" y="288302"/>
                  </a:moveTo>
                  <a:lnTo>
                    <a:pt x="325081" y="260692"/>
                  </a:lnTo>
                  <a:lnTo>
                    <a:pt x="324612" y="247827"/>
                  </a:lnTo>
                  <a:lnTo>
                    <a:pt x="324192" y="240157"/>
                  </a:lnTo>
                  <a:lnTo>
                    <a:pt x="323672" y="230733"/>
                  </a:lnTo>
                  <a:lnTo>
                    <a:pt x="323342" y="222796"/>
                  </a:lnTo>
                  <a:lnTo>
                    <a:pt x="320840" y="210197"/>
                  </a:lnTo>
                  <a:lnTo>
                    <a:pt x="317169" y="203860"/>
                  </a:lnTo>
                  <a:lnTo>
                    <a:pt x="314833" y="199821"/>
                  </a:lnTo>
                  <a:lnTo>
                    <a:pt x="308267" y="194348"/>
                  </a:lnTo>
                  <a:lnTo>
                    <a:pt x="304673" y="188125"/>
                  </a:lnTo>
                  <a:lnTo>
                    <a:pt x="302336" y="184099"/>
                  </a:lnTo>
                  <a:lnTo>
                    <a:pt x="293446" y="176682"/>
                  </a:lnTo>
                  <a:lnTo>
                    <a:pt x="282308" y="172974"/>
                  </a:lnTo>
                  <a:lnTo>
                    <a:pt x="281241" y="172834"/>
                  </a:lnTo>
                  <a:lnTo>
                    <a:pt x="280162" y="172770"/>
                  </a:lnTo>
                  <a:lnTo>
                    <a:pt x="279120" y="172770"/>
                  </a:lnTo>
                  <a:lnTo>
                    <a:pt x="271576" y="173977"/>
                  </a:lnTo>
                  <a:lnTo>
                    <a:pt x="265747" y="177253"/>
                  </a:lnTo>
                  <a:lnTo>
                    <a:pt x="264579" y="178562"/>
                  </a:lnTo>
                  <a:lnTo>
                    <a:pt x="262890" y="175755"/>
                  </a:lnTo>
                  <a:lnTo>
                    <a:pt x="259156" y="169570"/>
                  </a:lnTo>
                  <a:lnTo>
                    <a:pt x="253111" y="164706"/>
                  </a:lnTo>
                  <a:lnTo>
                    <a:pt x="253047" y="164439"/>
                  </a:lnTo>
                  <a:lnTo>
                    <a:pt x="250393" y="160020"/>
                  </a:lnTo>
                  <a:lnTo>
                    <a:pt x="246659" y="153847"/>
                  </a:lnTo>
                  <a:lnTo>
                    <a:pt x="238264" y="147078"/>
                  </a:lnTo>
                  <a:lnTo>
                    <a:pt x="228333" y="144691"/>
                  </a:lnTo>
                  <a:lnTo>
                    <a:pt x="223939" y="145173"/>
                  </a:lnTo>
                  <a:lnTo>
                    <a:pt x="218274" y="147269"/>
                  </a:lnTo>
                  <a:lnTo>
                    <a:pt x="213791" y="150634"/>
                  </a:lnTo>
                  <a:lnTo>
                    <a:pt x="213220" y="149098"/>
                  </a:lnTo>
                  <a:lnTo>
                    <a:pt x="209105" y="143141"/>
                  </a:lnTo>
                  <a:lnTo>
                    <a:pt x="207848" y="141325"/>
                  </a:lnTo>
                  <a:lnTo>
                    <a:pt x="202298" y="137566"/>
                  </a:lnTo>
                  <a:lnTo>
                    <a:pt x="200723" y="133362"/>
                  </a:lnTo>
                  <a:lnTo>
                    <a:pt x="196596" y="127406"/>
                  </a:lnTo>
                  <a:lnTo>
                    <a:pt x="195351" y="125603"/>
                  </a:lnTo>
                  <a:lnTo>
                    <a:pt x="186931" y="119875"/>
                  </a:lnTo>
                  <a:lnTo>
                    <a:pt x="183375" y="118440"/>
                  </a:lnTo>
                  <a:lnTo>
                    <a:pt x="179819" y="117716"/>
                  </a:lnTo>
                  <a:lnTo>
                    <a:pt x="169545" y="117716"/>
                  </a:lnTo>
                  <a:lnTo>
                    <a:pt x="169545" y="42240"/>
                  </a:lnTo>
                  <a:lnTo>
                    <a:pt x="169037" y="40589"/>
                  </a:lnTo>
                  <a:lnTo>
                    <a:pt x="164211" y="30238"/>
                  </a:lnTo>
                  <a:lnTo>
                    <a:pt x="157086" y="22402"/>
                  </a:lnTo>
                  <a:lnTo>
                    <a:pt x="154787" y="21145"/>
                  </a:lnTo>
                  <a:lnTo>
                    <a:pt x="151701" y="14503"/>
                  </a:lnTo>
                  <a:lnTo>
                    <a:pt x="144589" y="6680"/>
                  </a:lnTo>
                  <a:lnTo>
                    <a:pt x="135623" y="1727"/>
                  </a:lnTo>
                  <a:lnTo>
                    <a:pt x="125247" y="0"/>
                  </a:lnTo>
                  <a:lnTo>
                    <a:pt x="113398" y="2159"/>
                  </a:lnTo>
                  <a:lnTo>
                    <a:pt x="91465" y="62255"/>
                  </a:lnTo>
                  <a:lnTo>
                    <a:pt x="90982" y="97307"/>
                  </a:lnTo>
                  <a:lnTo>
                    <a:pt x="91351" y="133362"/>
                  </a:lnTo>
                  <a:lnTo>
                    <a:pt x="92697" y="194475"/>
                  </a:lnTo>
                  <a:lnTo>
                    <a:pt x="92964" y="210058"/>
                  </a:lnTo>
                  <a:lnTo>
                    <a:pt x="93116" y="224193"/>
                  </a:lnTo>
                  <a:lnTo>
                    <a:pt x="89141" y="219113"/>
                  </a:lnTo>
                  <a:lnTo>
                    <a:pt x="87934" y="217830"/>
                  </a:lnTo>
                  <a:lnTo>
                    <a:pt x="76644" y="203390"/>
                  </a:lnTo>
                  <a:lnTo>
                    <a:pt x="60680" y="186194"/>
                  </a:lnTo>
                  <a:lnTo>
                    <a:pt x="44653" y="174332"/>
                  </a:lnTo>
                  <a:lnTo>
                    <a:pt x="28448" y="169900"/>
                  </a:lnTo>
                  <a:lnTo>
                    <a:pt x="26098" y="169900"/>
                  </a:lnTo>
                  <a:lnTo>
                    <a:pt x="0" y="203695"/>
                  </a:lnTo>
                  <a:lnTo>
                    <a:pt x="4572" y="221310"/>
                  </a:lnTo>
                  <a:lnTo>
                    <a:pt x="13322" y="239649"/>
                  </a:lnTo>
                  <a:lnTo>
                    <a:pt x="24104" y="257746"/>
                  </a:lnTo>
                  <a:lnTo>
                    <a:pt x="26758" y="261975"/>
                  </a:lnTo>
                  <a:lnTo>
                    <a:pt x="30988" y="269201"/>
                  </a:lnTo>
                  <a:lnTo>
                    <a:pt x="34353" y="275018"/>
                  </a:lnTo>
                  <a:lnTo>
                    <a:pt x="41211" y="286931"/>
                  </a:lnTo>
                  <a:lnTo>
                    <a:pt x="57416" y="314883"/>
                  </a:lnTo>
                  <a:lnTo>
                    <a:pt x="74663" y="343052"/>
                  </a:lnTo>
                  <a:lnTo>
                    <a:pt x="92951" y="369862"/>
                  </a:lnTo>
                  <a:lnTo>
                    <a:pt x="104140" y="383667"/>
                  </a:lnTo>
                  <a:lnTo>
                    <a:pt x="105460" y="385584"/>
                  </a:lnTo>
                  <a:lnTo>
                    <a:pt x="140500" y="422389"/>
                  </a:lnTo>
                  <a:lnTo>
                    <a:pt x="184086" y="438175"/>
                  </a:lnTo>
                  <a:lnTo>
                    <a:pt x="210032" y="440283"/>
                  </a:lnTo>
                  <a:lnTo>
                    <a:pt x="227533" y="439343"/>
                  </a:lnTo>
                  <a:lnTo>
                    <a:pt x="272542" y="425881"/>
                  </a:lnTo>
                  <a:lnTo>
                    <a:pt x="309333" y="389521"/>
                  </a:lnTo>
                  <a:lnTo>
                    <a:pt x="323240" y="348945"/>
                  </a:lnTo>
                  <a:lnTo>
                    <a:pt x="325348" y="320954"/>
                  </a:lnTo>
                  <a:lnTo>
                    <a:pt x="325653" y="288302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323156" y="5222901"/>
              <a:ext cx="290830" cy="401320"/>
            </a:xfrm>
            <a:custGeom>
              <a:avLst/>
              <a:gdLst/>
              <a:ahLst/>
              <a:cxnLst/>
              <a:rect l="l" t="t" r="r" b="b"/>
              <a:pathLst>
                <a:path w="290829" h="401320">
                  <a:moveTo>
                    <a:pt x="173279" y="401011"/>
                  </a:moveTo>
                  <a:lnTo>
                    <a:pt x="109258" y="374350"/>
                  </a:lnTo>
                  <a:lnTo>
                    <a:pt x="65022" y="312844"/>
                  </a:lnTo>
                  <a:lnTo>
                    <a:pt x="44893" y="278758"/>
                  </a:lnTo>
                  <a:lnTo>
                    <a:pt x="26022" y="246086"/>
                  </a:lnTo>
                  <a:lnTo>
                    <a:pt x="15682" y="229277"/>
                  </a:lnTo>
                  <a:lnTo>
                    <a:pt x="3922" y="206065"/>
                  </a:lnTo>
                  <a:lnTo>
                    <a:pt x="0" y="183906"/>
                  </a:lnTo>
                  <a:lnTo>
                    <a:pt x="13171" y="170253"/>
                  </a:lnTo>
                  <a:lnTo>
                    <a:pt x="31318" y="174878"/>
                  </a:lnTo>
                  <a:lnTo>
                    <a:pt x="50504" y="192157"/>
                  </a:lnTo>
                  <a:lnTo>
                    <a:pt x="67770" y="213272"/>
                  </a:lnTo>
                  <a:lnTo>
                    <a:pt x="80158" y="229403"/>
                  </a:lnTo>
                  <a:lnTo>
                    <a:pt x="84527" y="234626"/>
                  </a:lnTo>
                  <a:lnTo>
                    <a:pt x="93114" y="230241"/>
                  </a:lnTo>
                  <a:lnTo>
                    <a:pt x="93114" y="224004"/>
                  </a:lnTo>
                  <a:lnTo>
                    <a:pt x="92419" y="172285"/>
                  </a:lnTo>
                  <a:lnTo>
                    <a:pt x="91261" y="120243"/>
                  </a:lnTo>
                  <a:lnTo>
                    <a:pt x="91029" y="68241"/>
                  </a:lnTo>
                  <a:lnTo>
                    <a:pt x="93114" y="16641"/>
                  </a:lnTo>
                  <a:lnTo>
                    <a:pt x="98925" y="5443"/>
                  </a:lnTo>
                  <a:lnTo>
                    <a:pt x="111082" y="0"/>
                  </a:lnTo>
                  <a:lnTo>
                    <a:pt x="124544" y="2877"/>
                  </a:lnTo>
                  <a:lnTo>
                    <a:pt x="134269" y="16641"/>
                  </a:lnTo>
                  <a:lnTo>
                    <a:pt x="134269" y="156470"/>
                  </a:lnTo>
                  <a:lnTo>
                    <a:pt x="134351" y="166315"/>
                  </a:lnTo>
                  <a:lnTo>
                    <a:pt x="149253" y="166315"/>
                  </a:lnTo>
                  <a:lnTo>
                    <a:pt x="149452" y="156470"/>
                  </a:lnTo>
                  <a:lnTo>
                    <a:pt x="149452" y="139682"/>
                  </a:lnTo>
                  <a:lnTo>
                    <a:pt x="149733" y="133857"/>
                  </a:lnTo>
                  <a:lnTo>
                    <a:pt x="150436" y="131334"/>
                  </a:lnTo>
                  <a:lnTo>
                    <a:pt x="153258" y="124728"/>
                  </a:lnTo>
                  <a:lnTo>
                    <a:pt x="157704" y="119852"/>
                  </a:lnTo>
                  <a:lnTo>
                    <a:pt x="163729" y="117605"/>
                  </a:lnTo>
                  <a:lnTo>
                    <a:pt x="171289" y="118884"/>
                  </a:lnTo>
                  <a:lnTo>
                    <a:pt x="183865" y="157859"/>
                  </a:lnTo>
                  <a:lnTo>
                    <a:pt x="184256" y="168174"/>
                  </a:lnTo>
                  <a:lnTo>
                    <a:pt x="184902" y="178129"/>
                  </a:lnTo>
                  <a:lnTo>
                    <a:pt x="185804" y="187761"/>
                  </a:lnTo>
                  <a:lnTo>
                    <a:pt x="200003" y="188150"/>
                  </a:lnTo>
                  <a:lnTo>
                    <a:pt x="200143" y="173672"/>
                  </a:lnTo>
                  <a:lnTo>
                    <a:pt x="199663" y="168567"/>
                  </a:lnTo>
                  <a:lnTo>
                    <a:pt x="200811" y="164275"/>
                  </a:lnTo>
                  <a:lnTo>
                    <a:pt x="208854" y="148262"/>
                  </a:lnTo>
                  <a:lnTo>
                    <a:pt x="218947" y="144744"/>
                  </a:lnTo>
                  <a:lnTo>
                    <a:pt x="228358" y="152065"/>
                  </a:lnTo>
                  <a:lnTo>
                    <a:pt x="234351" y="168567"/>
                  </a:lnTo>
                  <a:lnTo>
                    <a:pt x="235592" y="178006"/>
                  </a:lnTo>
                  <a:lnTo>
                    <a:pt x="236442" y="187631"/>
                  </a:lnTo>
                  <a:lnTo>
                    <a:pt x="237178" y="197283"/>
                  </a:lnTo>
                  <a:lnTo>
                    <a:pt x="238077" y="206802"/>
                  </a:lnTo>
                  <a:lnTo>
                    <a:pt x="240772" y="212248"/>
                  </a:lnTo>
                  <a:lnTo>
                    <a:pt x="245722" y="214190"/>
                  </a:lnTo>
                  <a:lnTo>
                    <a:pt x="250648" y="212437"/>
                  </a:lnTo>
                  <a:lnTo>
                    <a:pt x="253271" y="206802"/>
                  </a:lnTo>
                  <a:lnTo>
                    <a:pt x="254074" y="196496"/>
                  </a:lnTo>
                  <a:lnTo>
                    <a:pt x="255983" y="184825"/>
                  </a:lnTo>
                  <a:lnTo>
                    <a:pt x="260572" y="175622"/>
                  </a:lnTo>
                  <a:lnTo>
                    <a:pt x="269414" y="172717"/>
                  </a:lnTo>
                  <a:lnTo>
                    <a:pt x="277340" y="175522"/>
                  </a:lnTo>
                  <a:lnTo>
                    <a:pt x="283090" y="180938"/>
                  </a:lnTo>
                  <a:lnTo>
                    <a:pt x="286668" y="188047"/>
                  </a:lnTo>
                  <a:lnTo>
                    <a:pt x="288076" y="195932"/>
                  </a:lnTo>
                  <a:lnTo>
                    <a:pt x="288404" y="203937"/>
                  </a:lnTo>
                  <a:lnTo>
                    <a:pt x="289353" y="221127"/>
                  </a:lnTo>
                  <a:lnTo>
                    <a:pt x="289767" y="232466"/>
                  </a:lnTo>
                  <a:lnTo>
                    <a:pt x="290351" y="259596"/>
                  </a:lnTo>
                  <a:lnTo>
                    <a:pt x="290119" y="292189"/>
                  </a:lnTo>
                  <a:lnTo>
                    <a:pt x="283692" y="337518"/>
                  </a:lnTo>
                  <a:lnTo>
                    <a:pt x="261662" y="374094"/>
                  </a:lnTo>
                  <a:lnTo>
                    <a:pt x="210860" y="399486"/>
                  </a:lnTo>
                  <a:lnTo>
                    <a:pt x="173279" y="401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14444" y="5033319"/>
              <a:ext cx="394516" cy="16480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33621" y="6130120"/>
              <a:ext cx="695324" cy="704849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17007009" y="3857762"/>
            <a:ext cx="1012825" cy="606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204" b="1">
                <a:latin typeface="Calibri"/>
                <a:cs typeface="Calibri"/>
              </a:rPr>
              <a:t>(Dn</a:t>
            </a:r>
            <a:r>
              <a:rPr dirty="0" sz="1850" spc="90" b="1">
                <a:latin typeface="Calibri"/>
                <a:cs typeface="Calibri"/>
              </a:rPr>
              <a:t> </a:t>
            </a:r>
            <a:r>
              <a:rPr dirty="0" sz="1850" spc="225" b="1">
                <a:latin typeface="Calibri"/>
                <a:cs typeface="Calibri"/>
              </a:rPr>
              <a:t>7:8,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850" spc="-25" b="1">
                <a:latin typeface="Calibri"/>
                <a:cs typeface="Calibri"/>
              </a:rPr>
              <a:t>11)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942716" y="5089285"/>
            <a:ext cx="114109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50" b="1">
                <a:latin typeface="Calibri"/>
                <a:cs typeface="Calibri"/>
              </a:rPr>
              <a:t>(2Ts</a:t>
            </a:r>
            <a:r>
              <a:rPr dirty="0" sz="1850" spc="90" b="1">
                <a:latin typeface="Calibri"/>
                <a:cs typeface="Calibri"/>
              </a:rPr>
              <a:t> </a:t>
            </a:r>
            <a:r>
              <a:rPr dirty="0" sz="1850" spc="250" b="1">
                <a:latin typeface="Calibri"/>
                <a:cs typeface="Calibri"/>
              </a:rPr>
              <a:t>2:4)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459103" y="3327767"/>
            <a:ext cx="5546725" cy="832485"/>
          </a:xfrm>
          <a:custGeom>
            <a:avLst/>
            <a:gdLst/>
            <a:ahLst/>
            <a:cxnLst/>
            <a:rect l="l" t="t" r="r" b="b"/>
            <a:pathLst>
              <a:path w="5546725" h="832485">
                <a:moveTo>
                  <a:pt x="4450588" y="412191"/>
                </a:moveTo>
                <a:lnTo>
                  <a:pt x="4094505" y="0"/>
                </a:lnTo>
                <a:lnTo>
                  <a:pt x="0" y="0"/>
                </a:lnTo>
                <a:lnTo>
                  <a:pt x="0" y="832104"/>
                </a:lnTo>
                <a:lnTo>
                  <a:pt x="4094505" y="832104"/>
                </a:lnTo>
                <a:lnTo>
                  <a:pt x="4450588" y="412191"/>
                </a:lnTo>
                <a:close/>
              </a:path>
              <a:path w="5546725" h="832485">
                <a:moveTo>
                  <a:pt x="5059604" y="412191"/>
                </a:moveTo>
                <a:lnTo>
                  <a:pt x="4704626" y="0"/>
                </a:lnTo>
                <a:lnTo>
                  <a:pt x="4332998" y="0"/>
                </a:lnTo>
                <a:lnTo>
                  <a:pt x="4687989" y="412191"/>
                </a:lnTo>
                <a:lnTo>
                  <a:pt x="4332998" y="832104"/>
                </a:lnTo>
                <a:lnTo>
                  <a:pt x="4704626" y="832104"/>
                </a:lnTo>
                <a:lnTo>
                  <a:pt x="5059604" y="412191"/>
                </a:lnTo>
                <a:close/>
              </a:path>
              <a:path w="5546725" h="832485">
                <a:moveTo>
                  <a:pt x="5546598" y="412191"/>
                </a:moveTo>
                <a:lnTo>
                  <a:pt x="5191620" y="0"/>
                </a:lnTo>
                <a:lnTo>
                  <a:pt x="4942027" y="0"/>
                </a:lnTo>
                <a:lnTo>
                  <a:pt x="5297005" y="412191"/>
                </a:lnTo>
                <a:lnTo>
                  <a:pt x="4942027" y="832104"/>
                </a:lnTo>
                <a:lnTo>
                  <a:pt x="5191620" y="832104"/>
                </a:lnTo>
                <a:lnTo>
                  <a:pt x="5546598" y="412191"/>
                </a:lnTo>
                <a:close/>
              </a:path>
            </a:pathLst>
          </a:custGeom>
          <a:solidFill>
            <a:srgbClr val="4572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2128125" y="3420328"/>
            <a:ext cx="2779395" cy="614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850" spc="385" b="1">
                <a:solidFill>
                  <a:srgbClr val="FFFFFF"/>
                </a:solidFill>
                <a:latin typeface="Calibri"/>
                <a:cs typeface="Calibri"/>
              </a:rPr>
              <a:t>IDENTIDAD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11528133" y="7221054"/>
            <a:ext cx="5292090" cy="795020"/>
          </a:xfrm>
          <a:custGeom>
            <a:avLst/>
            <a:gdLst/>
            <a:ahLst/>
            <a:cxnLst/>
            <a:rect l="l" t="t" r="r" b="b"/>
            <a:pathLst>
              <a:path w="5292090" h="795020">
                <a:moveTo>
                  <a:pt x="573239" y="0"/>
                </a:moveTo>
                <a:lnTo>
                  <a:pt x="334924" y="0"/>
                </a:lnTo>
                <a:lnTo>
                  <a:pt x="0" y="388899"/>
                </a:lnTo>
                <a:lnTo>
                  <a:pt x="0" y="398322"/>
                </a:lnTo>
                <a:lnTo>
                  <a:pt x="334924" y="794499"/>
                </a:lnTo>
                <a:lnTo>
                  <a:pt x="573239" y="794499"/>
                </a:lnTo>
                <a:lnTo>
                  <a:pt x="234302" y="393573"/>
                </a:lnTo>
                <a:lnTo>
                  <a:pt x="573239" y="0"/>
                </a:lnTo>
                <a:close/>
              </a:path>
              <a:path w="5292090" h="795020">
                <a:moveTo>
                  <a:pt x="1154722" y="0"/>
                </a:moveTo>
                <a:lnTo>
                  <a:pt x="799896" y="0"/>
                </a:lnTo>
                <a:lnTo>
                  <a:pt x="460959" y="393573"/>
                </a:lnTo>
                <a:lnTo>
                  <a:pt x="799896" y="794499"/>
                </a:lnTo>
                <a:lnTo>
                  <a:pt x="1154722" y="794499"/>
                </a:lnTo>
                <a:lnTo>
                  <a:pt x="815784" y="393573"/>
                </a:lnTo>
                <a:lnTo>
                  <a:pt x="1154722" y="0"/>
                </a:lnTo>
                <a:close/>
              </a:path>
              <a:path w="5292090" h="795020">
                <a:moveTo>
                  <a:pt x="5291887" y="0"/>
                </a:moveTo>
                <a:lnTo>
                  <a:pt x="1382445" y="0"/>
                </a:lnTo>
                <a:lnTo>
                  <a:pt x="1042454" y="393573"/>
                </a:lnTo>
                <a:lnTo>
                  <a:pt x="1382445" y="794499"/>
                </a:lnTo>
                <a:lnTo>
                  <a:pt x="5291887" y="794499"/>
                </a:lnTo>
                <a:lnTo>
                  <a:pt x="5291887" y="0"/>
                </a:lnTo>
                <a:close/>
              </a:path>
            </a:pathLst>
          </a:custGeom>
          <a:solidFill>
            <a:srgbClr val="4572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12838709" y="7352352"/>
            <a:ext cx="3751579" cy="516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200" spc="475" b="1">
                <a:solidFill>
                  <a:srgbClr val="FFFFFF"/>
                </a:solidFill>
                <a:latin typeface="Calibri"/>
                <a:cs typeface="Calibri"/>
              </a:rPr>
              <a:t>CARACTERÍSTICA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598775" y="4848230"/>
            <a:ext cx="699135" cy="3066415"/>
            <a:chOff x="5598775" y="4848230"/>
            <a:chExt cx="699135" cy="3066415"/>
          </a:xfrm>
        </p:grpSpPr>
        <p:sp>
          <p:nvSpPr>
            <p:cNvPr id="46" name="object 46" descr=""/>
            <p:cNvSpPr/>
            <p:nvPr/>
          </p:nvSpPr>
          <p:spPr>
            <a:xfrm>
              <a:off x="5671561" y="4848239"/>
              <a:ext cx="577850" cy="525780"/>
            </a:xfrm>
            <a:custGeom>
              <a:avLst/>
              <a:gdLst/>
              <a:ahLst/>
              <a:cxnLst/>
              <a:rect l="l" t="t" r="r" b="b"/>
              <a:pathLst>
                <a:path w="577850" h="525779">
                  <a:moveTo>
                    <a:pt x="577823" y="470362"/>
                  </a:moveTo>
                  <a:lnTo>
                    <a:pt x="230357" y="525356"/>
                  </a:lnTo>
                  <a:lnTo>
                    <a:pt x="232443" y="469086"/>
                  </a:lnTo>
                  <a:lnTo>
                    <a:pt x="217306" y="334014"/>
                  </a:lnTo>
                  <a:lnTo>
                    <a:pt x="152850" y="170750"/>
                  </a:lnTo>
                  <a:lnTo>
                    <a:pt x="6983" y="29901"/>
                  </a:lnTo>
                  <a:lnTo>
                    <a:pt x="731" y="22886"/>
                  </a:lnTo>
                  <a:lnTo>
                    <a:pt x="34910" y="999"/>
                  </a:lnTo>
                  <a:lnTo>
                    <a:pt x="60381" y="0"/>
                  </a:lnTo>
                  <a:lnTo>
                    <a:pt x="88732" y="42"/>
                  </a:lnTo>
                  <a:lnTo>
                    <a:pt x="152289" y="4534"/>
                  </a:lnTo>
                  <a:lnTo>
                    <a:pt x="222000" y="17036"/>
                  </a:lnTo>
                  <a:lnTo>
                    <a:pt x="294284" y="40107"/>
                  </a:lnTo>
                  <a:lnTo>
                    <a:pt x="330271" y="56407"/>
                  </a:lnTo>
                  <a:lnTo>
                    <a:pt x="365560" y="76310"/>
                  </a:lnTo>
                  <a:lnTo>
                    <a:pt x="399701" y="100135"/>
                  </a:lnTo>
                  <a:lnTo>
                    <a:pt x="432247" y="128203"/>
                  </a:lnTo>
                  <a:lnTo>
                    <a:pt x="462751" y="160834"/>
                  </a:lnTo>
                  <a:lnTo>
                    <a:pt x="490765" y="198348"/>
                  </a:lnTo>
                  <a:lnTo>
                    <a:pt x="515842" y="241064"/>
                  </a:lnTo>
                  <a:lnTo>
                    <a:pt x="537534" y="289304"/>
                  </a:lnTo>
                  <a:lnTo>
                    <a:pt x="555393" y="343387"/>
                  </a:lnTo>
                  <a:lnTo>
                    <a:pt x="568972" y="403633"/>
                  </a:lnTo>
                  <a:lnTo>
                    <a:pt x="577823" y="470362"/>
                  </a:lnTo>
                  <a:close/>
                </a:path>
              </a:pathLst>
            </a:custGeom>
            <a:solidFill>
              <a:srgbClr val="AF78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684691" y="4848230"/>
              <a:ext cx="565150" cy="479425"/>
            </a:xfrm>
            <a:custGeom>
              <a:avLst/>
              <a:gdLst/>
              <a:ahLst/>
              <a:cxnLst/>
              <a:rect l="l" t="t" r="r" b="b"/>
              <a:pathLst>
                <a:path w="565150" h="479425">
                  <a:moveTo>
                    <a:pt x="564691" y="470367"/>
                  </a:moveTo>
                  <a:lnTo>
                    <a:pt x="509537" y="479097"/>
                  </a:lnTo>
                  <a:lnTo>
                    <a:pt x="492947" y="431193"/>
                  </a:lnTo>
                  <a:lnTo>
                    <a:pt x="473652" y="384357"/>
                  </a:lnTo>
                  <a:lnTo>
                    <a:pt x="451633" y="338775"/>
                  </a:lnTo>
                  <a:lnTo>
                    <a:pt x="426869" y="294633"/>
                  </a:lnTo>
                  <a:lnTo>
                    <a:pt x="396568" y="248223"/>
                  </a:lnTo>
                  <a:lnTo>
                    <a:pt x="362877" y="204168"/>
                  </a:lnTo>
                  <a:lnTo>
                    <a:pt x="325833" y="162955"/>
                  </a:lnTo>
                  <a:lnTo>
                    <a:pt x="285473" y="125068"/>
                  </a:lnTo>
                  <a:lnTo>
                    <a:pt x="241232" y="90936"/>
                  </a:lnTo>
                  <a:lnTo>
                    <a:pt x="194142" y="62110"/>
                  </a:lnTo>
                  <a:lnTo>
                    <a:pt x="144180" y="38664"/>
                  </a:lnTo>
                  <a:lnTo>
                    <a:pt x="91320" y="20672"/>
                  </a:lnTo>
                  <a:lnTo>
                    <a:pt x="46100" y="9869"/>
                  </a:lnTo>
                  <a:lnTo>
                    <a:pt x="0" y="2696"/>
                  </a:lnTo>
                  <a:lnTo>
                    <a:pt x="22183" y="985"/>
                  </a:lnTo>
                  <a:lnTo>
                    <a:pt x="47681" y="0"/>
                  </a:lnTo>
                  <a:lnTo>
                    <a:pt x="76049" y="60"/>
                  </a:lnTo>
                  <a:lnTo>
                    <a:pt x="106839" y="1485"/>
                  </a:lnTo>
                  <a:lnTo>
                    <a:pt x="173902" y="9707"/>
                  </a:lnTo>
                  <a:lnTo>
                    <a:pt x="245298" y="27218"/>
                  </a:lnTo>
                  <a:lnTo>
                    <a:pt x="281506" y="40255"/>
                  </a:lnTo>
                  <a:lnTo>
                    <a:pt x="317457" y="56572"/>
                  </a:lnTo>
                  <a:lnTo>
                    <a:pt x="352706" y="76489"/>
                  </a:lnTo>
                  <a:lnTo>
                    <a:pt x="386807" y="100323"/>
                  </a:lnTo>
                  <a:lnTo>
                    <a:pt x="419312" y="128396"/>
                  </a:lnTo>
                  <a:lnTo>
                    <a:pt x="449776" y="161025"/>
                  </a:lnTo>
                  <a:lnTo>
                    <a:pt x="477753" y="198530"/>
                  </a:lnTo>
                  <a:lnTo>
                    <a:pt x="502794" y="241230"/>
                  </a:lnTo>
                  <a:lnTo>
                    <a:pt x="524456" y="289445"/>
                  </a:lnTo>
                  <a:lnTo>
                    <a:pt x="542290" y="343493"/>
                  </a:lnTo>
                  <a:lnTo>
                    <a:pt x="555850" y="403694"/>
                  </a:lnTo>
                  <a:lnTo>
                    <a:pt x="564691" y="470367"/>
                  </a:lnTo>
                  <a:close/>
                </a:path>
              </a:pathLst>
            </a:custGeom>
            <a:solidFill>
              <a:srgbClr val="A26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901917" y="5255713"/>
              <a:ext cx="347980" cy="180975"/>
            </a:xfrm>
            <a:custGeom>
              <a:avLst/>
              <a:gdLst/>
              <a:ahLst/>
              <a:cxnLst/>
              <a:rect l="l" t="t" r="r" b="b"/>
              <a:pathLst>
                <a:path w="347979" h="180975">
                  <a:moveTo>
                    <a:pt x="347467" y="62886"/>
                  </a:moveTo>
                  <a:lnTo>
                    <a:pt x="321909" y="119030"/>
                  </a:lnTo>
                  <a:lnTo>
                    <a:pt x="287219" y="143616"/>
                  </a:lnTo>
                  <a:lnTo>
                    <a:pt x="241442" y="163385"/>
                  </a:lnTo>
                  <a:lnTo>
                    <a:pt x="187217" y="176464"/>
                  </a:lnTo>
                  <a:lnTo>
                    <a:pt x="131616" y="180767"/>
                  </a:lnTo>
                  <a:lnTo>
                    <a:pt x="82009" y="176095"/>
                  </a:lnTo>
                  <a:lnTo>
                    <a:pt x="41482" y="163414"/>
                  </a:lnTo>
                  <a:lnTo>
                    <a:pt x="13118" y="143688"/>
                  </a:lnTo>
                  <a:lnTo>
                    <a:pt x="0" y="117882"/>
                  </a:lnTo>
                  <a:lnTo>
                    <a:pt x="4594" y="89272"/>
                  </a:lnTo>
                  <a:lnTo>
                    <a:pt x="60246" y="37151"/>
                  </a:lnTo>
                  <a:lnTo>
                    <a:pt x="106023" y="17383"/>
                  </a:lnTo>
                  <a:lnTo>
                    <a:pt x="160248" y="4303"/>
                  </a:lnTo>
                  <a:lnTo>
                    <a:pt x="215849" y="0"/>
                  </a:lnTo>
                  <a:lnTo>
                    <a:pt x="265456" y="4671"/>
                  </a:lnTo>
                  <a:lnTo>
                    <a:pt x="305983" y="17353"/>
                  </a:lnTo>
                  <a:lnTo>
                    <a:pt x="334348" y="37079"/>
                  </a:lnTo>
                  <a:lnTo>
                    <a:pt x="347467" y="62886"/>
                  </a:lnTo>
                  <a:close/>
                </a:path>
              </a:pathLst>
            </a:custGeom>
            <a:solidFill>
              <a:srgbClr val="A161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946778" y="5279322"/>
              <a:ext cx="257810" cy="133985"/>
            </a:xfrm>
            <a:custGeom>
              <a:avLst/>
              <a:gdLst/>
              <a:ahLst/>
              <a:cxnLst/>
              <a:rect l="l" t="t" r="r" b="b"/>
              <a:pathLst>
                <a:path w="257810" h="133985">
                  <a:moveTo>
                    <a:pt x="257743" y="46377"/>
                  </a:moveTo>
                  <a:lnTo>
                    <a:pt x="227071" y="97503"/>
                  </a:lnTo>
                  <a:lnTo>
                    <a:pt x="188251" y="117671"/>
                  </a:lnTo>
                  <a:lnTo>
                    <a:pt x="138876" y="130628"/>
                  </a:lnTo>
                  <a:lnTo>
                    <a:pt x="87926" y="133550"/>
                  </a:lnTo>
                  <a:lnTo>
                    <a:pt x="44818" y="126349"/>
                  </a:lnTo>
                  <a:lnTo>
                    <a:pt x="14020" y="110424"/>
                  </a:lnTo>
                  <a:lnTo>
                    <a:pt x="0" y="87172"/>
                  </a:lnTo>
                  <a:lnTo>
                    <a:pt x="6234" y="60714"/>
                  </a:lnTo>
                  <a:lnTo>
                    <a:pt x="30673" y="36047"/>
                  </a:lnTo>
                  <a:lnTo>
                    <a:pt x="69493" y="15879"/>
                  </a:lnTo>
                  <a:lnTo>
                    <a:pt x="118868" y="2921"/>
                  </a:lnTo>
                  <a:lnTo>
                    <a:pt x="169818" y="0"/>
                  </a:lnTo>
                  <a:lnTo>
                    <a:pt x="212925" y="7200"/>
                  </a:lnTo>
                  <a:lnTo>
                    <a:pt x="243723" y="23126"/>
                  </a:lnTo>
                  <a:lnTo>
                    <a:pt x="257743" y="46377"/>
                  </a:lnTo>
                  <a:close/>
                </a:path>
              </a:pathLst>
            </a:custGeom>
            <a:solidFill>
              <a:srgbClr val="894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053518" y="5026532"/>
              <a:ext cx="157480" cy="116205"/>
            </a:xfrm>
            <a:custGeom>
              <a:avLst/>
              <a:gdLst/>
              <a:ahLst/>
              <a:cxnLst/>
              <a:rect l="l" t="t" r="r" b="b"/>
              <a:pathLst>
                <a:path w="157479" h="116204">
                  <a:moveTo>
                    <a:pt x="104622" y="13881"/>
                  </a:moveTo>
                  <a:lnTo>
                    <a:pt x="103365" y="12865"/>
                  </a:lnTo>
                  <a:lnTo>
                    <a:pt x="98285" y="9893"/>
                  </a:lnTo>
                  <a:lnTo>
                    <a:pt x="92798" y="7264"/>
                  </a:lnTo>
                  <a:lnTo>
                    <a:pt x="90563" y="6438"/>
                  </a:lnTo>
                  <a:lnTo>
                    <a:pt x="88353" y="5537"/>
                  </a:lnTo>
                  <a:lnTo>
                    <a:pt x="71970" y="1409"/>
                  </a:lnTo>
                  <a:lnTo>
                    <a:pt x="68922" y="800"/>
                  </a:lnTo>
                  <a:lnTo>
                    <a:pt x="65786" y="584"/>
                  </a:lnTo>
                  <a:lnTo>
                    <a:pt x="64211" y="457"/>
                  </a:lnTo>
                  <a:lnTo>
                    <a:pt x="62636" y="279"/>
                  </a:lnTo>
                  <a:lnTo>
                    <a:pt x="61048" y="177"/>
                  </a:lnTo>
                  <a:lnTo>
                    <a:pt x="53060" y="0"/>
                  </a:lnTo>
                  <a:lnTo>
                    <a:pt x="50253" y="190"/>
                  </a:lnTo>
                  <a:lnTo>
                    <a:pt x="43599" y="723"/>
                  </a:lnTo>
                  <a:lnTo>
                    <a:pt x="42075" y="1016"/>
                  </a:lnTo>
                  <a:lnTo>
                    <a:pt x="39039" y="1498"/>
                  </a:lnTo>
                  <a:lnTo>
                    <a:pt x="37566" y="1778"/>
                  </a:lnTo>
                  <a:lnTo>
                    <a:pt x="34607" y="2209"/>
                  </a:lnTo>
                  <a:lnTo>
                    <a:pt x="31813" y="3111"/>
                  </a:lnTo>
                  <a:lnTo>
                    <a:pt x="29337" y="3784"/>
                  </a:lnTo>
                  <a:lnTo>
                    <a:pt x="28067" y="4165"/>
                  </a:lnTo>
                  <a:lnTo>
                    <a:pt x="26568" y="4546"/>
                  </a:lnTo>
                  <a:lnTo>
                    <a:pt x="25361" y="4991"/>
                  </a:lnTo>
                  <a:lnTo>
                    <a:pt x="21882" y="6375"/>
                  </a:lnTo>
                  <a:lnTo>
                    <a:pt x="19672" y="7315"/>
                  </a:lnTo>
                  <a:lnTo>
                    <a:pt x="17640" y="8089"/>
                  </a:lnTo>
                  <a:lnTo>
                    <a:pt x="14211" y="9944"/>
                  </a:lnTo>
                  <a:lnTo>
                    <a:pt x="9169" y="12966"/>
                  </a:lnTo>
                  <a:lnTo>
                    <a:pt x="7861" y="13881"/>
                  </a:lnTo>
                  <a:lnTo>
                    <a:pt x="9499" y="13804"/>
                  </a:lnTo>
                  <a:lnTo>
                    <a:pt x="15240" y="13144"/>
                  </a:lnTo>
                  <a:lnTo>
                    <a:pt x="17081" y="12852"/>
                  </a:lnTo>
                  <a:lnTo>
                    <a:pt x="18935" y="12598"/>
                  </a:lnTo>
                  <a:lnTo>
                    <a:pt x="21069" y="12496"/>
                  </a:lnTo>
                  <a:lnTo>
                    <a:pt x="27863" y="11696"/>
                  </a:lnTo>
                  <a:lnTo>
                    <a:pt x="29337" y="11607"/>
                  </a:lnTo>
                  <a:lnTo>
                    <a:pt x="33223" y="11353"/>
                  </a:lnTo>
                  <a:lnTo>
                    <a:pt x="35902" y="10960"/>
                  </a:lnTo>
                  <a:lnTo>
                    <a:pt x="39039" y="10909"/>
                  </a:lnTo>
                  <a:lnTo>
                    <a:pt x="41516" y="10833"/>
                  </a:lnTo>
                  <a:lnTo>
                    <a:pt x="43599" y="10617"/>
                  </a:lnTo>
                  <a:lnTo>
                    <a:pt x="50253" y="10528"/>
                  </a:lnTo>
                  <a:lnTo>
                    <a:pt x="53060" y="10350"/>
                  </a:lnTo>
                  <a:lnTo>
                    <a:pt x="60667" y="10464"/>
                  </a:lnTo>
                  <a:lnTo>
                    <a:pt x="63627" y="10566"/>
                  </a:lnTo>
                  <a:lnTo>
                    <a:pt x="68033" y="10655"/>
                  </a:lnTo>
                  <a:lnTo>
                    <a:pt x="70916" y="10934"/>
                  </a:lnTo>
                  <a:lnTo>
                    <a:pt x="73723" y="11023"/>
                  </a:lnTo>
                  <a:lnTo>
                    <a:pt x="81851" y="11607"/>
                  </a:lnTo>
                  <a:lnTo>
                    <a:pt x="84429" y="11849"/>
                  </a:lnTo>
                  <a:lnTo>
                    <a:pt x="86906" y="12001"/>
                  </a:lnTo>
                  <a:lnTo>
                    <a:pt x="89179" y="12268"/>
                  </a:lnTo>
                  <a:lnTo>
                    <a:pt x="93738" y="12649"/>
                  </a:lnTo>
                  <a:lnTo>
                    <a:pt x="97574" y="13119"/>
                  </a:lnTo>
                  <a:lnTo>
                    <a:pt x="100304" y="13398"/>
                  </a:lnTo>
                  <a:lnTo>
                    <a:pt x="101650" y="13576"/>
                  </a:lnTo>
                  <a:lnTo>
                    <a:pt x="102755" y="13652"/>
                  </a:lnTo>
                  <a:lnTo>
                    <a:pt x="103479" y="13754"/>
                  </a:lnTo>
                  <a:lnTo>
                    <a:pt x="104622" y="13881"/>
                  </a:lnTo>
                  <a:close/>
                </a:path>
                <a:path w="157479" h="116204">
                  <a:moveTo>
                    <a:pt x="157378" y="115773"/>
                  </a:moveTo>
                  <a:lnTo>
                    <a:pt x="141211" y="107276"/>
                  </a:lnTo>
                  <a:lnTo>
                    <a:pt x="137985" y="105791"/>
                  </a:lnTo>
                  <a:lnTo>
                    <a:pt x="132511" y="103924"/>
                  </a:lnTo>
                  <a:lnTo>
                    <a:pt x="130644" y="103149"/>
                  </a:lnTo>
                  <a:lnTo>
                    <a:pt x="122478" y="100685"/>
                  </a:lnTo>
                  <a:lnTo>
                    <a:pt x="120357" y="99999"/>
                  </a:lnTo>
                  <a:lnTo>
                    <a:pt x="118122" y="99580"/>
                  </a:lnTo>
                  <a:lnTo>
                    <a:pt x="115874" y="99021"/>
                  </a:lnTo>
                  <a:lnTo>
                    <a:pt x="113601" y="98501"/>
                  </a:lnTo>
                  <a:lnTo>
                    <a:pt x="111290" y="97917"/>
                  </a:lnTo>
                  <a:lnTo>
                    <a:pt x="108902" y="97497"/>
                  </a:lnTo>
                  <a:lnTo>
                    <a:pt x="101625" y="96316"/>
                  </a:lnTo>
                  <a:lnTo>
                    <a:pt x="100393" y="96139"/>
                  </a:lnTo>
                  <a:lnTo>
                    <a:pt x="99161" y="95885"/>
                  </a:lnTo>
                  <a:lnTo>
                    <a:pt x="97904" y="95758"/>
                  </a:lnTo>
                  <a:lnTo>
                    <a:pt x="86448" y="94754"/>
                  </a:lnTo>
                  <a:lnTo>
                    <a:pt x="76098" y="94640"/>
                  </a:lnTo>
                  <a:lnTo>
                    <a:pt x="73507" y="94462"/>
                  </a:lnTo>
                  <a:lnTo>
                    <a:pt x="71247" y="94653"/>
                  </a:lnTo>
                  <a:lnTo>
                    <a:pt x="58204" y="95618"/>
                  </a:lnTo>
                  <a:lnTo>
                    <a:pt x="56959" y="95872"/>
                  </a:lnTo>
                  <a:lnTo>
                    <a:pt x="55714" y="96050"/>
                  </a:lnTo>
                  <a:lnTo>
                    <a:pt x="48425" y="97243"/>
                  </a:lnTo>
                  <a:lnTo>
                    <a:pt x="43611" y="97891"/>
                  </a:lnTo>
                  <a:lnTo>
                    <a:pt x="39116" y="99364"/>
                  </a:lnTo>
                  <a:lnTo>
                    <a:pt x="34823" y="100457"/>
                  </a:lnTo>
                  <a:lnTo>
                    <a:pt x="32689" y="101079"/>
                  </a:lnTo>
                  <a:lnTo>
                    <a:pt x="30581" y="101536"/>
                  </a:lnTo>
                  <a:lnTo>
                    <a:pt x="28625" y="102260"/>
                  </a:lnTo>
                  <a:lnTo>
                    <a:pt x="19380" y="105854"/>
                  </a:lnTo>
                  <a:lnTo>
                    <a:pt x="16065" y="107035"/>
                  </a:lnTo>
                  <a:lnTo>
                    <a:pt x="10464" y="109880"/>
                  </a:lnTo>
                  <a:lnTo>
                    <a:pt x="8064" y="111213"/>
                  </a:lnTo>
                  <a:lnTo>
                    <a:pt x="2171" y="114439"/>
                  </a:lnTo>
                  <a:lnTo>
                    <a:pt x="0" y="115773"/>
                  </a:lnTo>
                  <a:lnTo>
                    <a:pt x="2552" y="115265"/>
                  </a:lnTo>
                  <a:lnTo>
                    <a:pt x="11620" y="113042"/>
                  </a:lnTo>
                  <a:lnTo>
                    <a:pt x="14566" y="112229"/>
                  </a:lnTo>
                  <a:lnTo>
                    <a:pt x="16014" y="111760"/>
                  </a:lnTo>
                  <a:lnTo>
                    <a:pt x="17653" y="111556"/>
                  </a:lnTo>
                  <a:lnTo>
                    <a:pt x="32296" y="108610"/>
                  </a:lnTo>
                  <a:lnTo>
                    <a:pt x="34366" y="108407"/>
                  </a:lnTo>
                  <a:lnTo>
                    <a:pt x="42951" y="107137"/>
                  </a:lnTo>
                  <a:lnTo>
                    <a:pt x="44056" y="106997"/>
                  </a:lnTo>
                  <a:lnTo>
                    <a:pt x="45161" y="106756"/>
                  </a:lnTo>
                  <a:lnTo>
                    <a:pt x="54356" y="106032"/>
                  </a:lnTo>
                  <a:lnTo>
                    <a:pt x="59067" y="105321"/>
                  </a:lnTo>
                  <a:lnTo>
                    <a:pt x="63931" y="105283"/>
                  </a:lnTo>
                  <a:lnTo>
                    <a:pt x="66357" y="105194"/>
                  </a:lnTo>
                  <a:lnTo>
                    <a:pt x="68808" y="105117"/>
                  </a:lnTo>
                  <a:lnTo>
                    <a:pt x="70942" y="105003"/>
                  </a:lnTo>
                  <a:lnTo>
                    <a:pt x="73698" y="104787"/>
                  </a:lnTo>
                  <a:lnTo>
                    <a:pt x="76098" y="105003"/>
                  </a:lnTo>
                  <a:lnTo>
                    <a:pt x="86448" y="105067"/>
                  </a:lnTo>
                  <a:lnTo>
                    <a:pt x="93319" y="105448"/>
                  </a:lnTo>
                  <a:lnTo>
                    <a:pt x="98183" y="105575"/>
                  </a:lnTo>
                  <a:lnTo>
                    <a:pt x="102920" y="106248"/>
                  </a:lnTo>
                  <a:lnTo>
                    <a:pt x="107556" y="106591"/>
                  </a:lnTo>
                  <a:lnTo>
                    <a:pt x="109867" y="106768"/>
                  </a:lnTo>
                  <a:lnTo>
                    <a:pt x="112115" y="107200"/>
                  </a:lnTo>
                  <a:lnTo>
                    <a:pt x="114350" y="107429"/>
                  </a:lnTo>
                  <a:lnTo>
                    <a:pt x="116560" y="107721"/>
                  </a:lnTo>
                  <a:lnTo>
                    <a:pt x="118757" y="107924"/>
                  </a:lnTo>
                  <a:lnTo>
                    <a:pt x="120357" y="108216"/>
                  </a:lnTo>
                  <a:lnTo>
                    <a:pt x="125069" y="109004"/>
                  </a:lnTo>
                  <a:lnTo>
                    <a:pt x="129095" y="109537"/>
                  </a:lnTo>
                  <a:lnTo>
                    <a:pt x="132511" y="110236"/>
                  </a:lnTo>
                  <a:lnTo>
                    <a:pt x="136461" y="110947"/>
                  </a:lnTo>
                  <a:lnTo>
                    <a:pt x="139827" y="111683"/>
                  </a:lnTo>
                  <a:lnTo>
                    <a:pt x="142836" y="112280"/>
                  </a:lnTo>
                  <a:lnTo>
                    <a:pt x="145808" y="112979"/>
                  </a:lnTo>
                  <a:lnTo>
                    <a:pt x="148450" y="113525"/>
                  </a:lnTo>
                  <a:lnTo>
                    <a:pt x="152742" y="114604"/>
                  </a:lnTo>
                  <a:lnTo>
                    <a:pt x="154457" y="114973"/>
                  </a:lnTo>
                  <a:lnTo>
                    <a:pt x="155295" y="115214"/>
                  </a:lnTo>
                  <a:lnTo>
                    <a:pt x="157378" y="115773"/>
                  </a:lnTo>
                  <a:close/>
                </a:path>
              </a:pathLst>
            </a:custGeom>
            <a:solidFill>
              <a:srgbClr val="825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759560" y="7324000"/>
              <a:ext cx="496570" cy="590550"/>
            </a:xfrm>
            <a:custGeom>
              <a:avLst/>
              <a:gdLst/>
              <a:ahLst/>
              <a:cxnLst/>
              <a:rect l="l" t="t" r="r" b="b"/>
              <a:pathLst>
                <a:path w="496570" h="590550">
                  <a:moveTo>
                    <a:pt x="322246" y="590316"/>
                  </a:moveTo>
                  <a:lnTo>
                    <a:pt x="321913" y="590316"/>
                  </a:lnTo>
                  <a:lnTo>
                    <a:pt x="308904" y="587773"/>
                  </a:lnTo>
                  <a:lnTo>
                    <a:pt x="268301" y="551120"/>
                  </a:lnTo>
                  <a:lnTo>
                    <a:pt x="246053" y="517569"/>
                  </a:lnTo>
                  <a:lnTo>
                    <a:pt x="228280" y="488585"/>
                  </a:lnTo>
                  <a:lnTo>
                    <a:pt x="224606" y="482677"/>
                  </a:lnTo>
                  <a:lnTo>
                    <a:pt x="179089" y="438994"/>
                  </a:lnTo>
                  <a:lnTo>
                    <a:pt x="148111" y="415181"/>
                  </a:lnTo>
                  <a:lnTo>
                    <a:pt x="32881" y="357251"/>
                  </a:lnTo>
                  <a:lnTo>
                    <a:pt x="2776" y="343046"/>
                  </a:lnTo>
                  <a:lnTo>
                    <a:pt x="0" y="338715"/>
                  </a:lnTo>
                  <a:lnTo>
                    <a:pt x="0" y="42630"/>
                  </a:lnTo>
                  <a:lnTo>
                    <a:pt x="120010" y="11549"/>
                  </a:lnTo>
                  <a:lnTo>
                    <a:pt x="169992" y="3657"/>
                  </a:lnTo>
                  <a:lnTo>
                    <a:pt x="220466" y="376"/>
                  </a:lnTo>
                  <a:lnTo>
                    <a:pt x="375210" y="0"/>
                  </a:lnTo>
                  <a:lnTo>
                    <a:pt x="399264" y="4858"/>
                  </a:lnTo>
                  <a:lnTo>
                    <a:pt x="418939" y="18100"/>
                  </a:lnTo>
                  <a:lnTo>
                    <a:pt x="423392" y="24681"/>
                  </a:lnTo>
                  <a:lnTo>
                    <a:pt x="375254" y="24681"/>
                  </a:lnTo>
                  <a:lnTo>
                    <a:pt x="220466" y="25095"/>
                  </a:lnTo>
                  <a:lnTo>
                    <a:pt x="172705" y="28193"/>
                  </a:lnTo>
                  <a:lnTo>
                    <a:pt x="125467" y="35659"/>
                  </a:lnTo>
                  <a:lnTo>
                    <a:pt x="24771" y="58268"/>
                  </a:lnTo>
                  <a:lnTo>
                    <a:pt x="24771" y="326137"/>
                  </a:lnTo>
                  <a:lnTo>
                    <a:pt x="90951" y="357287"/>
                  </a:lnTo>
                  <a:lnTo>
                    <a:pt x="134232" y="377604"/>
                  </a:lnTo>
                  <a:lnTo>
                    <a:pt x="160902" y="393972"/>
                  </a:lnTo>
                  <a:lnTo>
                    <a:pt x="194505" y="419545"/>
                  </a:lnTo>
                  <a:lnTo>
                    <a:pt x="225805" y="447145"/>
                  </a:lnTo>
                  <a:lnTo>
                    <a:pt x="252996" y="481602"/>
                  </a:lnTo>
                  <a:lnTo>
                    <a:pt x="256719" y="487721"/>
                  </a:lnTo>
                  <a:lnTo>
                    <a:pt x="266846" y="504169"/>
                  </a:lnTo>
                  <a:lnTo>
                    <a:pt x="288161" y="536372"/>
                  </a:lnTo>
                  <a:lnTo>
                    <a:pt x="316752" y="564312"/>
                  </a:lnTo>
                  <a:lnTo>
                    <a:pt x="322049" y="565639"/>
                  </a:lnTo>
                  <a:lnTo>
                    <a:pt x="368350" y="565639"/>
                  </a:lnTo>
                  <a:lnTo>
                    <a:pt x="360728" y="576149"/>
                  </a:lnTo>
                  <a:lnTo>
                    <a:pt x="343617" y="586591"/>
                  </a:lnTo>
                  <a:lnTo>
                    <a:pt x="322246" y="590316"/>
                  </a:lnTo>
                  <a:close/>
                </a:path>
                <a:path w="496570" h="590550">
                  <a:moveTo>
                    <a:pt x="462931" y="174210"/>
                  </a:moveTo>
                  <a:lnTo>
                    <a:pt x="435310" y="174210"/>
                  </a:lnTo>
                  <a:lnTo>
                    <a:pt x="439612" y="168062"/>
                  </a:lnTo>
                  <a:lnTo>
                    <a:pt x="442047" y="160709"/>
                  </a:lnTo>
                  <a:lnTo>
                    <a:pt x="442047" y="151884"/>
                  </a:lnTo>
                  <a:lnTo>
                    <a:pt x="441275" y="144430"/>
                  </a:lnTo>
                  <a:lnTo>
                    <a:pt x="412388" y="115604"/>
                  </a:lnTo>
                  <a:lnTo>
                    <a:pt x="404927" y="114853"/>
                  </a:lnTo>
                  <a:lnTo>
                    <a:pt x="337053" y="114853"/>
                  </a:lnTo>
                  <a:lnTo>
                    <a:pt x="337053" y="90132"/>
                  </a:lnTo>
                  <a:lnTo>
                    <a:pt x="400341" y="90132"/>
                  </a:lnTo>
                  <a:lnTo>
                    <a:pt x="405404" y="84393"/>
                  </a:lnTo>
                  <a:lnTo>
                    <a:pt x="409172" y="77794"/>
                  </a:lnTo>
                  <a:lnTo>
                    <a:pt x="411521" y="70575"/>
                  </a:lnTo>
                  <a:lnTo>
                    <a:pt x="412331" y="62977"/>
                  </a:lnTo>
                  <a:lnTo>
                    <a:pt x="412331" y="61740"/>
                  </a:lnTo>
                  <a:lnTo>
                    <a:pt x="409410" y="47331"/>
                  </a:lnTo>
                  <a:lnTo>
                    <a:pt x="401450" y="35549"/>
                  </a:lnTo>
                  <a:lnTo>
                    <a:pt x="389662" y="27598"/>
                  </a:lnTo>
                  <a:lnTo>
                    <a:pt x="375254" y="24681"/>
                  </a:lnTo>
                  <a:lnTo>
                    <a:pt x="423392" y="24681"/>
                  </a:lnTo>
                  <a:lnTo>
                    <a:pt x="432221" y="37728"/>
                  </a:lnTo>
                  <a:lnTo>
                    <a:pt x="437096" y="61740"/>
                  </a:lnTo>
                  <a:lnTo>
                    <a:pt x="437096" y="62977"/>
                  </a:lnTo>
                  <a:lnTo>
                    <a:pt x="436497" y="71349"/>
                  </a:lnTo>
                  <a:lnTo>
                    <a:pt x="434749" y="79492"/>
                  </a:lnTo>
                  <a:lnTo>
                    <a:pt x="431930" y="87302"/>
                  </a:lnTo>
                  <a:lnTo>
                    <a:pt x="428115" y="94674"/>
                  </a:lnTo>
                  <a:lnTo>
                    <a:pt x="443701" y="103860"/>
                  </a:lnTo>
                  <a:lnTo>
                    <a:pt x="455931" y="117038"/>
                  </a:lnTo>
                  <a:lnTo>
                    <a:pt x="463920" y="133336"/>
                  </a:lnTo>
                  <a:lnTo>
                    <a:pt x="466779" y="151884"/>
                  </a:lnTo>
                  <a:lnTo>
                    <a:pt x="466779" y="153117"/>
                  </a:lnTo>
                  <a:lnTo>
                    <a:pt x="466367" y="160095"/>
                  </a:lnTo>
                  <a:lnTo>
                    <a:pt x="465159" y="166935"/>
                  </a:lnTo>
                  <a:lnTo>
                    <a:pt x="463198" y="173572"/>
                  </a:lnTo>
                  <a:lnTo>
                    <a:pt x="462931" y="174210"/>
                  </a:lnTo>
                  <a:close/>
                </a:path>
                <a:path w="496570" h="590550">
                  <a:moveTo>
                    <a:pt x="413156" y="384816"/>
                  </a:moveTo>
                  <a:lnTo>
                    <a:pt x="295581" y="384816"/>
                  </a:lnTo>
                  <a:lnTo>
                    <a:pt x="290039" y="379295"/>
                  </a:lnTo>
                  <a:lnTo>
                    <a:pt x="290039" y="365631"/>
                  </a:lnTo>
                  <a:lnTo>
                    <a:pt x="295581" y="360106"/>
                  </a:lnTo>
                  <a:lnTo>
                    <a:pt x="404927" y="360106"/>
                  </a:lnTo>
                  <a:lnTo>
                    <a:pt x="412180" y="359390"/>
                  </a:lnTo>
                  <a:lnTo>
                    <a:pt x="441332" y="330318"/>
                  </a:lnTo>
                  <a:lnTo>
                    <a:pt x="442047" y="323076"/>
                  </a:lnTo>
                  <a:lnTo>
                    <a:pt x="442010" y="314045"/>
                  </a:lnTo>
                  <a:lnTo>
                    <a:pt x="439612" y="306565"/>
                  </a:lnTo>
                  <a:lnTo>
                    <a:pt x="434693" y="299812"/>
                  </a:lnTo>
                  <a:lnTo>
                    <a:pt x="434485" y="299349"/>
                  </a:lnTo>
                  <a:lnTo>
                    <a:pt x="434235" y="298891"/>
                  </a:lnTo>
                  <a:lnTo>
                    <a:pt x="330228" y="298891"/>
                  </a:lnTo>
                  <a:lnTo>
                    <a:pt x="324692" y="293359"/>
                  </a:lnTo>
                  <a:lnTo>
                    <a:pt x="324692" y="279736"/>
                  </a:lnTo>
                  <a:lnTo>
                    <a:pt x="330228" y="274215"/>
                  </a:lnTo>
                  <a:lnTo>
                    <a:pt x="434612" y="274215"/>
                  </a:lnTo>
                  <a:lnTo>
                    <a:pt x="441885" y="273500"/>
                  </a:lnTo>
                  <a:lnTo>
                    <a:pt x="471020" y="244412"/>
                  </a:lnTo>
                  <a:lnTo>
                    <a:pt x="471738" y="237150"/>
                  </a:lnTo>
                  <a:lnTo>
                    <a:pt x="471738" y="235913"/>
                  </a:lnTo>
                  <a:lnTo>
                    <a:pt x="444325" y="199845"/>
                  </a:lnTo>
                  <a:lnTo>
                    <a:pt x="439531" y="198891"/>
                  </a:lnTo>
                  <a:lnTo>
                    <a:pt x="330228" y="198891"/>
                  </a:lnTo>
                  <a:lnTo>
                    <a:pt x="324692" y="193359"/>
                  </a:lnTo>
                  <a:lnTo>
                    <a:pt x="324692" y="179694"/>
                  </a:lnTo>
                  <a:lnTo>
                    <a:pt x="330228" y="174162"/>
                  </a:lnTo>
                  <a:lnTo>
                    <a:pt x="434863" y="174162"/>
                  </a:lnTo>
                  <a:lnTo>
                    <a:pt x="435108" y="174210"/>
                  </a:lnTo>
                  <a:lnTo>
                    <a:pt x="462931" y="174210"/>
                  </a:lnTo>
                  <a:lnTo>
                    <a:pt x="460528" y="179944"/>
                  </a:lnTo>
                  <a:lnTo>
                    <a:pt x="467015" y="182954"/>
                  </a:lnTo>
                  <a:lnTo>
                    <a:pt x="473059" y="187084"/>
                  </a:lnTo>
                  <a:lnTo>
                    <a:pt x="495264" y="223816"/>
                  </a:lnTo>
                  <a:lnTo>
                    <a:pt x="496454" y="235913"/>
                  </a:lnTo>
                  <a:lnTo>
                    <a:pt x="496454" y="237150"/>
                  </a:lnTo>
                  <a:lnTo>
                    <a:pt x="478305" y="280773"/>
                  </a:lnTo>
                  <a:lnTo>
                    <a:pt x="459819" y="293489"/>
                  </a:lnTo>
                  <a:lnTo>
                    <a:pt x="462827" y="300183"/>
                  </a:lnTo>
                  <a:lnTo>
                    <a:pt x="465007" y="307180"/>
                  </a:lnTo>
                  <a:lnTo>
                    <a:pt x="466332" y="314421"/>
                  </a:lnTo>
                  <a:lnTo>
                    <a:pt x="466779" y="321847"/>
                  </a:lnTo>
                  <a:lnTo>
                    <a:pt x="466779" y="323076"/>
                  </a:lnTo>
                  <a:lnTo>
                    <a:pt x="448627" y="366704"/>
                  </a:lnTo>
                  <a:lnTo>
                    <a:pt x="421170" y="383208"/>
                  </a:lnTo>
                  <a:lnTo>
                    <a:pt x="413156" y="384816"/>
                  </a:lnTo>
                  <a:close/>
                </a:path>
                <a:path w="496570" h="590550">
                  <a:moveTo>
                    <a:pt x="368350" y="565639"/>
                  </a:moveTo>
                  <a:lnTo>
                    <a:pt x="322246" y="565639"/>
                  </a:lnTo>
                  <a:lnTo>
                    <a:pt x="335815" y="563166"/>
                  </a:lnTo>
                  <a:lnTo>
                    <a:pt x="345089" y="556781"/>
                  </a:lnTo>
                  <a:lnTo>
                    <a:pt x="350548" y="548037"/>
                  </a:lnTo>
                  <a:lnTo>
                    <a:pt x="352668" y="538485"/>
                  </a:lnTo>
                  <a:lnTo>
                    <a:pt x="352627" y="520514"/>
                  </a:lnTo>
                  <a:lnTo>
                    <a:pt x="346292" y="475123"/>
                  </a:lnTo>
                  <a:lnTo>
                    <a:pt x="330031" y="421163"/>
                  </a:lnTo>
                  <a:lnTo>
                    <a:pt x="313445" y="388783"/>
                  </a:lnTo>
                  <a:lnTo>
                    <a:pt x="312860" y="386803"/>
                  </a:lnTo>
                  <a:lnTo>
                    <a:pt x="312741" y="384816"/>
                  </a:lnTo>
                  <a:lnTo>
                    <a:pt x="339903" y="384816"/>
                  </a:lnTo>
                  <a:lnTo>
                    <a:pt x="360988" y="434148"/>
                  </a:lnTo>
                  <a:lnTo>
                    <a:pt x="370989" y="472140"/>
                  </a:lnTo>
                  <a:lnTo>
                    <a:pt x="377366" y="520514"/>
                  </a:lnTo>
                  <a:lnTo>
                    <a:pt x="377400" y="539306"/>
                  </a:lnTo>
                  <a:lnTo>
                    <a:pt x="372376" y="560088"/>
                  </a:lnTo>
                  <a:lnTo>
                    <a:pt x="368350" y="565639"/>
                  </a:lnTo>
                  <a:close/>
                </a:path>
              </a:pathLst>
            </a:custGeom>
            <a:solidFill>
              <a:srgbClr val="1712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784330" y="7348681"/>
              <a:ext cx="447040" cy="541020"/>
            </a:xfrm>
            <a:custGeom>
              <a:avLst/>
              <a:gdLst/>
              <a:ahLst/>
              <a:cxnLst/>
              <a:rect l="l" t="t" r="r" b="b"/>
              <a:pathLst>
                <a:path w="447039" h="541020">
                  <a:moveTo>
                    <a:pt x="297474" y="540958"/>
                  </a:moveTo>
                  <a:lnTo>
                    <a:pt x="297277" y="540958"/>
                  </a:lnTo>
                  <a:lnTo>
                    <a:pt x="291982" y="539631"/>
                  </a:lnTo>
                  <a:lnTo>
                    <a:pt x="263392" y="511691"/>
                  </a:lnTo>
                  <a:lnTo>
                    <a:pt x="242075" y="479488"/>
                  </a:lnTo>
                  <a:lnTo>
                    <a:pt x="228226" y="456921"/>
                  </a:lnTo>
                  <a:lnTo>
                    <a:pt x="224516" y="450898"/>
                  </a:lnTo>
                  <a:lnTo>
                    <a:pt x="169736" y="394863"/>
                  </a:lnTo>
                  <a:lnTo>
                    <a:pt x="136133" y="369291"/>
                  </a:lnTo>
                  <a:lnTo>
                    <a:pt x="88721" y="343215"/>
                  </a:lnTo>
                  <a:lnTo>
                    <a:pt x="57180" y="328381"/>
                  </a:lnTo>
                  <a:lnTo>
                    <a:pt x="0" y="301456"/>
                  </a:lnTo>
                  <a:lnTo>
                    <a:pt x="0" y="33592"/>
                  </a:lnTo>
                  <a:lnTo>
                    <a:pt x="100695" y="10974"/>
                  </a:lnTo>
                  <a:lnTo>
                    <a:pt x="147934" y="3511"/>
                  </a:lnTo>
                  <a:lnTo>
                    <a:pt x="195693" y="412"/>
                  </a:lnTo>
                  <a:lnTo>
                    <a:pt x="350481" y="0"/>
                  </a:lnTo>
                  <a:lnTo>
                    <a:pt x="364888" y="2917"/>
                  </a:lnTo>
                  <a:lnTo>
                    <a:pt x="376676" y="10867"/>
                  </a:lnTo>
                  <a:lnTo>
                    <a:pt x="384635" y="22648"/>
                  </a:lnTo>
                  <a:lnTo>
                    <a:pt x="387556" y="37057"/>
                  </a:lnTo>
                  <a:lnTo>
                    <a:pt x="387556" y="38298"/>
                  </a:lnTo>
                  <a:lnTo>
                    <a:pt x="312285" y="65451"/>
                  </a:lnTo>
                  <a:lnTo>
                    <a:pt x="312285" y="90173"/>
                  </a:lnTo>
                  <a:lnTo>
                    <a:pt x="380157" y="90173"/>
                  </a:lnTo>
                  <a:lnTo>
                    <a:pt x="387617" y="90924"/>
                  </a:lnTo>
                  <a:lnTo>
                    <a:pt x="416505" y="119750"/>
                  </a:lnTo>
                  <a:lnTo>
                    <a:pt x="417277" y="127204"/>
                  </a:lnTo>
                  <a:lnTo>
                    <a:pt x="417277" y="136028"/>
                  </a:lnTo>
                  <a:lnTo>
                    <a:pt x="414840" y="143377"/>
                  </a:lnTo>
                  <a:lnTo>
                    <a:pt x="410536" y="149531"/>
                  </a:lnTo>
                  <a:lnTo>
                    <a:pt x="410340" y="149531"/>
                  </a:lnTo>
                  <a:lnTo>
                    <a:pt x="410095" y="149477"/>
                  </a:lnTo>
                  <a:lnTo>
                    <a:pt x="305458" y="149477"/>
                  </a:lnTo>
                  <a:lnTo>
                    <a:pt x="299922" y="155015"/>
                  </a:lnTo>
                  <a:lnTo>
                    <a:pt x="299922" y="168676"/>
                  </a:lnTo>
                  <a:lnTo>
                    <a:pt x="305458" y="174210"/>
                  </a:lnTo>
                  <a:lnTo>
                    <a:pt x="414756" y="174210"/>
                  </a:lnTo>
                  <a:lnTo>
                    <a:pt x="419553" y="175163"/>
                  </a:lnTo>
                  <a:lnTo>
                    <a:pt x="424013" y="177013"/>
                  </a:lnTo>
                  <a:lnTo>
                    <a:pt x="428445" y="178830"/>
                  </a:lnTo>
                  <a:lnTo>
                    <a:pt x="432531" y="181549"/>
                  </a:lnTo>
                  <a:lnTo>
                    <a:pt x="446964" y="211230"/>
                  </a:lnTo>
                  <a:lnTo>
                    <a:pt x="446964" y="212471"/>
                  </a:lnTo>
                  <a:lnTo>
                    <a:pt x="424012" y="246720"/>
                  </a:lnTo>
                  <a:lnTo>
                    <a:pt x="409841" y="249534"/>
                  </a:lnTo>
                  <a:lnTo>
                    <a:pt x="305458" y="249534"/>
                  </a:lnTo>
                  <a:lnTo>
                    <a:pt x="299922" y="255057"/>
                  </a:lnTo>
                  <a:lnTo>
                    <a:pt x="299922" y="268676"/>
                  </a:lnTo>
                  <a:lnTo>
                    <a:pt x="305458" y="274213"/>
                  </a:lnTo>
                  <a:lnTo>
                    <a:pt x="409469" y="274213"/>
                  </a:lnTo>
                  <a:lnTo>
                    <a:pt x="409712" y="274668"/>
                  </a:lnTo>
                  <a:lnTo>
                    <a:pt x="409925" y="275131"/>
                  </a:lnTo>
                  <a:lnTo>
                    <a:pt x="410211" y="275538"/>
                  </a:lnTo>
                  <a:lnTo>
                    <a:pt x="414840" y="281882"/>
                  </a:lnTo>
                  <a:lnTo>
                    <a:pt x="417240" y="289363"/>
                  </a:lnTo>
                  <a:lnTo>
                    <a:pt x="417277" y="297164"/>
                  </a:lnTo>
                  <a:lnTo>
                    <a:pt x="417277" y="298394"/>
                  </a:lnTo>
                  <a:lnTo>
                    <a:pt x="394300" y="332606"/>
                  </a:lnTo>
                  <a:lnTo>
                    <a:pt x="380157" y="335425"/>
                  </a:lnTo>
                  <a:lnTo>
                    <a:pt x="270812" y="335425"/>
                  </a:lnTo>
                  <a:lnTo>
                    <a:pt x="265266" y="340950"/>
                  </a:lnTo>
                  <a:lnTo>
                    <a:pt x="265266" y="354613"/>
                  </a:lnTo>
                  <a:lnTo>
                    <a:pt x="270812" y="360135"/>
                  </a:lnTo>
                  <a:lnTo>
                    <a:pt x="287974" y="360135"/>
                  </a:lnTo>
                  <a:lnTo>
                    <a:pt x="288090" y="362123"/>
                  </a:lnTo>
                  <a:lnTo>
                    <a:pt x="288679" y="364101"/>
                  </a:lnTo>
                  <a:lnTo>
                    <a:pt x="289832" y="365879"/>
                  </a:lnTo>
                  <a:lnTo>
                    <a:pt x="292178" y="369809"/>
                  </a:lnTo>
                  <a:lnTo>
                    <a:pt x="312560" y="416679"/>
                  </a:lnTo>
                  <a:lnTo>
                    <a:pt x="325950" y="473781"/>
                  </a:lnTo>
                  <a:lnTo>
                    <a:pt x="327894" y="496304"/>
                  </a:lnTo>
                  <a:lnTo>
                    <a:pt x="327894" y="513804"/>
                  </a:lnTo>
                  <a:lnTo>
                    <a:pt x="325776" y="523356"/>
                  </a:lnTo>
                  <a:lnTo>
                    <a:pt x="320318" y="532100"/>
                  </a:lnTo>
                  <a:lnTo>
                    <a:pt x="311044" y="538485"/>
                  </a:lnTo>
                  <a:lnTo>
                    <a:pt x="297474" y="540958"/>
                  </a:lnTo>
                  <a:close/>
                </a:path>
              </a:pathLst>
            </a:custGeom>
            <a:solidFill>
              <a:srgbClr val="E7D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611175" y="7347080"/>
              <a:ext cx="187325" cy="346710"/>
            </a:xfrm>
            <a:custGeom>
              <a:avLst/>
              <a:gdLst/>
              <a:ahLst/>
              <a:cxnLst/>
              <a:rect l="l" t="t" r="r" b="b"/>
              <a:pathLst>
                <a:path w="187325" h="346709">
                  <a:moveTo>
                    <a:pt x="187287" y="346400"/>
                  </a:moveTo>
                  <a:lnTo>
                    <a:pt x="0" y="346400"/>
                  </a:lnTo>
                  <a:lnTo>
                    <a:pt x="0" y="0"/>
                  </a:lnTo>
                  <a:lnTo>
                    <a:pt x="187287" y="0"/>
                  </a:lnTo>
                  <a:lnTo>
                    <a:pt x="187287" y="346400"/>
                  </a:lnTo>
                  <a:close/>
                </a:path>
              </a:pathLst>
            </a:custGeom>
            <a:solidFill>
              <a:srgbClr val="ECEC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598769" y="7334706"/>
              <a:ext cx="212090" cy="371475"/>
            </a:xfrm>
            <a:custGeom>
              <a:avLst/>
              <a:gdLst/>
              <a:ahLst/>
              <a:cxnLst/>
              <a:rect l="l" t="t" r="r" b="b"/>
              <a:pathLst>
                <a:path w="212089" h="371475">
                  <a:moveTo>
                    <a:pt x="130848" y="82588"/>
                  </a:moveTo>
                  <a:lnTo>
                    <a:pt x="128905" y="72948"/>
                  </a:lnTo>
                  <a:lnTo>
                    <a:pt x="123583" y="65074"/>
                  </a:lnTo>
                  <a:lnTo>
                    <a:pt x="115697" y="59766"/>
                  </a:lnTo>
                  <a:lnTo>
                    <a:pt x="106032" y="57823"/>
                  </a:lnTo>
                  <a:lnTo>
                    <a:pt x="96393" y="59766"/>
                  </a:lnTo>
                  <a:lnTo>
                    <a:pt x="88506" y="65074"/>
                  </a:lnTo>
                  <a:lnTo>
                    <a:pt x="83185" y="72948"/>
                  </a:lnTo>
                  <a:lnTo>
                    <a:pt x="81241" y="82588"/>
                  </a:lnTo>
                  <a:lnTo>
                    <a:pt x="83185" y="92227"/>
                  </a:lnTo>
                  <a:lnTo>
                    <a:pt x="88506" y="100101"/>
                  </a:lnTo>
                  <a:lnTo>
                    <a:pt x="96393" y="105410"/>
                  </a:lnTo>
                  <a:lnTo>
                    <a:pt x="106032" y="107353"/>
                  </a:lnTo>
                  <a:lnTo>
                    <a:pt x="115697" y="105410"/>
                  </a:lnTo>
                  <a:lnTo>
                    <a:pt x="123583" y="100101"/>
                  </a:lnTo>
                  <a:lnTo>
                    <a:pt x="128905" y="92227"/>
                  </a:lnTo>
                  <a:lnTo>
                    <a:pt x="130848" y="82588"/>
                  </a:lnTo>
                  <a:close/>
                </a:path>
                <a:path w="212089" h="371475">
                  <a:moveTo>
                    <a:pt x="212090" y="5537"/>
                  </a:moveTo>
                  <a:lnTo>
                    <a:pt x="206540" y="0"/>
                  </a:lnTo>
                  <a:lnTo>
                    <a:pt x="187286" y="0"/>
                  </a:lnTo>
                  <a:lnTo>
                    <a:pt x="187286" y="24752"/>
                  </a:lnTo>
                  <a:lnTo>
                    <a:pt x="187286" y="346405"/>
                  </a:lnTo>
                  <a:lnTo>
                    <a:pt x="24803" y="346405"/>
                  </a:lnTo>
                  <a:lnTo>
                    <a:pt x="24803" y="24752"/>
                  </a:lnTo>
                  <a:lnTo>
                    <a:pt x="187286" y="24752"/>
                  </a:lnTo>
                  <a:lnTo>
                    <a:pt x="187286" y="0"/>
                  </a:lnTo>
                  <a:lnTo>
                    <a:pt x="5549" y="0"/>
                  </a:lnTo>
                  <a:lnTo>
                    <a:pt x="0" y="5537"/>
                  </a:lnTo>
                  <a:lnTo>
                    <a:pt x="0" y="365620"/>
                  </a:lnTo>
                  <a:lnTo>
                    <a:pt x="5549" y="371170"/>
                  </a:lnTo>
                  <a:lnTo>
                    <a:pt x="206540" y="371170"/>
                  </a:lnTo>
                  <a:lnTo>
                    <a:pt x="212090" y="365620"/>
                  </a:lnTo>
                  <a:lnTo>
                    <a:pt x="212090" y="346405"/>
                  </a:lnTo>
                  <a:lnTo>
                    <a:pt x="212090" y="24752"/>
                  </a:lnTo>
                  <a:lnTo>
                    <a:pt x="212090" y="5537"/>
                  </a:lnTo>
                  <a:close/>
                </a:path>
              </a:pathLst>
            </a:custGeom>
            <a:solidFill>
              <a:srgbClr val="1712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0209" y="6031933"/>
              <a:ext cx="468099" cy="48444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4031" y="6461406"/>
              <a:ext cx="151373" cy="38564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035871" y="6065001"/>
              <a:ext cx="31115" cy="27940"/>
            </a:xfrm>
            <a:custGeom>
              <a:avLst/>
              <a:gdLst/>
              <a:ahLst/>
              <a:cxnLst/>
              <a:rect l="l" t="t" r="r" b="b"/>
              <a:pathLst>
                <a:path w="31114" h="27939">
                  <a:moveTo>
                    <a:pt x="255" y="27428"/>
                  </a:moveTo>
                  <a:lnTo>
                    <a:pt x="875" y="24534"/>
                  </a:lnTo>
                  <a:lnTo>
                    <a:pt x="0" y="10999"/>
                  </a:lnTo>
                  <a:lnTo>
                    <a:pt x="7240" y="3192"/>
                  </a:lnTo>
                  <a:lnTo>
                    <a:pt x="9378" y="2975"/>
                  </a:lnTo>
                  <a:lnTo>
                    <a:pt x="17205" y="2573"/>
                  </a:lnTo>
                  <a:lnTo>
                    <a:pt x="23403" y="4985"/>
                  </a:lnTo>
                  <a:lnTo>
                    <a:pt x="31100" y="0"/>
                  </a:lnTo>
                  <a:lnTo>
                    <a:pt x="29995" y="4584"/>
                  </a:lnTo>
                  <a:lnTo>
                    <a:pt x="22066" y="9471"/>
                  </a:lnTo>
                  <a:lnTo>
                    <a:pt x="17505" y="11509"/>
                  </a:lnTo>
                  <a:lnTo>
                    <a:pt x="12969" y="14966"/>
                  </a:lnTo>
                  <a:lnTo>
                    <a:pt x="8413" y="17107"/>
                  </a:lnTo>
                  <a:lnTo>
                    <a:pt x="256" y="27428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038359" y="6069291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3320" y="11461"/>
                  </a:moveTo>
                  <a:lnTo>
                    <a:pt x="1942" y="10912"/>
                  </a:lnTo>
                  <a:lnTo>
                    <a:pt x="0" y="8903"/>
                  </a:lnTo>
                  <a:lnTo>
                    <a:pt x="828" y="3168"/>
                  </a:lnTo>
                  <a:lnTo>
                    <a:pt x="5357" y="1284"/>
                  </a:lnTo>
                  <a:lnTo>
                    <a:pt x="10244" y="0"/>
                  </a:lnTo>
                  <a:lnTo>
                    <a:pt x="16798" y="10548"/>
                  </a:lnTo>
                  <a:lnTo>
                    <a:pt x="3320" y="1146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39597" y="6022870"/>
              <a:ext cx="57843" cy="3460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008227" y="6118305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4963" y="11415"/>
                  </a:moveTo>
                  <a:lnTo>
                    <a:pt x="0" y="9149"/>
                  </a:lnTo>
                  <a:lnTo>
                    <a:pt x="1808" y="2366"/>
                  </a:lnTo>
                  <a:lnTo>
                    <a:pt x="9582" y="0"/>
                  </a:lnTo>
                  <a:lnTo>
                    <a:pt x="10161" y="325"/>
                  </a:lnTo>
                  <a:lnTo>
                    <a:pt x="10523" y="732"/>
                  </a:lnTo>
                  <a:lnTo>
                    <a:pt x="7020" y="3796"/>
                  </a:lnTo>
                  <a:lnTo>
                    <a:pt x="8192" y="3796"/>
                  </a:lnTo>
                  <a:lnTo>
                    <a:pt x="6387" y="5795"/>
                  </a:lnTo>
                  <a:lnTo>
                    <a:pt x="4963" y="11415"/>
                  </a:lnTo>
                  <a:close/>
                </a:path>
                <a:path w="12064" h="11429">
                  <a:moveTo>
                    <a:pt x="11963" y="2353"/>
                  </a:moveTo>
                  <a:lnTo>
                    <a:pt x="10523" y="732"/>
                  </a:lnTo>
                  <a:lnTo>
                    <a:pt x="10860" y="437"/>
                  </a:lnTo>
                  <a:lnTo>
                    <a:pt x="11963" y="2353"/>
                  </a:lnTo>
                  <a:close/>
                </a:path>
                <a:path w="12064" h="11429">
                  <a:moveTo>
                    <a:pt x="8192" y="3796"/>
                  </a:moveTo>
                  <a:lnTo>
                    <a:pt x="7020" y="3796"/>
                  </a:lnTo>
                  <a:lnTo>
                    <a:pt x="8235" y="3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3955" y="6167771"/>
              <a:ext cx="239337" cy="12767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08870" y="6389834"/>
              <a:ext cx="339191" cy="35663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43960" y="6013578"/>
              <a:ext cx="449236" cy="54019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42159" y="6356311"/>
              <a:ext cx="182724" cy="189121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6057932" y="6071015"/>
              <a:ext cx="38100" cy="32384"/>
            </a:xfrm>
            <a:custGeom>
              <a:avLst/>
              <a:gdLst/>
              <a:ahLst/>
              <a:cxnLst/>
              <a:rect l="l" t="t" r="r" b="b"/>
              <a:pathLst>
                <a:path w="38100" h="32385">
                  <a:moveTo>
                    <a:pt x="0" y="31859"/>
                  </a:moveTo>
                  <a:lnTo>
                    <a:pt x="21642" y="9078"/>
                  </a:lnTo>
                  <a:lnTo>
                    <a:pt x="30401" y="5092"/>
                  </a:lnTo>
                  <a:lnTo>
                    <a:pt x="38025" y="0"/>
                  </a:lnTo>
                  <a:lnTo>
                    <a:pt x="36986" y="4599"/>
                  </a:lnTo>
                  <a:lnTo>
                    <a:pt x="26600" y="15907"/>
                  </a:lnTo>
                  <a:lnTo>
                    <a:pt x="22069" y="18009"/>
                  </a:lnTo>
                  <a:lnTo>
                    <a:pt x="17854" y="20191"/>
                  </a:lnTo>
                  <a:lnTo>
                    <a:pt x="12356" y="22341"/>
                  </a:lnTo>
                  <a:lnTo>
                    <a:pt x="6197" y="25788"/>
                  </a:lnTo>
                  <a:lnTo>
                    <a:pt x="0" y="3185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066049" y="6081614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5" h="12064">
                  <a:moveTo>
                    <a:pt x="3320" y="11461"/>
                  </a:moveTo>
                  <a:lnTo>
                    <a:pt x="1942" y="10912"/>
                  </a:lnTo>
                  <a:lnTo>
                    <a:pt x="0" y="8903"/>
                  </a:lnTo>
                  <a:lnTo>
                    <a:pt x="828" y="3168"/>
                  </a:lnTo>
                  <a:lnTo>
                    <a:pt x="5357" y="1284"/>
                  </a:lnTo>
                  <a:lnTo>
                    <a:pt x="10244" y="0"/>
                  </a:lnTo>
                  <a:lnTo>
                    <a:pt x="16798" y="10548"/>
                  </a:lnTo>
                  <a:lnTo>
                    <a:pt x="3320" y="1146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067517" y="608544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373" y="6590"/>
                  </a:moveTo>
                  <a:lnTo>
                    <a:pt x="575" y="5522"/>
                  </a:lnTo>
                  <a:lnTo>
                    <a:pt x="0" y="2239"/>
                  </a:lnTo>
                  <a:lnTo>
                    <a:pt x="1331" y="646"/>
                  </a:lnTo>
                  <a:lnTo>
                    <a:pt x="5191" y="0"/>
                  </a:lnTo>
                  <a:lnTo>
                    <a:pt x="5144" y="1269"/>
                  </a:lnTo>
                  <a:lnTo>
                    <a:pt x="5432" y="2910"/>
                  </a:lnTo>
                  <a:lnTo>
                    <a:pt x="5719" y="4551"/>
                  </a:lnTo>
                  <a:lnTo>
                    <a:pt x="6233" y="5943"/>
                  </a:lnTo>
                  <a:lnTo>
                    <a:pt x="2373" y="6590"/>
                  </a:lnTo>
                  <a:close/>
                </a:path>
              </a:pathLst>
            </a:custGeom>
            <a:solidFill>
              <a:srgbClr val="005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068276" y="608622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517" y="5713"/>
                  </a:moveTo>
                  <a:lnTo>
                    <a:pt x="1862" y="4868"/>
                  </a:lnTo>
                  <a:lnTo>
                    <a:pt x="1540" y="4482"/>
                  </a:lnTo>
                  <a:lnTo>
                    <a:pt x="931" y="3779"/>
                  </a:lnTo>
                  <a:lnTo>
                    <a:pt x="642" y="2881"/>
                  </a:lnTo>
                  <a:lnTo>
                    <a:pt x="434" y="2004"/>
                  </a:lnTo>
                  <a:lnTo>
                    <a:pt x="0" y="1457"/>
                  </a:lnTo>
                  <a:lnTo>
                    <a:pt x="444" y="0"/>
                  </a:lnTo>
                  <a:lnTo>
                    <a:pt x="1235" y="671"/>
                  </a:lnTo>
                  <a:lnTo>
                    <a:pt x="1646" y="1260"/>
                  </a:lnTo>
                  <a:lnTo>
                    <a:pt x="1715" y="2009"/>
                  </a:lnTo>
                  <a:lnTo>
                    <a:pt x="1894" y="2812"/>
                  </a:lnTo>
                  <a:lnTo>
                    <a:pt x="2066" y="3666"/>
                  </a:lnTo>
                  <a:lnTo>
                    <a:pt x="3016" y="4193"/>
                  </a:lnTo>
                  <a:lnTo>
                    <a:pt x="3006" y="5104"/>
                  </a:lnTo>
                  <a:lnTo>
                    <a:pt x="2517" y="5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070666" y="608516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646" y="4012"/>
                  </a:moveTo>
                  <a:lnTo>
                    <a:pt x="378" y="3820"/>
                  </a:lnTo>
                  <a:lnTo>
                    <a:pt x="0" y="3116"/>
                  </a:lnTo>
                  <a:lnTo>
                    <a:pt x="161" y="1109"/>
                  </a:lnTo>
                  <a:lnTo>
                    <a:pt x="1044" y="449"/>
                  </a:lnTo>
                  <a:lnTo>
                    <a:pt x="1996" y="0"/>
                  </a:lnTo>
                  <a:lnTo>
                    <a:pt x="3273" y="3692"/>
                  </a:lnTo>
                  <a:lnTo>
                    <a:pt x="646" y="401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52782" y="5995614"/>
              <a:ext cx="129414" cy="7683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18607" y="6029602"/>
              <a:ext cx="92874" cy="9194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5376" y="6043623"/>
              <a:ext cx="195077" cy="20166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82490" y="6004908"/>
              <a:ext cx="73705" cy="19253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6074020" y="608308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1320" y="8368"/>
                  </a:moveTo>
                  <a:lnTo>
                    <a:pt x="772" y="7966"/>
                  </a:lnTo>
                  <a:lnTo>
                    <a:pt x="0" y="6500"/>
                  </a:lnTo>
                  <a:lnTo>
                    <a:pt x="329" y="2313"/>
                  </a:lnTo>
                  <a:lnTo>
                    <a:pt x="2130" y="938"/>
                  </a:lnTo>
                  <a:lnTo>
                    <a:pt x="4073" y="0"/>
                  </a:lnTo>
                  <a:lnTo>
                    <a:pt x="6679" y="7701"/>
                  </a:lnTo>
                  <a:lnTo>
                    <a:pt x="1320" y="8368"/>
                  </a:lnTo>
                  <a:close/>
                </a:path>
              </a:pathLst>
            </a:custGeom>
            <a:solidFill>
              <a:srgbClr val="CCCC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53353" y="6079355"/>
              <a:ext cx="46512" cy="34844"/>
            </a:xfrm>
            <a:prstGeom prst="rect">
              <a:avLst/>
            </a:prstGeom>
          </p:spPr>
        </p:pic>
      </p:grpSp>
      <p:pic>
        <p:nvPicPr>
          <p:cNvPr id="76" name="object 7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33341" y="4129650"/>
            <a:ext cx="2238189" cy="3098800"/>
          </a:xfrm>
          <a:prstGeom prst="rect">
            <a:avLst/>
          </a:prstGeom>
        </p:spPr>
      </p:pic>
      <p:sp>
        <p:nvSpPr>
          <p:cNvPr id="77" name="object 77" descr=""/>
          <p:cNvSpPr txBox="1"/>
          <p:nvPr/>
        </p:nvSpPr>
        <p:spPr>
          <a:xfrm>
            <a:off x="7511884" y="3326983"/>
            <a:ext cx="3262629" cy="5308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300" spc="375" b="1">
                <a:solidFill>
                  <a:srgbClr val="BD2424"/>
                </a:solidFill>
                <a:latin typeface="Calibri"/>
                <a:cs typeface="Calibri"/>
              </a:rPr>
              <a:t>Misma</a:t>
            </a:r>
            <a:r>
              <a:rPr dirty="0" sz="3300" spc="160" b="1">
                <a:solidFill>
                  <a:srgbClr val="BD2424"/>
                </a:solidFill>
                <a:latin typeface="Calibri"/>
                <a:cs typeface="Calibri"/>
              </a:rPr>
              <a:t> </a:t>
            </a:r>
            <a:r>
              <a:rPr dirty="0" sz="3300" spc="365" b="1">
                <a:solidFill>
                  <a:srgbClr val="BD2424"/>
                </a:solidFill>
                <a:latin typeface="Calibri"/>
                <a:cs typeface="Calibri"/>
              </a:rPr>
              <a:t>entidad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816888" y="1316511"/>
            <a:ext cx="12216765" cy="1454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7800"/>
              </a:lnSpc>
              <a:spcBef>
                <a:spcPts val="95"/>
              </a:spcBef>
            </a:pPr>
            <a:r>
              <a:rPr dirty="0" sz="2900" spc="430" b="1">
                <a:solidFill>
                  <a:srgbClr val="FFFFFF"/>
                </a:solidFill>
                <a:latin typeface="Calibri"/>
                <a:cs typeface="Calibri"/>
              </a:rPr>
              <a:t>Aunque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480" b="1">
                <a:solidFill>
                  <a:srgbClr val="FFFFFF"/>
                </a:solidFill>
                <a:latin typeface="Calibri"/>
                <a:cs typeface="Calibri"/>
              </a:rPr>
              <a:t>Satanás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15" b="1">
                <a:solidFill>
                  <a:srgbClr val="FFFFFF"/>
                </a:solidFill>
                <a:latin typeface="Calibri"/>
                <a:cs typeface="Calibri"/>
              </a:rPr>
              <a:t>incita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55" b="1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z="2900" spc="420" b="1">
                <a:solidFill>
                  <a:srgbClr val="FFFFFF"/>
                </a:solidFill>
                <a:latin typeface="Calibri"/>
                <a:cs typeface="Calibri"/>
              </a:rPr>
              <a:t>ataques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90" b="1">
                <a:solidFill>
                  <a:srgbClr val="FFFFFF"/>
                </a:solidFill>
                <a:latin typeface="Calibri"/>
                <a:cs typeface="Calibri"/>
              </a:rPr>
              <a:t>contra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20" b="1">
                <a:solidFill>
                  <a:srgbClr val="FFFFFF"/>
                </a:solidFill>
                <a:latin typeface="Calibri"/>
                <a:cs typeface="Calibri"/>
              </a:rPr>
              <a:t>Dios,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405" b="1">
                <a:solidFill>
                  <a:srgbClr val="FFFFFF"/>
                </a:solidFill>
                <a:latin typeface="Calibri"/>
                <a:cs typeface="Calibri"/>
              </a:rPr>
              <a:t>imbuye </a:t>
            </a:r>
            <a:r>
              <a:rPr dirty="0" sz="2900" spc="5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40" b="1">
                <a:solidFill>
                  <a:srgbClr val="FFFFFF"/>
                </a:solidFill>
                <a:latin typeface="Calibri"/>
                <a:cs typeface="Calibri"/>
              </a:rPr>
              <a:t>ciertas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05" b="1">
                <a:solidFill>
                  <a:srgbClr val="FFFFFF"/>
                </a:solidFill>
                <a:latin typeface="Calibri"/>
                <a:cs typeface="Calibri"/>
              </a:rPr>
              <a:t>instituciones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475" b="1">
                <a:solidFill>
                  <a:srgbClr val="FFFFFF"/>
                </a:solidFill>
                <a:latin typeface="Calibri"/>
                <a:cs typeface="Calibri"/>
              </a:rPr>
              <a:t>humanas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530" b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70" b="1">
                <a:solidFill>
                  <a:srgbClr val="FFFFFF"/>
                </a:solidFill>
                <a:latin typeface="Calibri"/>
                <a:cs typeface="Calibri"/>
              </a:rPr>
              <a:t>cumplir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35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55" b="1">
                <a:solidFill>
                  <a:srgbClr val="FFFFFF"/>
                </a:solidFill>
                <a:latin typeface="Calibri"/>
                <a:cs typeface="Calibri"/>
              </a:rPr>
              <a:t>propósitos, </a:t>
            </a:r>
            <a:r>
              <a:rPr dirty="0" sz="2900" spc="360" b="1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900" spc="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7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75" b="1">
                <a:solidFill>
                  <a:srgbClr val="FFFFFF"/>
                </a:solidFill>
                <a:latin typeface="Calibri"/>
                <a:cs typeface="Calibri"/>
              </a:rPr>
              <a:t>profecía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90" b="1">
                <a:solidFill>
                  <a:srgbClr val="FFFFFF"/>
                </a:solidFill>
                <a:latin typeface="Calibri"/>
                <a:cs typeface="Calibri"/>
              </a:rPr>
              <a:t>resalta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5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85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430" b="1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05" b="1">
                <a:solidFill>
                  <a:srgbClr val="FFFFFF"/>
                </a:solidFill>
                <a:latin typeface="Calibri"/>
                <a:cs typeface="Calibri"/>
              </a:rPr>
              <a:t>específico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415" b="1">
                <a:solidFill>
                  <a:srgbClr val="FFFFFF"/>
                </a:solidFill>
                <a:latin typeface="Calibri"/>
                <a:cs typeface="Calibri"/>
              </a:rPr>
              <a:t>hacia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4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900" spc="2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60" b="1">
                <a:solidFill>
                  <a:srgbClr val="FFFFFF"/>
                </a:solidFill>
                <a:latin typeface="Calibri"/>
                <a:cs typeface="Calibri"/>
              </a:rPr>
              <a:t>fin.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407812" y="8411426"/>
            <a:ext cx="13739494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5110" marR="5080" indent="-233045">
              <a:lnSpc>
                <a:spcPct val="116700"/>
              </a:lnSpc>
              <a:spcBef>
                <a:spcPts val="95"/>
              </a:spcBef>
            </a:pPr>
            <a:r>
              <a:rPr dirty="0" sz="3000" spc="385" b="1">
                <a:solidFill>
                  <a:srgbClr val="FFFFFF"/>
                </a:solidFill>
                <a:latin typeface="Calibri"/>
                <a:cs typeface="Calibri"/>
              </a:rPr>
              <a:t>Aunque</a:t>
            </a:r>
            <a:r>
              <a:rPr dirty="0" sz="30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5" b="1">
                <a:solidFill>
                  <a:srgbClr val="FFFFFF"/>
                </a:solidFill>
                <a:latin typeface="Calibri"/>
                <a:cs typeface="Calibri"/>
              </a:rPr>
              <a:t>dicho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15" b="1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15" b="1">
                <a:solidFill>
                  <a:srgbClr val="FFFFFF"/>
                </a:solidFill>
                <a:latin typeface="Calibri"/>
                <a:cs typeface="Calibri"/>
              </a:rPr>
              <a:t>engañe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56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0" b="1">
                <a:solidFill>
                  <a:srgbClr val="FFFFFF"/>
                </a:solidFill>
                <a:latin typeface="Calibri"/>
                <a:cs typeface="Calibri"/>
              </a:rPr>
              <a:t>millones,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65" b="1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5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50" b="1">
                <a:solidFill>
                  <a:srgbClr val="FFFFFF"/>
                </a:solidFill>
                <a:latin typeface="Calibri"/>
                <a:cs typeface="Calibri"/>
              </a:rPr>
              <a:t>considerar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5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5" b="1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dirty="0" sz="3000" spc="450" b="1">
                <a:solidFill>
                  <a:srgbClr val="FFFFFF"/>
                </a:solidFill>
                <a:latin typeface="Calibri"/>
                <a:cs typeface="Calibri"/>
              </a:rPr>
              <a:t>amados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0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0" b="1">
                <a:solidFill>
                  <a:srgbClr val="FFFFFF"/>
                </a:solidFill>
                <a:latin typeface="Calibri"/>
                <a:cs typeface="Calibri"/>
              </a:rPr>
              <a:t>Jesucristo;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6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0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5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 b="1">
                <a:solidFill>
                  <a:srgbClr val="FFFFFF"/>
                </a:solidFill>
                <a:latin typeface="Calibri"/>
                <a:cs typeface="Calibri"/>
              </a:rPr>
              <a:t>tanto,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65" b="1">
                <a:solidFill>
                  <a:srgbClr val="FFFFFF"/>
                </a:solidFill>
                <a:latin typeface="Calibri"/>
                <a:cs typeface="Calibri"/>
              </a:rPr>
              <a:t>debemos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35" b="1">
                <a:solidFill>
                  <a:srgbClr val="FFFFFF"/>
                </a:solidFill>
                <a:latin typeface="Calibri"/>
                <a:cs typeface="Calibri"/>
              </a:rPr>
              <a:t>tratarlos</a:t>
            </a:r>
            <a:r>
              <a:rPr dirty="0" sz="30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1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05" b="1">
                <a:solidFill>
                  <a:srgbClr val="FFFFFF"/>
                </a:solidFill>
                <a:latin typeface="Calibri"/>
                <a:cs typeface="Calibri"/>
              </a:rPr>
              <a:t>amor.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2105660">
              <a:lnSpc>
                <a:spcPct val="100000"/>
              </a:lnSpc>
              <a:spcBef>
                <a:spcPts val="114"/>
              </a:spcBef>
            </a:pPr>
            <a:r>
              <a:rPr dirty="0" sz="5250" spc="900">
                <a:solidFill>
                  <a:srgbClr val="FFFFFF"/>
                </a:solidFill>
              </a:rPr>
              <a:t>LA</a:t>
            </a:r>
            <a:r>
              <a:rPr dirty="0" sz="5250" spc="515">
                <a:solidFill>
                  <a:srgbClr val="FFFFFF"/>
                </a:solidFill>
              </a:rPr>
              <a:t> </a:t>
            </a:r>
            <a:r>
              <a:rPr dirty="0" sz="5250" spc="919">
                <a:solidFill>
                  <a:srgbClr val="FFFFFF"/>
                </a:solidFill>
              </a:rPr>
              <a:t>APOSTASÍA</a:t>
            </a:r>
            <a:endParaRPr sz="5250"/>
          </a:p>
        </p:txBody>
      </p:sp>
      <p:sp>
        <p:nvSpPr>
          <p:cNvPr id="81" name="object 81" descr=""/>
          <p:cNvSpPr txBox="1"/>
          <p:nvPr/>
        </p:nvSpPr>
        <p:spPr>
          <a:xfrm>
            <a:off x="465860" y="114277"/>
            <a:ext cx="2898140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2100" spc="220" b="1">
                <a:solidFill>
                  <a:srgbClr val="FFFFFF"/>
                </a:solidFill>
                <a:latin typeface="Calibri"/>
                <a:cs typeface="Calibri"/>
              </a:rPr>
              <a:t>Lunes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100" spc="150" b="1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2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9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1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42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7627948" y="7346386"/>
            <a:ext cx="2878455" cy="530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00" spc="330" b="1">
                <a:solidFill>
                  <a:srgbClr val="BD2424"/>
                </a:solidFill>
                <a:latin typeface="Calibri"/>
                <a:cs typeface="Calibri"/>
              </a:rPr>
              <a:t>Mismo</a:t>
            </a:r>
            <a:r>
              <a:rPr dirty="0" sz="3300" spc="175" b="1">
                <a:solidFill>
                  <a:srgbClr val="BD2424"/>
                </a:solidFill>
                <a:latin typeface="Calibri"/>
                <a:cs typeface="Calibri"/>
              </a:rPr>
              <a:t> </a:t>
            </a:r>
            <a:r>
              <a:rPr dirty="0" sz="3300" spc="405" b="1">
                <a:solidFill>
                  <a:srgbClr val="BD2424"/>
                </a:solidFill>
                <a:latin typeface="Calibri"/>
                <a:cs typeface="Calibri"/>
              </a:rPr>
              <a:t>poder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278563" y="4997574"/>
            <a:ext cx="102552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04" b="1">
                <a:latin typeface="Calibri"/>
                <a:cs typeface="Calibri"/>
              </a:rPr>
              <a:t>(Dn</a:t>
            </a:r>
            <a:r>
              <a:rPr dirty="0" sz="1850" spc="90" b="1">
                <a:latin typeface="Calibri"/>
                <a:cs typeface="Calibri"/>
              </a:rPr>
              <a:t> </a:t>
            </a:r>
            <a:r>
              <a:rPr dirty="0" sz="1850" spc="229" b="1">
                <a:latin typeface="Calibri"/>
                <a:cs typeface="Calibri"/>
              </a:rPr>
              <a:t>7:8)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41052" y="6195367"/>
            <a:ext cx="1401445" cy="3060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240" b="1">
                <a:latin typeface="Calibri"/>
                <a:cs typeface="Calibri"/>
              </a:rPr>
              <a:t>(Ap</a:t>
            </a:r>
            <a:r>
              <a:rPr dirty="0" sz="1850" spc="114" b="1">
                <a:latin typeface="Calibri"/>
                <a:cs typeface="Calibri"/>
              </a:rPr>
              <a:t> </a:t>
            </a:r>
            <a:r>
              <a:rPr dirty="0" sz="1850" b="1">
                <a:latin typeface="Calibri"/>
                <a:cs typeface="Calibri"/>
              </a:rPr>
              <a:t>13</a:t>
            </a:r>
            <a:r>
              <a:rPr dirty="0" sz="1850" spc="114" b="1">
                <a:latin typeface="Calibri"/>
                <a:cs typeface="Calibri"/>
              </a:rPr>
              <a:t> </a:t>
            </a:r>
            <a:r>
              <a:rPr dirty="0" sz="1850" spc="285" b="1">
                <a:latin typeface="Calibri"/>
                <a:cs typeface="Calibri"/>
              </a:rPr>
              <a:t>y</a:t>
            </a:r>
            <a:r>
              <a:rPr dirty="0" sz="1850" spc="114" b="1">
                <a:latin typeface="Calibri"/>
                <a:cs typeface="Calibri"/>
              </a:rPr>
              <a:t> </a:t>
            </a:r>
            <a:r>
              <a:rPr dirty="0" sz="1850" spc="55" b="1">
                <a:latin typeface="Calibri"/>
                <a:cs typeface="Calibri"/>
              </a:rPr>
              <a:t>14)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39868" y="7431846"/>
            <a:ext cx="114109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50" b="1">
                <a:latin typeface="Calibri"/>
                <a:cs typeface="Calibri"/>
              </a:rPr>
              <a:t>(2Ts</a:t>
            </a:r>
            <a:r>
              <a:rPr dirty="0" sz="1850" spc="90" b="1">
                <a:latin typeface="Calibri"/>
                <a:cs typeface="Calibri"/>
              </a:rPr>
              <a:t> </a:t>
            </a:r>
            <a:r>
              <a:rPr dirty="0" sz="1850" spc="245" b="1">
                <a:latin typeface="Calibri"/>
                <a:cs typeface="Calibri"/>
              </a:rPr>
              <a:t>2:3)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6994654" y="6394889"/>
            <a:ext cx="114109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50" b="1">
                <a:latin typeface="Calibri"/>
                <a:cs typeface="Calibri"/>
              </a:rPr>
              <a:t>(2Ts</a:t>
            </a:r>
            <a:r>
              <a:rPr dirty="0" sz="1850" spc="90" b="1">
                <a:latin typeface="Calibri"/>
                <a:cs typeface="Calibri"/>
              </a:rPr>
              <a:t> </a:t>
            </a:r>
            <a:r>
              <a:rPr dirty="0" sz="1850" spc="250" b="1">
                <a:latin typeface="Calibri"/>
                <a:cs typeface="Calibri"/>
              </a:rPr>
              <a:t>2:4)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87" name="object 8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387266" y="268438"/>
            <a:ext cx="1533524" cy="1619249"/>
          </a:xfrm>
          <a:prstGeom prst="rect">
            <a:avLst/>
          </a:prstGeom>
        </p:spPr>
      </p:pic>
      <p:sp>
        <p:nvSpPr>
          <p:cNvPr id="88" name="object 88" descr=""/>
          <p:cNvSpPr txBox="1"/>
          <p:nvPr/>
        </p:nvSpPr>
        <p:spPr>
          <a:xfrm>
            <a:off x="16170839" y="2017252"/>
            <a:ext cx="194627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35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Ó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5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416349" y="9956850"/>
            <a:ext cx="730123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80"/>
              </a:lnSpc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0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800" spc="345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196" y="2721418"/>
            <a:ext cx="7560945" cy="1512570"/>
          </a:xfrm>
          <a:custGeom>
            <a:avLst/>
            <a:gdLst/>
            <a:ahLst/>
            <a:cxnLst/>
            <a:rect l="l" t="t" r="r" b="b"/>
            <a:pathLst>
              <a:path w="7560945" h="1512570">
                <a:moveTo>
                  <a:pt x="7560869" y="0"/>
                </a:moveTo>
                <a:lnTo>
                  <a:pt x="0" y="0"/>
                </a:lnTo>
                <a:lnTo>
                  <a:pt x="0" y="654672"/>
                </a:lnTo>
                <a:lnTo>
                  <a:pt x="0" y="1512011"/>
                </a:lnTo>
                <a:lnTo>
                  <a:pt x="7560869" y="1512011"/>
                </a:lnTo>
                <a:lnTo>
                  <a:pt x="7560869" y="654672"/>
                </a:lnTo>
                <a:lnTo>
                  <a:pt x="7560869" y="0"/>
                </a:lnTo>
                <a:close/>
              </a:path>
            </a:pathLst>
          </a:custGeom>
          <a:solidFill>
            <a:srgbClr val="9DCC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1196" y="4233430"/>
            <a:ext cx="7560945" cy="706120"/>
          </a:xfrm>
          <a:custGeom>
            <a:avLst/>
            <a:gdLst/>
            <a:ahLst/>
            <a:cxnLst/>
            <a:rect l="l" t="t" r="r" b="b"/>
            <a:pathLst>
              <a:path w="7560945" h="706120">
                <a:moveTo>
                  <a:pt x="7560869" y="0"/>
                </a:moveTo>
                <a:lnTo>
                  <a:pt x="0" y="0"/>
                </a:lnTo>
                <a:lnTo>
                  <a:pt x="0" y="172974"/>
                </a:lnTo>
                <a:lnTo>
                  <a:pt x="0" y="705713"/>
                </a:lnTo>
                <a:lnTo>
                  <a:pt x="7560869" y="705713"/>
                </a:lnTo>
                <a:lnTo>
                  <a:pt x="7560869" y="172974"/>
                </a:lnTo>
                <a:lnTo>
                  <a:pt x="7560869" y="0"/>
                </a:lnTo>
                <a:close/>
              </a:path>
            </a:pathLst>
          </a:custGeom>
          <a:solidFill>
            <a:srgbClr val="9DCC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196" y="4939143"/>
            <a:ext cx="7560945" cy="3503929"/>
          </a:xfrm>
          <a:custGeom>
            <a:avLst/>
            <a:gdLst/>
            <a:ahLst/>
            <a:cxnLst/>
            <a:rect l="l" t="t" r="r" b="b"/>
            <a:pathLst>
              <a:path w="7560945" h="3503929">
                <a:moveTo>
                  <a:pt x="7560869" y="0"/>
                </a:moveTo>
                <a:lnTo>
                  <a:pt x="0" y="0"/>
                </a:lnTo>
                <a:lnTo>
                  <a:pt x="0" y="172974"/>
                </a:lnTo>
                <a:lnTo>
                  <a:pt x="0" y="1030312"/>
                </a:lnTo>
                <a:lnTo>
                  <a:pt x="0" y="1736026"/>
                </a:lnTo>
                <a:lnTo>
                  <a:pt x="0" y="3503498"/>
                </a:lnTo>
                <a:lnTo>
                  <a:pt x="7560869" y="3503498"/>
                </a:lnTo>
                <a:lnTo>
                  <a:pt x="7560869" y="1736026"/>
                </a:lnTo>
                <a:lnTo>
                  <a:pt x="7560869" y="1030312"/>
                </a:lnTo>
                <a:lnTo>
                  <a:pt x="7560869" y="172974"/>
                </a:lnTo>
                <a:lnTo>
                  <a:pt x="7560869" y="0"/>
                </a:lnTo>
                <a:close/>
              </a:path>
            </a:pathLst>
          </a:custGeom>
          <a:solidFill>
            <a:srgbClr val="9DCC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774014" y="2721407"/>
            <a:ext cx="7514590" cy="5758815"/>
          </a:xfrm>
          <a:custGeom>
            <a:avLst/>
            <a:gdLst/>
            <a:ahLst/>
            <a:cxnLst/>
            <a:rect l="l" t="t" r="r" b="b"/>
            <a:pathLst>
              <a:path w="7514590" h="5758815">
                <a:moveTo>
                  <a:pt x="0" y="0"/>
                </a:moveTo>
                <a:lnTo>
                  <a:pt x="7513984" y="0"/>
                </a:lnTo>
                <a:lnTo>
                  <a:pt x="7513984" y="5758519"/>
                </a:lnTo>
                <a:lnTo>
                  <a:pt x="0" y="5758519"/>
                </a:lnTo>
                <a:lnTo>
                  <a:pt x="0" y="0"/>
                </a:lnTo>
                <a:close/>
              </a:path>
            </a:pathLst>
          </a:custGeom>
          <a:solidFill>
            <a:srgbClr val="00A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0"/>
            <a:ext cx="3801745" cy="1048385"/>
          </a:xfrm>
          <a:custGeom>
            <a:avLst/>
            <a:gdLst/>
            <a:ahLst/>
            <a:cxnLst/>
            <a:rect l="l" t="t" r="r" b="b"/>
            <a:pathLst>
              <a:path w="3801745" h="1048385">
                <a:moveTo>
                  <a:pt x="3603431" y="1048017"/>
                </a:moveTo>
                <a:lnTo>
                  <a:pt x="15253" y="1048017"/>
                </a:lnTo>
                <a:lnTo>
                  <a:pt x="0" y="1046253"/>
                </a:lnTo>
                <a:lnTo>
                  <a:pt x="0" y="0"/>
                </a:lnTo>
                <a:lnTo>
                  <a:pt x="3801621" y="0"/>
                </a:lnTo>
                <a:lnTo>
                  <a:pt x="3801621" y="863654"/>
                </a:lnTo>
                <a:lnTo>
                  <a:pt x="3798134" y="893797"/>
                </a:lnTo>
                <a:lnTo>
                  <a:pt x="3783057" y="935863"/>
                </a:lnTo>
                <a:lnTo>
                  <a:pt x="3759413" y="973002"/>
                </a:lnTo>
                <a:lnTo>
                  <a:pt x="3728414" y="1004000"/>
                </a:lnTo>
                <a:lnTo>
                  <a:pt x="3691275" y="1027645"/>
                </a:lnTo>
                <a:lnTo>
                  <a:pt x="3649209" y="1042722"/>
                </a:lnTo>
                <a:lnTo>
                  <a:pt x="3603431" y="1048017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1095494"/>
            <a:ext cx="15840710" cy="1455420"/>
          </a:xfrm>
          <a:custGeom>
            <a:avLst/>
            <a:gdLst/>
            <a:ahLst/>
            <a:cxnLst/>
            <a:rect l="l" t="t" r="r" b="b"/>
            <a:pathLst>
              <a:path w="15840710" h="1455420">
                <a:moveTo>
                  <a:pt x="15643391" y="1454955"/>
                </a:moveTo>
                <a:lnTo>
                  <a:pt x="13171" y="1454955"/>
                </a:lnTo>
                <a:lnTo>
                  <a:pt x="0" y="1453431"/>
                </a:lnTo>
                <a:lnTo>
                  <a:pt x="0" y="1523"/>
                </a:lnTo>
                <a:lnTo>
                  <a:pt x="13171" y="0"/>
                </a:lnTo>
                <a:lnTo>
                  <a:pt x="15643391" y="0"/>
                </a:lnTo>
                <a:lnTo>
                  <a:pt x="15689169" y="5295"/>
                </a:lnTo>
                <a:lnTo>
                  <a:pt x="15731235" y="20372"/>
                </a:lnTo>
                <a:lnTo>
                  <a:pt x="15768374" y="44017"/>
                </a:lnTo>
                <a:lnTo>
                  <a:pt x="15799372" y="75015"/>
                </a:lnTo>
                <a:lnTo>
                  <a:pt x="15823017" y="112154"/>
                </a:lnTo>
                <a:lnTo>
                  <a:pt x="15838094" y="154220"/>
                </a:lnTo>
                <a:lnTo>
                  <a:pt x="15840273" y="173054"/>
                </a:lnTo>
                <a:lnTo>
                  <a:pt x="15840273" y="1281900"/>
                </a:lnTo>
                <a:lnTo>
                  <a:pt x="15823017" y="1342800"/>
                </a:lnTo>
                <a:lnTo>
                  <a:pt x="15799372" y="1379939"/>
                </a:lnTo>
                <a:lnTo>
                  <a:pt x="15768374" y="1410938"/>
                </a:lnTo>
                <a:lnTo>
                  <a:pt x="15731235" y="1434582"/>
                </a:lnTo>
                <a:lnTo>
                  <a:pt x="15689169" y="1449659"/>
                </a:lnTo>
                <a:lnTo>
                  <a:pt x="15643391" y="1454955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941163" y="0"/>
            <a:ext cx="11902440" cy="1046480"/>
          </a:xfrm>
          <a:custGeom>
            <a:avLst/>
            <a:gdLst/>
            <a:ahLst/>
            <a:cxnLst/>
            <a:rect l="l" t="t" r="r" b="b"/>
            <a:pathLst>
              <a:path w="11902440" h="1046480">
                <a:moveTo>
                  <a:pt x="11718097" y="1046182"/>
                </a:moveTo>
                <a:lnTo>
                  <a:pt x="184129" y="1046182"/>
                </a:lnTo>
                <a:lnTo>
                  <a:pt x="154220" y="1042722"/>
                </a:lnTo>
                <a:lnTo>
                  <a:pt x="112154" y="1027645"/>
                </a:lnTo>
                <a:lnTo>
                  <a:pt x="75015" y="1004000"/>
                </a:lnTo>
                <a:lnTo>
                  <a:pt x="44016" y="973002"/>
                </a:lnTo>
                <a:lnTo>
                  <a:pt x="20372" y="935862"/>
                </a:lnTo>
                <a:lnTo>
                  <a:pt x="5295" y="893797"/>
                </a:lnTo>
                <a:lnTo>
                  <a:pt x="0" y="848021"/>
                </a:lnTo>
                <a:lnTo>
                  <a:pt x="0" y="21697"/>
                </a:lnTo>
                <a:lnTo>
                  <a:pt x="2509" y="0"/>
                </a:lnTo>
                <a:lnTo>
                  <a:pt x="11899716" y="0"/>
                </a:lnTo>
                <a:lnTo>
                  <a:pt x="11902226" y="21697"/>
                </a:lnTo>
                <a:lnTo>
                  <a:pt x="11902226" y="848021"/>
                </a:lnTo>
                <a:lnTo>
                  <a:pt x="11896930" y="893797"/>
                </a:lnTo>
                <a:lnTo>
                  <a:pt x="11881854" y="935862"/>
                </a:lnTo>
                <a:lnTo>
                  <a:pt x="11858209" y="973002"/>
                </a:lnTo>
                <a:lnTo>
                  <a:pt x="11827210" y="1004000"/>
                </a:lnTo>
                <a:lnTo>
                  <a:pt x="11790071" y="1027645"/>
                </a:lnTo>
                <a:lnTo>
                  <a:pt x="11748006" y="1042722"/>
                </a:lnTo>
                <a:lnTo>
                  <a:pt x="11718097" y="1046182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91014" y="0"/>
            <a:ext cx="2397125" cy="2550795"/>
          </a:xfrm>
          <a:custGeom>
            <a:avLst/>
            <a:gdLst/>
            <a:ahLst/>
            <a:cxnLst/>
            <a:rect l="l" t="t" r="r" b="b"/>
            <a:pathLst>
              <a:path w="2397125" h="2550795">
                <a:moveTo>
                  <a:pt x="2396985" y="2550449"/>
                </a:moveTo>
                <a:lnTo>
                  <a:pt x="199998" y="2550449"/>
                </a:lnTo>
                <a:lnTo>
                  <a:pt x="154220" y="2545154"/>
                </a:lnTo>
                <a:lnTo>
                  <a:pt x="112154" y="2530077"/>
                </a:lnTo>
                <a:lnTo>
                  <a:pt x="75015" y="2506432"/>
                </a:lnTo>
                <a:lnTo>
                  <a:pt x="44017" y="2475434"/>
                </a:lnTo>
                <a:lnTo>
                  <a:pt x="20372" y="2438295"/>
                </a:lnTo>
                <a:lnTo>
                  <a:pt x="5295" y="2396229"/>
                </a:lnTo>
                <a:lnTo>
                  <a:pt x="0" y="2350451"/>
                </a:lnTo>
                <a:lnTo>
                  <a:pt x="0" y="0"/>
                </a:lnTo>
                <a:lnTo>
                  <a:pt x="2396985" y="0"/>
                </a:lnTo>
                <a:lnTo>
                  <a:pt x="2396985" y="2550449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0" y="2670368"/>
            <a:ext cx="7577455" cy="5756275"/>
            <a:chOff x="0" y="2670368"/>
            <a:chExt cx="7577455" cy="5756275"/>
          </a:xfrm>
        </p:grpSpPr>
        <p:sp>
          <p:nvSpPr>
            <p:cNvPr id="11" name="object 11" descr=""/>
            <p:cNvSpPr/>
            <p:nvPr/>
          </p:nvSpPr>
          <p:spPr>
            <a:xfrm>
              <a:off x="24814" y="2670368"/>
              <a:ext cx="1562735" cy="1563370"/>
            </a:xfrm>
            <a:custGeom>
              <a:avLst/>
              <a:gdLst/>
              <a:ahLst/>
              <a:cxnLst/>
              <a:rect l="l" t="t" r="r" b="b"/>
              <a:pathLst>
                <a:path w="1562735" h="1563370">
                  <a:moveTo>
                    <a:pt x="1562230" y="1563053"/>
                  </a:moveTo>
                  <a:lnTo>
                    <a:pt x="0" y="1563053"/>
                  </a:lnTo>
                  <a:lnTo>
                    <a:pt x="0" y="0"/>
                  </a:lnTo>
                  <a:lnTo>
                    <a:pt x="1562230" y="0"/>
                  </a:lnTo>
                  <a:lnTo>
                    <a:pt x="1562230" y="1563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87045" y="2670368"/>
              <a:ext cx="791210" cy="2268855"/>
            </a:xfrm>
            <a:custGeom>
              <a:avLst/>
              <a:gdLst/>
              <a:ahLst/>
              <a:cxnLst/>
              <a:rect l="l" t="t" r="r" b="b"/>
              <a:pathLst>
                <a:path w="791210" h="2268854">
                  <a:moveTo>
                    <a:pt x="791101" y="2268764"/>
                  </a:moveTo>
                  <a:lnTo>
                    <a:pt x="0" y="1563113"/>
                  </a:lnTo>
                  <a:lnTo>
                    <a:pt x="0" y="0"/>
                  </a:lnTo>
                  <a:lnTo>
                    <a:pt x="791101" y="705711"/>
                  </a:lnTo>
                  <a:lnTo>
                    <a:pt x="791101" y="2268764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742" y="3376091"/>
              <a:ext cx="7555865" cy="4344670"/>
            </a:xfrm>
            <a:custGeom>
              <a:avLst/>
              <a:gdLst/>
              <a:ahLst/>
              <a:cxnLst/>
              <a:rect l="l" t="t" r="r" b="b"/>
              <a:pathLst>
                <a:path w="7555865" h="4344670">
                  <a:moveTo>
                    <a:pt x="1562227" y="2781566"/>
                  </a:moveTo>
                  <a:lnTo>
                    <a:pt x="0" y="2781566"/>
                  </a:lnTo>
                  <a:lnTo>
                    <a:pt x="0" y="4344619"/>
                  </a:lnTo>
                  <a:lnTo>
                    <a:pt x="1562227" y="4344619"/>
                  </a:lnTo>
                  <a:lnTo>
                    <a:pt x="1562227" y="2781566"/>
                  </a:lnTo>
                  <a:close/>
                </a:path>
                <a:path w="7555865" h="4344670">
                  <a:moveTo>
                    <a:pt x="1565300" y="1030312"/>
                  </a:moveTo>
                  <a:lnTo>
                    <a:pt x="3060" y="1030312"/>
                  </a:lnTo>
                  <a:lnTo>
                    <a:pt x="3060" y="2593365"/>
                  </a:lnTo>
                  <a:lnTo>
                    <a:pt x="1565300" y="2593365"/>
                  </a:lnTo>
                  <a:lnTo>
                    <a:pt x="1565300" y="1030312"/>
                  </a:lnTo>
                  <a:close/>
                </a:path>
                <a:path w="7555865" h="4344670">
                  <a:moveTo>
                    <a:pt x="7555357" y="0"/>
                  </a:moveTo>
                  <a:lnTo>
                    <a:pt x="2356396" y="0"/>
                  </a:lnTo>
                  <a:lnTo>
                    <a:pt x="2356396" y="1563052"/>
                  </a:lnTo>
                  <a:lnTo>
                    <a:pt x="7555357" y="1563052"/>
                  </a:lnTo>
                  <a:lnTo>
                    <a:pt x="75553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83969" y="4406404"/>
              <a:ext cx="794385" cy="4020185"/>
            </a:xfrm>
            <a:custGeom>
              <a:avLst/>
              <a:gdLst/>
              <a:ahLst/>
              <a:cxnLst/>
              <a:rect l="l" t="t" r="r" b="b"/>
              <a:pathLst>
                <a:path w="794385" h="4020184">
                  <a:moveTo>
                    <a:pt x="791108" y="2456967"/>
                  </a:moveTo>
                  <a:lnTo>
                    <a:pt x="0" y="1751253"/>
                  </a:lnTo>
                  <a:lnTo>
                    <a:pt x="0" y="3314369"/>
                  </a:lnTo>
                  <a:lnTo>
                    <a:pt x="791108" y="4020020"/>
                  </a:lnTo>
                  <a:lnTo>
                    <a:pt x="791108" y="2456967"/>
                  </a:lnTo>
                  <a:close/>
                </a:path>
                <a:path w="794385" h="4020184">
                  <a:moveTo>
                    <a:pt x="794169" y="705713"/>
                  </a:moveTo>
                  <a:lnTo>
                    <a:pt x="3073" y="0"/>
                  </a:lnTo>
                  <a:lnTo>
                    <a:pt x="3073" y="1563116"/>
                  </a:lnTo>
                  <a:lnTo>
                    <a:pt x="794169" y="2268766"/>
                  </a:lnTo>
                  <a:lnTo>
                    <a:pt x="794169" y="705713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78147" y="5112114"/>
              <a:ext cx="5199380" cy="1563370"/>
            </a:xfrm>
            <a:custGeom>
              <a:avLst/>
              <a:gdLst/>
              <a:ahLst/>
              <a:cxnLst/>
              <a:rect l="l" t="t" r="r" b="b"/>
              <a:pathLst>
                <a:path w="5199380" h="1563370">
                  <a:moveTo>
                    <a:pt x="5198962" y="1563053"/>
                  </a:moveTo>
                  <a:lnTo>
                    <a:pt x="0" y="1563053"/>
                  </a:lnTo>
                  <a:lnTo>
                    <a:pt x="0" y="0"/>
                  </a:lnTo>
                  <a:lnTo>
                    <a:pt x="5198962" y="0"/>
                  </a:lnTo>
                  <a:lnTo>
                    <a:pt x="5198962" y="1563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32794"/>
              <a:ext cx="1597195" cy="542924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94611" y="6558254"/>
              <a:ext cx="995680" cy="994410"/>
            </a:xfrm>
            <a:custGeom>
              <a:avLst/>
              <a:gdLst/>
              <a:ahLst/>
              <a:cxnLst/>
              <a:rect l="l" t="t" r="r" b="b"/>
              <a:pathLst>
                <a:path w="995680" h="994409">
                  <a:moveTo>
                    <a:pt x="97893" y="128269"/>
                  </a:moveTo>
                  <a:lnTo>
                    <a:pt x="65369" y="128269"/>
                  </a:lnTo>
                  <a:lnTo>
                    <a:pt x="71504" y="100329"/>
                  </a:lnTo>
                  <a:lnTo>
                    <a:pt x="98595" y="50799"/>
                  </a:lnTo>
                  <a:lnTo>
                    <a:pt x="145492" y="13969"/>
                  </a:lnTo>
                  <a:lnTo>
                    <a:pt x="205861" y="0"/>
                  </a:lnTo>
                  <a:lnTo>
                    <a:pt x="237557" y="2539"/>
                  </a:lnTo>
                  <a:lnTo>
                    <a:pt x="254035" y="6349"/>
                  </a:lnTo>
                  <a:lnTo>
                    <a:pt x="269925" y="12699"/>
                  </a:lnTo>
                  <a:lnTo>
                    <a:pt x="285015" y="21589"/>
                  </a:lnTo>
                  <a:lnTo>
                    <a:pt x="299090" y="31749"/>
                  </a:lnTo>
                  <a:lnTo>
                    <a:pt x="206533" y="31749"/>
                  </a:lnTo>
                  <a:lnTo>
                    <a:pt x="182504" y="34289"/>
                  </a:lnTo>
                  <a:lnTo>
                    <a:pt x="139086" y="55879"/>
                  </a:lnTo>
                  <a:lnTo>
                    <a:pt x="111789" y="87629"/>
                  </a:lnTo>
                  <a:lnTo>
                    <a:pt x="103067" y="106679"/>
                  </a:lnTo>
                  <a:lnTo>
                    <a:pt x="97893" y="128269"/>
                  </a:lnTo>
                  <a:close/>
                </a:path>
                <a:path w="995680" h="994409">
                  <a:moveTo>
                    <a:pt x="675862" y="128269"/>
                  </a:moveTo>
                  <a:lnTo>
                    <a:pt x="643354" y="128269"/>
                  </a:lnTo>
                  <a:lnTo>
                    <a:pt x="649376" y="100329"/>
                  </a:lnTo>
                  <a:lnTo>
                    <a:pt x="675910" y="52069"/>
                  </a:lnTo>
                  <a:lnTo>
                    <a:pt x="722583" y="13969"/>
                  </a:lnTo>
                  <a:lnTo>
                    <a:pt x="783440" y="0"/>
                  </a:lnTo>
                  <a:lnTo>
                    <a:pt x="815495" y="2539"/>
                  </a:lnTo>
                  <a:lnTo>
                    <a:pt x="855418" y="16509"/>
                  </a:lnTo>
                  <a:lnTo>
                    <a:pt x="875553" y="31749"/>
                  </a:lnTo>
                  <a:lnTo>
                    <a:pt x="784133" y="31749"/>
                  </a:lnTo>
                  <a:lnTo>
                    <a:pt x="759890" y="34289"/>
                  </a:lnTo>
                  <a:lnTo>
                    <a:pt x="716237" y="57149"/>
                  </a:lnTo>
                  <a:lnTo>
                    <a:pt x="689476" y="88899"/>
                  </a:lnTo>
                  <a:lnTo>
                    <a:pt x="680938" y="107949"/>
                  </a:lnTo>
                  <a:lnTo>
                    <a:pt x="675862" y="128269"/>
                  </a:lnTo>
                  <a:close/>
                </a:path>
                <a:path w="995680" h="994409">
                  <a:moveTo>
                    <a:pt x="290602" y="59689"/>
                  </a:moveTo>
                  <a:lnTo>
                    <a:pt x="284470" y="59689"/>
                  </a:lnTo>
                  <a:lnTo>
                    <a:pt x="278814" y="55879"/>
                  </a:lnTo>
                  <a:lnTo>
                    <a:pt x="267925" y="48259"/>
                  </a:lnTo>
                  <a:lnTo>
                    <a:pt x="256269" y="41909"/>
                  </a:lnTo>
                  <a:lnTo>
                    <a:pt x="244015" y="36829"/>
                  </a:lnTo>
                  <a:lnTo>
                    <a:pt x="231329" y="33019"/>
                  </a:lnTo>
                  <a:lnTo>
                    <a:pt x="206533" y="31749"/>
                  </a:lnTo>
                  <a:lnTo>
                    <a:pt x="299090" y="31749"/>
                  </a:lnTo>
                  <a:lnTo>
                    <a:pt x="303138" y="35559"/>
                  </a:lnTo>
                  <a:lnTo>
                    <a:pt x="304923" y="41909"/>
                  </a:lnTo>
                  <a:lnTo>
                    <a:pt x="304370" y="48259"/>
                  </a:lnTo>
                  <a:lnTo>
                    <a:pt x="301402" y="53339"/>
                  </a:lnTo>
                  <a:lnTo>
                    <a:pt x="296486" y="58419"/>
                  </a:lnTo>
                  <a:lnTo>
                    <a:pt x="290602" y="59689"/>
                  </a:lnTo>
                  <a:close/>
                </a:path>
                <a:path w="995680" h="994409">
                  <a:moveTo>
                    <a:pt x="878369" y="257809"/>
                  </a:moveTo>
                  <a:lnTo>
                    <a:pt x="815398" y="257809"/>
                  </a:lnTo>
                  <a:lnTo>
                    <a:pt x="820808" y="255269"/>
                  </a:lnTo>
                  <a:lnTo>
                    <a:pt x="857153" y="234949"/>
                  </a:lnTo>
                  <a:lnTo>
                    <a:pt x="883302" y="204469"/>
                  </a:lnTo>
                  <a:lnTo>
                    <a:pt x="897191" y="165099"/>
                  </a:lnTo>
                  <a:lnTo>
                    <a:pt x="896757" y="123189"/>
                  </a:lnTo>
                  <a:lnTo>
                    <a:pt x="866235" y="64769"/>
                  </a:lnTo>
                  <a:lnTo>
                    <a:pt x="809250" y="33019"/>
                  </a:lnTo>
                  <a:lnTo>
                    <a:pt x="784133" y="31749"/>
                  </a:lnTo>
                  <a:lnTo>
                    <a:pt x="875553" y="31749"/>
                  </a:lnTo>
                  <a:lnTo>
                    <a:pt x="913996" y="76199"/>
                  </a:lnTo>
                  <a:lnTo>
                    <a:pt x="928302" y="116839"/>
                  </a:lnTo>
                  <a:lnTo>
                    <a:pt x="929859" y="128269"/>
                  </a:lnTo>
                  <a:lnTo>
                    <a:pt x="931095" y="128269"/>
                  </a:lnTo>
                  <a:lnTo>
                    <a:pt x="956069" y="133349"/>
                  </a:lnTo>
                  <a:lnTo>
                    <a:pt x="976482" y="146049"/>
                  </a:lnTo>
                  <a:lnTo>
                    <a:pt x="985951" y="160019"/>
                  </a:lnTo>
                  <a:lnTo>
                    <a:pt x="930260" y="160019"/>
                  </a:lnTo>
                  <a:lnTo>
                    <a:pt x="920265" y="200659"/>
                  </a:lnTo>
                  <a:lnTo>
                    <a:pt x="899442" y="237489"/>
                  </a:lnTo>
                  <a:lnTo>
                    <a:pt x="878369" y="257809"/>
                  </a:lnTo>
                  <a:close/>
                </a:path>
                <a:path w="995680" h="994409">
                  <a:moveTo>
                    <a:pt x="164306" y="128269"/>
                  </a:moveTo>
                  <a:lnTo>
                    <a:pt x="130626" y="128269"/>
                  </a:lnTo>
                  <a:lnTo>
                    <a:pt x="134996" y="114299"/>
                  </a:lnTo>
                  <a:lnTo>
                    <a:pt x="161079" y="80009"/>
                  </a:lnTo>
                  <a:lnTo>
                    <a:pt x="209893" y="64769"/>
                  </a:lnTo>
                  <a:lnTo>
                    <a:pt x="227460" y="67309"/>
                  </a:lnTo>
                  <a:lnTo>
                    <a:pt x="248200" y="74929"/>
                  </a:lnTo>
                  <a:lnTo>
                    <a:pt x="265671" y="88899"/>
                  </a:lnTo>
                  <a:lnTo>
                    <a:pt x="271334" y="96519"/>
                  </a:lnTo>
                  <a:lnTo>
                    <a:pt x="209555" y="96519"/>
                  </a:lnTo>
                  <a:lnTo>
                    <a:pt x="199208" y="97789"/>
                  </a:lnTo>
                  <a:lnTo>
                    <a:pt x="167175" y="121919"/>
                  </a:lnTo>
                  <a:lnTo>
                    <a:pt x="164306" y="128269"/>
                  </a:lnTo>
                  <a:close/>
                </a:path>
                <a:path w="995680" h="994409">
                  <a:moveTo>
                    <a:pt x="742195" y="128269"/>
                  </a:moveTo>
                  <a:lnTo>
                    <a:pt x="708403" y="128269"/>
                  </a:lnTo>
                  <a:lnTo>
                    <a:pt x="712550" y="114299"/>
                  </a:lnTo>
                  <a:lnTo>
                    <a:pt x="737170" y="82549"/>
                  </a:lnTo>
                  <a:lnTo>
                    <a:pt x="787226" y="64769"/>
                  </a:lnTo>
                  <a:lnTo>
                    <a:pt x="805381" y="67309"/>
                  </a:lnTo>
                  <a:lnTo>
                    <a:pt x="826121" y="74929"/>
                  </a:lnTo>
                  <a:lnTo>
                    <a:pt x="843592" y="88899"/>
                  </a:lnTo>
                  <a:lnTo>
                    <a:pt x="849256" y="96519"/>
                  </a:lnTo>
                  <a:lnTo>
                    <a:pt x="787109" y="96519"/>
                  </a:lnTo>
                  <a:lnTo>
                    <a:pt x="776451" y="97789"/>
                  </a:lnTo>
                  <a:lnTo>
                    <a:pt x="744891" y="121919"/>
                  </a:lnTo>
                  <a:lnTo>
                    <a:pt x="742195" y="128269"/>
                  </a:lnTo>
                  <a:close/>
                </a:path>
                <a:path w="995680" h="994409">
                  <a:moveTo>
                    <a:pt x="300448" y="257809"/>
                  </a:moveTo>
                  <a:lnTo>
                    <a:pt x="237493" y="257809"/>
                  </a:lnTo>
                  <a:lnTo>
                    <a:pt x="242903" y="255269"/>
                  </a:lnTo>
                  <a:lnTo>
                    <a:pt x="279248" y="234949"/>
                  </a:lnTo>
                  <a:lnTo>
                    <a:pt x="305397" y="204469"/>
                  </a:lnTo>
                  <a:lnTo>
                    <a:pt x="319286" y="165099"/>
                  </a:lnTo>
                  <a:lnTo>
                    <a:pt x="318852" y="123189"/>
                  </a:lnTo>
                  <a:lnTo>
                    <a:pt x="317471" y="115569"/>
                  </a:lnTo>
                  <a:lnTo>
                    <a:pt x="315352" y="107949"/>
                  </a:lnTo>
                  <a:lnTo>
                    <a:pt x="312559" y="101599"/>
                  </a:lnTo>
                  <a:lnTo>
                    <a:pt x="311350" y="95249"/>
                  </a:lnTo>
                  <a:lnTo>
                    <a:pt x="312591" y="88899"/>
                  </a:lnTo>
                  <a:lnTo>
                    <a:pt x="315999" y="83819"/>
                  </a:lnTo>
                  <a:lnTo>
                    <a:pt x="321292" y="81279"/>
                  </a:lnTo>
                  <a:lnTo>
                    <a:pt x="327568" y="80009"/>
                  </a:lnTo>
                  <a:lnTo>
                    <a:pt x="333597" y="81279"/>
                  </a:lnTo>
                  <a:lnTo>
                    <a:pt x="338711" y="83819"/>
                  </a:lnTo>
                  <a:lnTo>
                    <a:pt x="342241" y="88899"/>
                  </a:lnTo>
                  <a:lnTo>
                    <a:pt x="344793" y="96519"/>
                  </a:lnTo>
                  <a:lnTo>
                    <a:pt x="347003" y="102869"/>
                  </a:lnTo>
                  <a:lnTo>
                    <a:pt x="351938" y="128269"/>
                  </a:lnTo>
                  <a:lnTo>
                    <a:pt x="864830" y="128269"/>
                  </a:lnTo>
                  <a:lnTo>
                    <a:pt x="866012" y="157479"/>
                  </a:lnTo>
                  <a:lnTo>
                    <a:pt x="865191" y="160019"/>
                  </a:lnTo>
                  <a:lnTo>
                    <a:pt x="352339" y="160019"/>
                  </a:lnTo>
                  <a:lnTo>
                    <a:pt x="342343" y="200659"/>
                  </a:lnTo>
                  <a:lnTo>
                    <a:pt x="321520" y="237489"/>
                  </a:lnTo>
                  <a:lnTo>
                    <a:pt x="300448" y="257809"/>
                  </a:lnTo>
                  <a:close/>
                </a:path>
                <a:path w="995680" h="994409">
                  <a:moveTo>
                    <a:pt x="843636" y="994409"/>
                  </a:moveTo>
                  <a:lnTo>
                    <a:pt x="64213" y="994409"/>
                  </a:lnTo>
                  <a:lnTo>
                    <a:pt x="39239" y="989329"/>
                  </a:lnTo>
                  <a:lnTo>
                    <a:pt x="18826" y="975359"/>
                  </a:lnTo>
                  <a:lnTo>
                    <a:pt x="5053" y="955039"/>
                  </a:lnTo>
                  <a:lnTo>
                    <a:pt x="0" y="930909"/>
                  </a:lnTo>
                  <a:lnTo>
                    <a:pt x="0" y="191769"/>
                  </a:lnTo>
                  <a:lnTo>
                    <a:pt x="5053" y="166369"/>
                  </a:lnTo>
                  <a:lnTo>
                    <a:pt x="18826" y="146049"/>
                  </a:lnTo>
                  <a:lnTo>
                    <a:pt x="39239" y="133349"/>
                  </a:lnTo>
                  <a:lnTo>
                    <a:pt x="64213" y="128269"/>
                  </a:lnTo>
                  <a:lnTo>
                    <a:pt x="253530" y="128269"/>
                  </a:lnTo>
                  <a:lnTo>
                    <a:pt x="248058" y="116839"/>
                  </a:lnTo>
                  <a:lnTo>
                    <a:pt x="240373" y="109219"/>
                  </a:lnTo>
                  <a:lnTo>
                    <a:pt x="230926" y="101599"/>
                  </a:lnTo>
                  <a:lnTo>
                    <a:pt x="220171" y="97789"/>
                  </a:lnTo>
                  <a:lnTo>
                    <a:pt x="209555" y="96519"/>
                  </a:lnTo>
                  <a:lnTo>
                    <a:pt x="271334" y="96519"/>
                  </a:lnTo>
                  <a:lnTo>
                    <a:pt x="278886" y="106679"/>
                  </a:lnTo>
                  <a:lnTo>
                    <a:pt x="286857" y="126999"/>
                  </a:lnTo>
                  <a:lnTo>
                    <a:pt x="288091" y="157479"/>
                  </a:lnTo>
                  <a:lnTo>
                    <a:pt x="287270" y="160019"/>
                  </a:lnTo>
                  <a:lnTo>
                    <a:pt x="64213" y="160019"/>
                  </a:lnTo>
                  <a:lnTo>
                    <a:pt x="51726" y="162559"/>
                  </a:lnTo>
                  <a:lnTo>
                    <a:pt x="41520" y="168909"/>
                  </a:lnTo>
                  <a:lnTo>
                    <a:pt x="34633" y="179069"/>
                  </a:lnTo>
                  <a:lnTo>
                    <a:pt x="32106" y="191769"/>
                  </a:lnTo>
                  <a:lnTo>
                    <a:pt x="32106" y="353059"/>
                  </a:lnTo>
                  <a:lnTo>
                    <a:pt x="875759" y="353059"/>
                  </a:lnTo>
                  <a:lnTo>
                    <a:pt x="882935" y="359409"/>
                  </a:lnTo>
                  <a:lnTo>
                    <a:pt x="882935" y="377189"/>
                  </a:lnTo>
                  <a:lnTo>
                    <a:pt x="875759" y="384809"/>
                  </a:lnTo>
                  <a:lnTo>
                    <a:pt x="32106" y="384809"/>
                  </a:lnTo>
                  <a:lnTo>
                    <a:pt x="32106" y="834389"/>
                  </a:lnTo>
                  <a:lnTo>
                    <a:pt x="37160" y="858519"/>
                  </a:lnTo>
                  <a:lnTo>
                    <a:pt x="50933" y="878839"/>
                  </a:lnTo>
                  <a:lnTo>
                    <a:pt x="71346" y="892809"/>
                  </a:lnTo>
                  <a:lnTo>
                    <a:pt x="96320" y="897889"/>
                  </a:lnTo>
                  <a:lnTo>
                    <a:pt x="906015" y="897889"/>
                  </a:lnTo>
                  <a:lnTo>
                    <a:pt x="898390" y="905509"/>
                  </a:lnTo>
                  <a:lnTo>
                    <a:pt x="32106" y="905509"/>
                  </a:lnTo>
                  <a:lnTo>
                    <a:pt x="32106" y="930909"/>
                  </a:lnTo>
                  <a:lnTo>
                    <a:pt x="34633" y="942339"/>
                  </a:lnTo>
                  <a:lnTo>
                    <a:pt x="41520" y="952499"/>
                  </a:lnTo>
                  <a:lnTo>
                    <a:pt x="51726" y="960119"/>
                  </a:lnTo>
                  <a:lnTo>
                    <a:pt x="64213" y="962659"/>
                  </a:lnTo>
                  <a:lnTo>
                    <a:pt x="843636" y="962659"/>
                  </a:lnTo>
                  <a:lnTo>
                    <a:pt x="850812" y="970279"/>
                  </a:lnTo>
                  <a:lnTo>
                    <a:pt x="850812" y="986789"/>
                  </a:lnTo>
                  <a:lnTo>
                    <a:pt x="843636" y="994409"/>
                  </a:lnTo>
                  <a:close/>
                </a:path>
                <a:path w="995680" h="994409">
                  <a:moveTo>
                    <a:pt x="864830" y="128269"/>
                  </a:moveTo>
                  <a:lnTo>
                    <a:pt x="831452" y="128269"/>
                  </a:lnTo>
                  <a:lnTo>
                    <a:pt x="825980" y="116839"/>
                  </a:lnTo>
                  <a:lnTo>
                    <a:pt x="818296" y="109219"/>
                  </a:lnTo>
                  <a:lnTo>
                    <a:pt x="808854" y="101599"/>
                  </a:lnTo>
                  <a:lnTo>
                    <a:pt x="798109" y="97789"/>
                  </a:lnTo>
                  <a:lnTo>
                    <a:pt x="787109" y="96519"/>
                  </a:lnTo>
                  <a:lnTo>
                    <a:pt x="849256" y="96519"/>
                  </a:lnTo>
                  <a:lnTo>
                    <a:pt x="856807" y="106679"/>
                  </a:lnTo>
                  <a:lnTo>
                    <a:pt x="864779" y="126999"/>
                  </a:lnTo>
                  <a:lnTo>
                    <a:pt x="864830" y="128269"/>
                  </a:lnTo>
                  <a:close/>
                </a:path>
                <a:path w="995680" h="994409">
                  <a:moveTo>
                    <a:pt x="243529" y="288289"/>
                  </a:moveTo>
                  <a:lnTo>
                    <a:pt x="231875" y="288289"/>
                  </a:lnTo>
                  <a:lnTo>
                    <a:pt x="225036" y="285749"/>
                  </a:lnTo>
                  <a:lnTo>
                    <a:pt x="193978" y="251459"/>
                  </a:lnTo>
                  <a:lnTo>
                    <a:pt x="192640" y="241299"/>
                  </a:lnTo>
                  <a:lnTo>
                    <a:pt x="192640" y="237489"/>
                  </a:lnTo>
                  <a:lnTo>
                    <a:pt x="194917" y="222249"/>
                  </a:lnTo>
                  <a:lnTo>
                    <a:pt x="201391" y="209549"/>
                  </a:lnTo>
                  <a:lnTo>
                    <a:pt x="211528" y="199389"/>
                  </a:lnTo>
                  <a:lnTo>
                    <a:pt x="224795" y="193039"/>
                  </a:lnTo>
                  <a:lnTo>
                    <a:pt x="234590" y="187959"/>
                  </a:lnTo>
                  <a:lnTo>
                    <a:pt x="243236" y="180339"/>
                  </a:lnTo>
                  <a:lnTo>
                    <a:pt x="250178" y="171449"/>
                  </a:lnTo>
                  <a:lnTo>
                    <a:pt x="254863" y="160019"/>
                  </a:lnTo>
                  <a:lnTo>
                    <a:pt x="287270" y="160019"/>
                  </a:lnTo>
                  <a:lnTo>
                    <a:pt x="279063" y="185419"/>
                  </a:lnTo>
                  <a:lnTo>
                    <a:pt x="261162" y="208279"/>
                  </a:lnTo>
                  <a:lnTo>
                    <a:pt x="235775" y="222249"/>
                  </a:lnTo>
                  <a:lnTo>
                    <a:pt x="229081" y="224789"/>
                  </a:lnTo>
                  <a:lnTo>
                    <a:pt x="224747" y="231139"/>
                  </a:lnTo>
                  <a:lnTo>
                    <a:pt x="224747" y="246379"/>
                  </a:lnTo>
                  <a:lnTo>
                    <a:pt x="227123" y="250189"/>
                  </a:lnTo>
                  <a:lnTo>
                    <a:pt x="233207" y="255269"/>
                  </a:lnTo>
                  <a:lnTo>
                    <a:pt x="237493" y="257809"/>
                  </a:lnTo>
                  <a:lnTo>
                    <a:pt x="300448" y="257809"/>
                  </a:lnTo>
                  <a:lnTo>
                    <a:pt x="291228" y="266699"/>
                  </a:lnTo>
                  <a:lnTo>
                    <a:pt x="252824" y="285749"/>
                  </a:lnTo>
                  <a:lnTo>
                    <a:pt x="243529" y="288289"/>
                  </a:lnTo>
                  <a:close/>
                </a:path>
                <a:path w="995680" h="994409">
                  <a:moveTo>
                    <a:pt x="821451" y="288289"/>
                  </a:moveTo>
                  <a:lnTo>
                    <a:pt x="809796" y="288289"/>
                  </a:lnTo>
                  <a:lnTo>
                    <a:pt x="802957" y="285749"/>
                  </a:lnTo>
                  <a:lnTo>
                    <a:pt x="771900" y="251459"/>
                  </a:lnTo>
                  <a:lnTo>
                    <a:pt x="770561" y="241299"/>
                  </a:lnTo>
                  <a:lnTo>
                    <a:pt x="770561" y="237489"/>
                  </a:lnTo>
                  <a:lnTo>
                    <a:pt x="772838" y="222249"/>
                  </a:lnTo>
                  <a:lnTo>
                    <a:pt x="779314" y="209549"/>
                  </a:lnTo>
                  <a:lnTo>
                    <a:pt x="789457" y="199389"/>
                  </a:lnTo>
                  <a:lnTo>
                    <a:pt x="802732" y="193039"/>
                  </a:lnTo>
                  <a:lnTo>
                    <a:pt x="812528" y="187959"/>
                  </a:lnTo>
                  <a:lnTo>
                    <a:pt x="821174" y="180339"/>
                  </a:lnTo>
                  <a:lnTo>
                    <a:pt x="828116" y="171449"/>
                  </a:lnTo>
                  <a:lnTo>
                    <a:pt x="832800" y="160019"/>
                  </a:lnTo>
                  <a:lnTo>
                    <a:pt x="865191" y="160019"/>
                  </a:lnTo>
                  <a:lnTo>
                    <a:pt x="856985" y="185419"/>
                  </a:lnTo>
                  <a:lnTo>
                    <a:pt x="839084" y="208279"/>
                  </a:lnTo>
                  <a:lnTo>
                    <a:pt x="813697" y="222249"/>
                  </a:lnTo>
                  <a:lnTo>
                    <a:pt x="807002" y="224789"/>
                  </a:lnTo>
                  <a:lnTo>
                    <a:pt x="802668" y="231139"/>
                  </a:lnTo>
                  <a:lnTo>
                    <a:pt x="802668" y="246379"/>
                  </a:lnTo>
                  <a:lnTo>
                    <a:pt x="805044" y="250189"/>
                  </a:lnTo>
                  <a:lnTo>
                    <a:pt x="811112" y="255269"/>
                  </a:lnTo>
                  <a:lnTo>
                    <a:pt x="815398" y="257809"/>
                  </a:lnTo>
                  <a:lnTo>
                    <a:pt x="878369" y="257809"/>
                  </a:lnTo>
                  <a:lnTo>
                    <a:pt x="869150" y="266699"/>
                  </a:lnTo>
                  <a:lnTo>
                    <a:pt x="830745" y="285749"/>
                  </a:lnTo>
                  <a:lnTo>
                    <a:pt x="821451" y="288289"/>
                  </a:lnTo>
                  <a:close/>
                </a:path>
                <a:path w="995680" h="994409">
                  <a:moveTo>
                    <a:pt x="906015" y="897889"/>
                  </a:moveTo>
                  <a:lnTo>
                    <a:pt x="850828" y="897889"/>
                  </a:lnTo>
                  <a:lnTo>
                    <a:pt x="850828" y="792479"/>
                  </a:lnTo>
                  <a:lnTo>
                    <a:pt x="858004" y="786129"/>
                  </a:lnTo>
                  <a:lnTo>
                    <a:pt x="963202" y="786129"/>
                  </a:lnTo>
                  <a:lnTo>
                    <a:pt x="963202" y="384809"/>
                  </a:lnTo>
                  <a:lnTo>
                    <a:pt x="922217" y="384809"/>
                  </a:lnTo>
                  <a:lnTo>
                    <a:pt x="915042" y="377189"/>
                  </a:lnTo>
                  <a:lnTo>
                    <a:pt x="915042" y="359409"/>
                  </a:lnTo>
                  <a:lnTo>
                    <a:pt x="922217" y="353059"/>
                  </a:lnTo>
                  <a:lnTo>
                    <a:pt x="963202" y="353059"/>
                  </a:lnTo>
                  <a:lnTo>
                    <a:pt x="963202" y="191769"/>
                  </a:lnTo>
                  <a:lnTo>
                    <a:pt x="960675" y="179069"/>
                  </a:lnTo>
                  <a:lnTo>
                    <a:pt x="953788" y="168909"/>
                  </a:lnTo>
                  <a:lnTo>
                    <a:pt x="943582" y="162559"/>
                  </a:lnTo>
                  <a:lnTo>
                    <a:pt x="931095" y="160019"/>
                  </a:lnTo>
                  <a:lnTo>
                    <a:pt x="985951" y="160019"/>
                  </a:lnTo>
                  <a:lnTo>
                    <a:pt x="990255" y="166369"/>
                  </a:lnTo>
                  <a:lnTo>
                    <a:pt x="995309" y="191769"/>
                  </a:lnTo>
                  <a:lnTo>
                    <a:pt x="995309" y="817879"/>
                  </a:lnTo>
                  <a:lnTo>
                    <a:pt x="882935" y="817879"/>
                  </a:lnTo>
                  <a:lnTo>
                    <a:pt x="882935" y="875029"/>
                  </a:lnTo>
                  <a:lnTo>
                    <a:pt x="928890" y="875029"/>
                  </a:lnTo>
                  <a:lnTo>
                    <a:pt x="906015" y="897889"/>
                  </a:lnTo>
                  <a:close/>
                </a:path>
                <a:path w="995680" h="994409">
                  <a:moveTo>
                    <a:pt x="928890" y="875029"/>
                  </a:moveTo>
                  <a:lnTo>
                    <a:pt x="882935" y="875029"/>
                  </a:lnTo>
                  <a:lnTo>
                    <a:pt x="940502" y="817879"/>
                  </a:lnTo>
                  <a:lnTo>
                    <a:pt x="995309" y="817879"/>
                  </a:lnTo>
                  <a:lnTo>
                    <a:pt x="995309" y="840739"/>
                  </a:lnTo>
                  <a:lnTo>
                    <a:pt x="963202" y="840739"/>
                  </a:lnTo>
                  <a:lnTo>
                    <a:pt x="928890" y="875029"/>
                  </a:lnTo>
                  <a:close/>
                </a:path>
                <a:path w="995680" h="994409">
                  <a:moveTo>
                    <a:pt x="931095" y="994409"/>
                  </a:moveTo>
                  <a:lnTo>
                    <a:pt x="890111" y="994409"/>
                  </a:lnTo>
                  <a:lnTo>
                    <a:pt x="882935" y="986789"/>
                  </a:lnTo>
                  <a:lnTo>
                    <a:pt x="882935" y="970279"/>
                  </a:lnTo>
                  <a:lnTo>
                    <a:pt x="890111" y="962659"/>
                  </a:lnTo>
                  <a:lnTo>
                    <a:pt x="931095" y="962659"/>
                  </a:lnTo>
                  <a:lnTo>
                    <a:pt x="943582" y="960119"/>
                  </a:lnTo>
                  <a:lnTo>
                    <a:pt x="953788" y="952499"/>
                  </a:lnTo>
                  <a:lnTo>
                    <a:pt x="960675" y="942339"/>
                  </a:lnTo>
                  <a:lnTo>
                    <a:pt x="963202" y="930909"/>
                  </a:lnTo>
                  <a:lnTo>
                    <a:pt x="963202" y="840739"/>
                  </a:lnTo>
                  <a:lnTo>
                    <a:pt x="995309" y="840739"/>
                  </a:lnTo>
                  <a:lnTo>
                    <a:pt x="995309" y="930909"/>
                  </a:lnTo>
                  <a:lnTo>
                    <a:pt x="990255" y="955039"/>
                  </a:lnTo>
                  <a:lnTo>
                    <a:pt x="976482" y="975359"/>
                  </a:lnTo>
                  <a:lnTo>
                    <a:pt x="956069" y="989329"/>
                  </a:lnTo>
                  <a:lnTo>
                    <a:pt x="931095" y="994409"/>
                  </a:lnTo>
                  <a:close/>
                </a:path>
                <a:path w="995680" h="994409">
                  <a:moveTo>
                    <a:pt x="869033" y="930909"/>
                  </a:moveTo>
                  <a:lnTo>
                    <a:pt x="96320" y="930909"/>
                  </a:lnTo>
                  <a:lnTo>
                    <a:pt x="78270" y="928369"/>
                  </a:lnTo>
                  <a:lnTo>
                    <a:pt x="61353" y="923289"/>
                  </a:lnTo>
                  <a:lnTo>
                    <a:pt x="45867" y="915669"/>
                  </a:lnTo>
                  <a:lnTo>
                    <a:pt x="32106" y="905509"/>
                  </a:lnTo>
                  <a:lnTo>
                    <a:pt x="898390" y="905509"/>
                  </a:lnTo>
                  <a:lnTo>
                    <a:pt x="876786" y="927099"/>
                  </a:lnTo>
                  <a:lnTo>
                    <a:pt x="875021" y="928369"/>
                  </a:lnTo>
                  <a:lnTo>
                    <a:pt x="871120" y="929639"/>
                  </a:lnTo>
                  <a:lnTo>
                    <a:pt x="869033" y="930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746" y="7087936"/>
              <a:ext cx="96320" cy="192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319" y="7087936"/>
              <a:ext cx="96320" cy="1926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173" y="7087936"/>
              <a:ext cx="96320" cy="1926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038" y="7087936"/>
              <a:ext cx="96320" cy="19264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51459" y="7087945"/>
              <a:ext cx="96520" cy="193040"/>
            </a:xfrm>
            <a:custGeom>
              <a:avLst/>
              <a:gdLst/>
              <a:ahLst/>
              <a:cxnLst/>
              <a:rect l="l" t="t" r="r" b="b"/>
              <a:pathLst>
                <a:path w="96520" h="193040">
                  <a:moveTo>
                    <a:pt x="32105" y="7175"/>
                  </a:moveTo>
                  <a:lnTo>
                    <a:pt x="24930" y="0"/>
                  </a:lnTo>
                  <a:lnTo>
                    <a:pt x="7175" y="0"/>
                  </a:lnTo>
                  <a:lnTo>
                    <a:pt x="0" y="7175"/>
                  </a:lnTo>
                  <a:lnTo>
                    <a:pt x="0" y="57035"/>
                  </a:lnTo>
                  <a:lnTo>
                    <a:pt x="7175" y="64211"/>
                  </a:lnTo>
                  <a:lnTo>
                    <a:pt x="16052" y="64211"/>
                  </a:lnTo>
                  <a:lnTo>
                    <a:pt x="24930" y="64211"/>
                  </a:lnTo>
                  <a:lnTo>
                    <a:pt x="32105" y="57035"/>
                  </a:lnTo>
                  <a:lnTo>
                    <a:pt x="32105" y="7175"/>
                  </a:lnTo>
                  <a:close/>
                </a:path>
                <a:path w="96520" h="193040">
                  <a:moveTo>
                    <a:pt x="96316" y="7175"/>
                  </a:moveTo>
                  <a:lnTo>
                    <a:pt x="89141" y="0"/>
                  </a:lnTo>
                  <a:lnTo>
                    <a:pt x="80264" y="0"/>
                  </a:lnTo>
                  <a:lnTo>
                    <a:pt x="71386" y="0"/>
                  </a:lnTo>
                  <a:lnTo>
                    <a:pt x="64211" y="7175"/>
                  </a:lnTo>
                  <a:lnTo>
                    <a:pt x="64211" y="153339"/>
                  </a:lnTo>
                  <a:lnTo>
                    <a:pt x="57023" y="160528"/>
                  </a:lnTo>
                  <a:lnTo>
                    <a:pt x="39293" y="160528"/>
                  </a:lnTo>
                  <a:lnTo>
                    <a:pt x="32105" y="153339"/>
                  </a:lnTo>
                  <a:lnTo>
                    <a:pt x="32105" y="103492"/>
                  </a:lnTo>
                  <a:lnTo>
                    <a:pt x="24930" y="96316"/>
                  </a:lnTo>
                  <a:lnTo>
                    <a:pt x="7175" y="96316"/>
                  </a:lnTo>
                  <a:lnTo>
                    <a:pt x="0" y="103492"/>
                  </a:lnTo>
                  <a:lnTo>
                    <a:pt x="0" y="144475"/>
                  </a:lnTo>
                  <a:lnTo>
                    <a:pt x="3797" y="163207"/>
                  </a:lnTo>
                  <a:lnTo>
                    <a:pt x="14122" y="178511"/>
                  </a:lnTo>
                  <a:lnTo>
                    <a:pt x="29438" y="188849"/>
                  </a:lnTo>
                  <a:lnTo>
                    <a:pt x="48158" y="192633"/>
                  </a:lnTo>
                  <a:lnTo>
                    <a:pt x="66890" y="188849"/>
                  </a:lnTo>
                  <a:lnTo>
                    <a:pt x="82194" y="178511"/>
                  </a:lnTo>
                  <a:lnTo>
                    <a:pt x="92532" y="163207"/>
                  </a:lnTo>
                  <a:lnTo>
                    <a:pt x="96316" y="144475"/>
                  </a:lnTo>
                  <a:lnTo>
                    <a:pt x="96316" y="7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892" y="7086828"/>
              <a:ext cx="96320" cy="1937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946" y="2750734"/>
              <a:ext cx="1368542" cy="128943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50" y="4577810"/>
              <a:ext cx="1404371" cy="1250949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15929350" y="2765279"/>
            <a:ext cx="2338705" cy="5701030"/>
            <a:chOff x="15929350" y="2765279"/>
            <a:chExt cx="2338705" cy="5701030"/>
          </a:xfrm>
        </p:grpSpPr>
        <p:sp>
          <p:nvSpPr>
            <p:cNvPr id="27" name="object 27" descr=""/>
            <p:cNvSpPr/>
            <p:nvPr/>
          </p:nvSpPr>
          <p:spPr>
            <a:xfrm>
              <a:off x="16713468" y="2765279"/>
              <a:ext cx="1548765" cy="1550670"/>
            </a:xfrm>
            <a:custGeom>
              <a:avLst/>
              <a:gdLst/>
              <a:ahLst/>
              <a:cxnLst/>
              <a:rect l="l" t="t" r="r" b="b"/>
              <a:pathLst>
                <a:path w="1548765" h="1550670">
                  <a:moveTo>
                    <a:pt x="0" y="1550127"/>
                  </a:moveTo>
                  <a:lnTo>
                    <a:pt x="1548440" y="1550127"/>
                  </a:lnTo>
                  <a:lnTo>
                    <a:pt x="1548440" y="0"/>
                  </a:lnTo>
                  <a:lnTo>
                    <a:pt x="0" y="0"/>
                  </a:lnTo>
                  <a:lnTo>
                    <a:pt x="0" y="1550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5929350" y="2765279"/>
              <a:ext cx="784225" cy="2250440"/>
            </a:xfrm>
            <a:custGeom>
              <a:avLst/>
              <a:gdLst/>
              <a:ahLst/>
              <a:cxnLst/>
              <a:rect l="l" t="t" r="r" b="b"/>
              <a:pathLst>
                <a:path w="784225" h="2250440">
                  <a:moveTo>
                    <a:pt x="0" y="2250003"/>
                  </a:moveTo>
                  <a:lnTo>
                    <a:pt x="784118" y="1550187"/>
                  </a:lnTo>
                  <a:lnTo>
                    <a:pt x="784118" y="0"/>
                  </a:lnTo>
                  <a:lnTo>
                    <a:pt x="0" y="699875"/>
                  </a:lnTo>
                  <a:lnTo>
                    <a:pt x="0" y="2250003"/>
                  </a:lnTo>
                  <a:close/>
                </a:path>
              </a:pathLst>
            </a:custGeom>
            <a:solidFill>
              <a:srgbClr val="253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6719169" y="4482718"/>
              <a:ext cx="1548765" cy="3283585"/>
            </a:xfrm>
            <a:custGeom>
              <a:avLst/>
              <a:gdLst/>
              <a:ahLst/>
              <a:cxnLst/>
              <a:rect l="l" t="t" r="r" b="b"/>
              <a:pathLst>
                <a:path w="1548765" h="3283584">
                  <a:moveTo>
                    <a:pt x="1548434" y="1732978"/>
                  </a:moveTo>
                  <a:lnTo>
                    <a:pt x="0" y="1732978"/>
                  </a:lnTo>
                  <a:lnTo>
                    <a:pt x="0" y="3283102"/>
                  </a:lnTo>
                  <a:lnTo>
                    <a:pt x="1548434" y="3283102"/>
                  </a:lnTo>
                  <a:lnTo>
                    <a:pt x="1548434" y="1732978"/>
                  </a:lnTo>
                  <a:close/>
                </a:path>
                <a:path w="1548765" h="3283584">
                  <a:moveTo>
                    <a:pt x="1548434" y="0"/>
                  </a:moveTo>
                  <a:lnTo>
                    <a:pt x="0" y="0"/>
                  </a:lnTo>
                  <a:lnTo>
                    <a:pt x="0" y="1550123"/>
                  </a:lnTo>
                  <a:lnTo>
                    <a:pt x="1548434" y="1550123"/>
                  </a:lnTo>
                  <a:lnTo>
                    <a:pt x="1548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5935046" y="4482718"/>
              <a:ext cx="784225" cy="3983354"/>
            </a:xfrm>
            <a:custGeom>
              <a:avLst/>
              <a:gdLst/>
              <a:ahLst/>
              <a:cxnLst/>
              <a:rect l="l" t="t" r="r" b="b"/>
              <a:pathLst>
                <a:path w="784225" h="3983354">
                  <a:moveTo>
                    <a:pt x="784123" y="1732978"/>
                  </a:moveTo>
                  <a:lnTo>
                    <a:pt x="0" y="2432850"/>
                  </a:lnTo>
                  <a:lnTo>
                    <a:pt x="0" y="3982974"/>
                  </a:lnTo>
                  <a:lnTo>
                    <a:pt x="784123" y="3283166"/>
                  </a:lnTo>
                  <a:lnTo>
                    <a:pt x="784123" y="1732978"/>
                  </a:lnTo>
                  <a:close/>
                </a:path>
                <a:path w="784225" h="3983354">
                  <a:moveTo>
                    <a:pt x="784123" y="0"/>
                  </a:moveTo>
                  <a:lnTo>
                    <a:pt x="0" y="699871"/>
                  </a:lnTo>
                  <a:lnTo>
                    <a:pt x="0" y="2249995"/>
                  </a:lnTo>
                  <a:lnTo>
                    <a:pt x="784123" y="1550187"/>
                  </a:lnTo>
                  <a:lnTo>
                    <a:pt x="784123" y="0"/>
                  </a:lnTo>
                  <a:close/>
                </a:path>
              </a:pathLst>
            </a:custGeom>
            <a:solidFill>
              <a:srgbClr val="253C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72657" y="4579237"/>
              <a:ext cx="1248086" cy="131057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7639564" y="6229839"/>
              <a:ext cx="62865" cy="230504"/>
            </a:xfrm>
            <a:custGeom>
              <a:avLst/>
              <a:gdLst/>
              <a:ahLst/>
              <a:cxnLst/>
              <a:rect l="l" t="t" r="r" b="b"/>
              <a:pathLst>
                <a:path w="62865" h="230504">
                  <a:moveTo>
                    <a:pt x="30603" y="230054"/>
                  </a:moveTo>
                  <a:lnTo>
                    <a:pt x="21452" y="230054"/>
                  </a:lnTo>
                  <a:lnTo>
                    <a:pt x="17299" y="226749"/>
                  </a:lnTo>
                  <a:lnTo>
                    <a:pt x="13655" y="213677"/>
                  </a:lnTo>
                  <a:lnTo>
                    <a:pt x="16630" y="205371"/>
                  </a:lnTo>
                  <a:lnTo>
                    <a:pt x="22455" y="197837"/>
                  </a:lnTo>
                  <a:lnTo>
                    <a:pt x="23800" y="196368"/>
                  </a:lnTo>
                  <a:lnTo>
                    <a:pt x="25213" y="195185"/>
                  </a:lnTo>
                  <a:lnTo>
                    <a:pt x="26165" y="194187"/>
                  </a:lnTo>
                  <a:lnTo>
                    <a:pt x="17140" y="172985"/>
                  </a:lnTo>
                  <a:lnTo>
                    <a:pt x="11173" y="162158"/>
                  </a:lnTo>
                  <a:lnTo>
                    <a:pt x="5837" y="150872"/>
                  </a:lnTo>
                  <a:lnTo>
                    <a:pt x="1867" y="138849"/>
                  </a:lnTo>
                  <a:lnTo>
                    <a:pt x="0" y="125808"/>
                  </a:lnTo>
                  <a:lnTo>
                    <a:pt x="806" y="108669"/>
                  </a:lnTo>
                  <a:lnTo>
                    <a:pt x="4570" y="91996"/>
                  </a:lnTo>
                  <a:lnTo>
                    <a:pt x="11165" y="76186"/>
                  </a:lnTo>
                  <a:lnTo>
                    <a:pt x="20466" y="61633"/>
                  </a:lnTo>
                  <a:lnTo>
                    <a:pt x="22313" y="59250"/>
                  </a:lnTo>
                  <a:lnTo>
                    <a:pt x="25739" y="54736"/>
                  </a:lnTo>
                  <a:lnTo>
                    <a:pt x="26583" y="53545"/>
                  </a:lnTo>
                  <a:lnTo>
                    <a:pt x="27076" y="52748"/>
                  </a:lnTo>
                  <a:lnTo>
                    <a:pt x="27628" y="51707"/>
                  </a:lnTo>
                  <a:lnTo>
                    <a:pt x="28271" y="50541"/>
                  </a:lnTo>
                  <a:lnTo>
                    <a:pt x="28330" y="50331"/>
                  </a:lnTo>
                  <a:lnTo>
                    <a:pt x="28480" y="49912"/>
                  </a:lnTo>
                  <a:lnTo>
                    <a:pt x="28447" y="49358"/>
                  </a:lnTo>
                  <a:lnTo>
                    <a:pt x="28355" y="48460"/>
                  </a:lnTo>
                  <a:lnTo>
                    <a:pt x="28221" y="47714"/>
                  </a:lnTo>
                  <a:lnTo>
                    <a:pt x="28129" y="47328"/>
                  </a:lnTo>
                  <a:lnTo>
                    <a:pt x="27904" y="46380"/>
                  </a:lnTo>
                  <a:lnTo>
                    <a:pt x="26642" y="42378"/>
                  </a:lnTo>
                  <a:lnTo>
                    <a:pt x="25121" y="38820"/>
                  </a:lnTo>
                  <a:lnTo>
                    <a:pt x="22990" y="34751"/>
                  </a:lnTo>
                  <a:lnTo>
                    <a:pt x="19229" y="27510"/>
                  </a:lnTo>
                  <a:lnTo>
                    <a:pt x="36119" y="0"/>
                  </a:lnTo>
                  <a:lnTo>
                    <a:pt x="46941" y="0"/>
                  </a:lnTo>
                  <a:lnTo>
                    <a:pt x="50275" y="2063"/>
                  </a:lnTo>
                  <a:lnTo>
                    <a:pt x="58415" y="17702"/>
                  </a:lnTo>
                  <a:lnTo>
                    <a:pt x="61658" y="29281"/>
                  </a:lnTo>
                  <a:lnTo>
                    <a:pt x="62343" y="33820"/>
                  </a:lnTo>
                  <a:lnTo>
                    <a:pt x="62092" y="38501"/>
                  </a:lnTo>
                  <a:lnTo>
                    <a:pt x="40222" y="84806"/>
                  </a:lnTo>
                  <a:lnTo>
                    <a:pt x="37380" y="90285"/>
                  </a:lnTo>
                  <a:lnTo>
                    <a:pt x="36762" y="91686"/>
                  </a:lnTo>
                  <a:lnTo>
                    <a:pt x="33854" y="99958"/>
                  </a:lnTo>
                  <a:lnTo>
                    <a:pt x="32943" y="106897"/>
                  </a:lnTo>
                  <a:lnTo>
                    <a:pt x="33670" y="114591"/>
                  </a:lnTo>
                  <a:lnTo>
                    <a:pt x="51504" y="153185"/>
                  </a:lnTo>
                  <a:lnTo>
                    <a:pt x="54780" y="160560"/>
                  </a:lnTo>
                  <a:lnTo>
                    <a:pt x="55540" y="162439"/>
                  </a:lnTo>
                  <a:lnTo>
                    <a:pt x="56226" y="164360"/>
                  </a:lnTo>
                  <a:lnTo>
                    <a:pt x="59350" y="179121"/>
                  </a:lnTo>
                  <a:lnTo>
                    <a:pt x="58382" y="193617"/>
                  </a:lnTo>
                  <a:lnTo>
                    <a:pt x="34915" y="228368"/>
                  </a:lnTo>
                  <a:lnTo>
                    <a:pt x="30603" y="230054"/>
                  </a:lnTo>
                  <a:close/>
                </a:path>
              </a:pathLst>
            </a:custGeom>
            <a:solidFill>
              <a:srgbClr val="FDC22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05090" y="6292059"/>
              <a:ext cx="1390698" cy="142485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6890848" y="2948329"/>
              <a:ext cx="1250950" cy="1085850"/>
            </a:xfrm>
            <a:custGeom>
              <a:avLst/>
              <a:gdLst/>
              <a:ahLst/>
              <a:cxnLst/>
              <a:rect l="l" t="t" r="r" b="b"/>
              <a:pathLst>
                <a:path w="1250950" h="1085850">
                  <a:moveTo>
                    <a:pt x="681240" y="387172"/>
                  </a:moveTo>
                  <a:lnTo>
                    <a:pt x="676986" y="374421"/>
                  </a:lnTo>
                  <a:lnTo>
                    <a:pt x="663714" y="363943"/>
                  </a:lnTo>
                  <a:lnTo>
                    <a:pt x="643597" y="356857"/>
                  </a:lnTo>
                  <a:lnTo>
                    <a:pt x="618820" y="354253"/>
                  </a:lnTo>
                  <a:lnTo>
                    <a:pt x="594029" y="356857"/>
                  </a:lnTo>
                  <a:lnTo>
                    <a:pt x="573925" y="363943"/>
                  </a:lnTo>
                  <a:lnTo>
                    <a:pt x="560666" y="374421"/>
                  </a:lnTo>
                  <a:lnTo>
                    <a:pt x="556412" y="387172"/>
                  </a:lnTo>
                  <a:lnTo>
                    <a:pt x="582612" y="750100"/>
                  </a:lnTo>
                  <a:lnTo>
                    <a:pt x="585876" y="758736"/>
                  </a:lnTo>
                  <a:lnTo>
                    <a:pt x="593712" y="765733"/>
                  </a:lnTo>
                  <a:lnTo>
                    <a:pt x="605053" y="770420"/>
                  </a:lnTo>
                  <a:lnTo>
                    <a:pt x="618794" y="772134"/>
                  </a:lnTo>
                  <a:lnTo>
                    <a:pt x="632523" y="770420"/>
                  </a:lnTo>
                  <a:lnTo>
                    <a:pt x="643864" y="765733"/>
                  </a:lnTo>
                  <a:lnTo>
                    <a:pt x="651713" y="758736"/>
                  </a:lnTo>
                  <a:lnTo>
                    <a:pt x="655027" y="750100"/>
                  </a:lnTo>
                  <a:lnTo>
                    <a:pt x="681240" y="387172"/>
                  </a:lnTo>
                  <a:close/>
                </a:path>
                <a:path w="1250950" h="1085850">
                  <a:moveTo>
                    <a:pt x="682193" y="869073"/>
                  </a:moveTo>
                  <a:lnTo>
                    <a:pt x="677735" y="842403"/>
                  </a:lnTo>
                  <a:lnTo>
                    <a:pt x="664997" y="821372"/>
                  </a:lnTo>
                  <a:lnTo>
                    <a:pt x="645020" y="807567"/>
                  </a:lnTo>
                  <a:lnTo>
                    <a:pt x="618794" y="802614"/>
                  </a:lnTo>
                  <a:lnTo>
                    <a:pt x="593483" y="807567"/>
                  </a:lnTo>
                  <a:lnTo>
                    <a:pt x="573405" y="821372"/>
                  </a:lnTo>
                  <a:lnTo>
                    <a:pt x="560171" y="842403"/>
                  </a:lnTo>
                  <a:lnTo>
                    <a:pt x="555409" y="869073"/>
                  </a:lnTo>
                  <a:lnTo>
                    <a:pt x="560019" y="895286"/>
                  </a:lnTo>
                  <a:lnTo>
                    <a:pt x="572998" y="916381"/>
                  </a:lnTo>
                  <a:lnTo>
                    <a:pt x="593026" y="930427"/>
                  </a:lnTo>
                  <a:lnTo>
                    <a:pt x="618794" y="935532"/>
                  </a:lnTo>
                  <a:lnTo>
                    <a:pt x="645020" y="930427"/>
                  </a:lnTo>
                  <a:lnTo>
                    <a:pt x="664997" y="916381"/>
                  </a:lnTo>
                  <a:lnTo>
                    <a:pt x="677735" y="895286"/>
                  </a:lnTo>
                  <a:lnTo>
                    <a:pt x="682193" y="869073"/>
                  </a:lnTo>
                  <a:close/>
                </a:path>
                <a:path w="1250950" h="1085850">
                  <a:moveTo>
                    <a:pt x="1250797" y="1000582"/>
                  </a:moveTo>
                  <a:lnTo>
                    <a:pt x="1248892" y="993559"/>
                  </a:lnTo>
                  <a:lnTo>
                    <a:pt x="1238796" y="956271"/>
                  </a:lnTo>
                  <a:lnTo>
                    <a:pt x="1134910" y="780237"/>
                  </a:lnTo>
                  <a:lnTo>
                    <a:pt x="1134910" y="993559"/>
                  </a:lnTo>
                  <a:lnTo>
                    <a:pt x="102704" y="993559"/>
                  </a:lnTo>
                  <a:lnTo>
                    <a:pt x="618794" y="132803"/>
                  </a:lnTo>
                  <a:lnTo>
                    <a:pt x="1134910" y="993559"/>
                  </a:lnTo>
                  <a:lnTo>
                    <a:pt x="1134910" y="780237"/>
                  </a:lnTo>
                  <a:lnTo>
                    <a:pt x="752856" y="132803"/>
                  </a:lnTo>
                  <a:lnTo>
                    <a:pt x="697522" y="39039"/>
                  </a:lnTo>
                  <a:lnTo>
                    <a:pt x="664781" y="9461"/>
                  </a:lnTo>
                  <a:lnTo>
                    <a:pt x="629081" y="0"/>
                  </a:lnTo>
                  <a:lnTo>
                    <a:pt x="621626" y="0"/>
                  </a:lnTo>
                  <a:lnTo>
                    <a:pt x="579462" y="13144"/>
                  </a:lnTo>
                  <a:lnTo>
                    <a:pt x="8102" y="962774"/>
                  </a:lnTo>
                  <a:lnTo>
                    <a:pt x="0" y="1006779"/>
                  </a:lnTo>
                  <a:lnTo>
                    <a:pt x="939" y="1014222"/>
                  </a:lnTo>
                  <a:lnTo>
                    <a:pt x="19685" y="1054862"/>
                  </a:lnTo>
                  <a:lnTo>
                    <a:pt x="56349" y="1080630"/>
                  </a:lnTo>
                  <a:lnTo>
                    <a:pt x="78422" y="1085532"/>
                  </a:lnTo>
                  <a:lnTo>
                    <a:pt x="1164742" y="1085532"/>
                  </a:lnTo>
                  <a:lnTo>
                    <a:pt x="1209090" y="1073365"/>
                  </a:lnTo>
                  <a:lnTo>
                    <a:pt x="1239342" y="1042327"/>
                  </a:lnTo>
                  <a:lnTo>
                    <a:pt x="1250797" y="1000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7421876" y="3293660"/>
              <a:ext cx="147320" cy="427355"/>
            </a:xfrm>
            <a:custGeom>
              <a:avLst/>
              <a:gdLst/>
              <a:ahLst/>
              <a:cxnLst/>
              <a:rect l="l" t="t" r="r" b="b"/>
              <a:pathLst>
                <a:path w="147319" h="427354">
                  <a:moveTo>
                    <a:pt x="129276" y="426775"/>
                  </a:moveTo>
                  <a:lnTo>
                    <a:pt x="43793" y="426775"/>
                  </a:lnTo>
                  <a:lnTo>
                    <a:pt x="0" y="22084"/>
                  </a:lnTo>
                  <a:lnTo>
                    <a:pt x="32313" y="0"/>
                  </a:lnTo>
                  <a:lnTo>
                    <a:pt x="95255" y="330417"/>
                  </a:lnTo>
                  <a:lnTo>
                    <a:pt x="147326" y="406060"/>
                  </a:lnTo>
                  <a:lnTo>
                    <a:pt x="129276" y="426775"/>
                  </a:lnTo>
                  <a:close/>
                </a:path>
              </a:pathLst>
            </a:custGeom>
            <a:solidFill>
              <a:srgbClr val="CC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7454189" y="3293660"/>
              <a:ext cx="158750" cy="406400"/>
            </a:xfrm>
            <a:custGeom>
              <a:avLst/>
              <a:gdLst/>
              <a:ahLst/>
              <a:cxnLst/>
              <a:rect l="l" t="t" r="r" b="b"/>
              <a:pathLst>
                <a:path w="158750" h="406400">
                  <a:moveTo>
                    <a:pt x="115012" y="406060"/>
                  </a:moveTo>
                  <a:lnTo>
                    <a:pt x="30823" y="406060"/>
                  </a:lnTo>
                  <a:lnTo>
                    <a:pt x="0" y="0"/>
                  </a:lnTo>
                  <a:lnTo>
                    <a:pt x="158197" y="0"/>
                  </a:lnTo>
                  <a:lnTo>
                    <a:pt x="115012" y="406060"/>
                  </a:lnTo>
                  <a:close/>
                </a:path>
              </a:pathLst>
            </a:custGeom>
            <a:solidFill>
              <a:srgbClr val="E43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452183" y="3762311"/>
              <a:ext cx="128499" cy="120518"/>
            </a:xfrm>
            <a:prstGeom prst="rect">
              <a:avLst/>
            </a:prstGeom>
          </p:spPr>
        </p:pic>
      </p:grpSp>
      <p:sp>
        <p:nvSpPr>
          <p:cNvPr id="38" name="object 38" descr=""/>
          <p:cNvSpPr/>
          <p:nvPr/>
        </p:nvSpPr>
        <p:spPr>
          <a:xfrm>
            <a:off x="0" y="8613957"/>
            <a:ext cx="18288000" cy="1673225"/>
          </a:xfrm>
          <a:custGeom>
            <a:avLst/>
            <a:gdLst/>
            <a:ahLst/>
            <a:cxnLst/>
            <a:rect l="l" t="t" r="r" b="b"/>
            <a:pathLst>
              <a:path w="18288000" h="1673225">
                <a:moveTo>
                  <a:pt x="18287998" y="1673042"/>
                </a:moveTo>
                <a:lnTo>
                  <a:pt x="0" y="1673042"/>
                </a:lnTo>
                <a:lnTo>
                  <a:pt x="0" y="1640"/>
                </a:lnTo>
                <a:lnTo>
                  <a:pt x="14179" y="0"/>
                </a:lnTo>
                <a:lnTo>
                  <a:pt x="18287998" y="0"/>
                </a:lnTo>
                <a:lnTo>
                  <a:pt x="18287998" y="1673042"/>
                </a:lnTo>
                <a:close/>
              </a:path>
            </a:pathLst>
          </a:custGeom>
          <a:solidFill>
            <a:srgbClr val="1D3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2375079" y="6863359"/>
            <a:ext cx="5207000" cy="15798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13360" rIns="0" bIns="0" rtlCol="0" vert="horz">
            <a:spAutoFit/>
          </a:bodyPr>
          <a:lstStyle/>
          <a:p>
            <a:pPr algn="ctr" marL="281305" marR="664845">
              <a:lnSpc>
                <a:spcPct val="100899"/>
              </a:lnSpc>
              <a:spcBef>
                <a:spcPts val="1680"/>
              </a:spcBef>
            </a:pPr>
            <a:r>
              <a:rPr dirty="0" sz="2300" spc="365" b="1">
                <a:latin typeface="Calibri"/>
                <a:cs typeface="Calibri"/>
              </a:rPr>
              <a:t>La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195" b="1">
                <a:latin typeface="Calibri"/>
                <a:cs typeface="Calibri"/>
              </a:rPr>
              <a:t>santificación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04" b="1">
                <a:latin typeface="Calibri"/>
                <a:cs typeface="Calibri"/>
              </a:rPr>
              <a:t>del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80" b="1">
                <a:latin typeface="Calibri"/>
                <a:cs typeface="Calibri"/>
              </a:rPr>
              <a:t>domingo </a:t>
            </a:r>
            <a:r>
              <a:rPr dirty="0" sz="2300" spc="265" b="1">
                <a:latin typeface="Calibri"/>
                <a:cs typeface="Calibri"/>
              </a:rPr>
              <a:t>como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15" b="1">
                <a:latin typeface="Calibri"/>
                <a:cs typeface="Calibri"/>
              </a:rPr>
              <a:t>instrumento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165" b="1">
                <a:latin typeface="Calibri"/>
                <a:cs typeface="Calibri"/>
              </a:rPr>
              <a:t>político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320" b="1">
                <a:latin typeface="Calibri"/>
                <a:cs typeface="Calibri"/>
              </a:rPr>
              <a:t>y </a:t>
            </a:r>
            <a:r>
              <a:rPr dirty="0" sz="2300" spc="200" b="1">
                <a:latin typeface="Calibri"/>
                <a:cs typeface="Calibri"/>
              </a:rPr>
              <a:t>religioso.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901243" y="2717889"/>
            <a:ext cx="3386454" cy="2033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09295">
              <a:lnSpc>
                <a:spcPct val="100000"/>
              </a:lnSpc>
              <a:spcBef>
                <a:spcPts val="105"/>
              </a:spcBef>
            </a:pPr>
            <a:r>
              <a:rPr dirty="0" sz="4100" spc="365" b="1">
                <a:solidFill>
                  <a:srgbClr val="FFFFFF"/>
                </a:solidFill>
                <a:latin typeface="Calibri"/>
                <a:cs typeface="Calibri"/>
              </a:rPr>
              <a:t>Historia</a:t>
            </a:r>
            <a:endParaRPr sz="4100">
              <a:latin typeface="Calibri"/>
              <a:cs typeface="Calibri"/>
            </a:endParaRPr>
          </a:p>
          <a:p>
            <a:pPr algn="ctr" marR="5080" indent="-635">
              <a:lnSpc>
                <a:spcPct val="101499"/>
              </a:lnSpc>
              <a:spcBef>
                <a:spcPts val="2110"/>
              </a:spcBef>
              <a:tabLst>
                <a:tab pos="812165" algn="l"/>
              </a:tabLst>
            </a:pPr>
            <a:r>
              <a:rPr dirty="0" sz="2400" spc="385" b="1">
                <a:latin typeface="Calibri"/>
                <a:cs typeface="Calibri"/>
              </a:rPr>
              <a:t>La</a:t>
            </a:r>
            <a:r>
              <a:rPr dirty="0" sz="2400" spc="65" b="1">
                <a:latin typeface="Calibri"/>
                <a:cs typeface="Calibri"/>
              </a:rPr>
              <a:t> </a:t>
            </a:r>
            <a:r>
              <a:rPr dirty="0" sz="2400" spc="170" b="1">
                <a:latin typeface="Calibri"/>
                <a:cs typeface="Calibri"/>
              </a:rPr>
              <a:t>crisis</a:t>
            </a:r>
            <a:r>
              <a:rPr dirty="0" sz="2400" spc="65" b="1">
                <a:latin typeface="Calibri"/>
                <a:cs typeface="Calibri"/>
              </a:rPr>
              <a:t> </a:t>
            </a:r>
            <a:r>
              <a:rPr dirty="0" sz="2400" spc="290" b="1">
                <a:latin typeface="Calibri"/>
                <a:cs typeface="Calibri"/>
              </a:rPr>
              <a:t>germánica </a:t>
            </a:r>
            <a:r>
              <a:rPr dirty="0" sz="2400" spc="229" b="1">
                <a:latin typeface="Calibri"/>
                <a:cs typeface="Calibri"/>
              </a:rPr>
              <a:t>hizo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265" b="1">
                <a:latin typeface="Calibri"/>
                <a:cs typeface="Calibri"/>
              </a:rPr>
              <a:t>que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235" b="1">
                <a:latin typeface="Calibri"/>
                <a:cs typeface="Calibri"/>
              </a:rPr>
              <a:t>Constantino </a:t>
            </a:r>
            <a:r>
              <a:rPr dirty="0" sz="2400" spc="210" b="1">
                <a:latin typeface="Calibri"/>
                <a:cs typeface="Calibri"/>
              </a:rPr>
              <a:t>se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175" b="1">
                <a:latin typeface="Calibri"/>
                <a:cs typeface="Calibri"/>
              </a:rPr>
              <a:t>hiciese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195" b="1">
                <a:latin typeface="Calibri"/>
                <a:cs typeface="Calibri"/>
              </a:rPr>
              <a:t>cristiano.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15581" y="1163927"/>
            <a:ext cx="14109065" cy="10896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77850" marR="5080" indent="-565785">
              <a:lnSpc>
                <a:spcPct val="116399"/>
              </a:lnSpc>
              <a:spcBef>
                <a:spcPts val="90"/>
              </a:spcBef>
            </a:pPr>
            <a:r>
              <a:rPr dirty="0" sz="3000" spc="440" b="1">
                <a:solidFill>
                  <a:srgbClr val="FFFFFF"/>
                </a:solidFill>
                <a:latin typeface="Calibri"/>
                <a:cs typeface="Calibri"/>
              </a:rPr>
              <a:t>¿Cómo</a:t>
            </a:r>
            <a:r>
              <a:rPr dirty="0" sz="30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25" b="1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25" b="1">
                <a:solidFill>
                  <a:srgbClr val="FFFFFF"/>
                </a:solidFill>
                <a:latin typeface="Calibri"/>
                <a:cs typeface="Calibri"/>
              </a:rPr>
              <a:t>Satán</a:t>
            </a:r>
            <a:r>
              <a:rPr dirty="0" sz="30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10" b="1">
                <a:solidFill>
                  <a:srgbClr val="FFFFFF"/>
                </a:solidFill>
                <a:latin typeface="Calibri"/>
                <a:cs typeface="Calibri"/>
              </a:rPr>
              <a:t>unir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57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0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10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5" b="1">
                <a:solidFill>
                  <a:srgbClr val="FFFFFF"/>
                </a:solidFill>
                <a:latin typeface="Calibri"/>
                <a:cs typeface="Calibri"/>
              </a:rPr>
              <a:t>naciones?</a:t>
            </a:r>
            <a:r>
              <a:rPr dirty="0" sz="30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70" b="1">
                <a:solidFill>
                  <a:srgbClr val="FFFFFF"/>
                </a:solidFill>
                <a:latin typeface="Calibri"/>
                <a:cs typeface="Calibri"/>
              </a:rPr>
              <a:t>Aunque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50" b="1">
                <a:solidFill>
                  <a:srgbClr val="FFFFFF"/>
                </a:solidFill>
                <a:latin typeface="Calibri"/>
                <a:cs typeface="Calibri"/>
              </a:rPr>
              <a:t>ignoremos</a:t>
            </a:r>
            <a:r>
              <a:rPr dirty="0" sz="30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4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45" b="1">
                <a:solidFill>
                  <a:srgbClr val="FFFFFF"/>
                </a:solidFill>
                <a:latin typeface="Calibri"/>
                <a:cs typeface="Calibri"/>
              </a:rPr>
              <a:t>detalles, </a:t>
            </a:r>
            <a:r>
              <a:rPr dirty="0" sz="3000" spc="34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15" b="1">
                <a:solidFill>
                  <a:srgbClr val="FFFFFF"/>
                </a:solidFill>
                <a:latin typeface="Calibri"/>
                <a:cs typeface="Calibri"/>
              </a:rPr>
              <a:t>comparar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4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0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0" b="1">
                <a:solidFill>
                  <a:srgbClr val="FFFFFF"/>
                </a:solidFill>
                <a:latin typeface="Calibri"/>
                <a:cs typeface="Calibri"/>
              </a:rPr>
              <a:t>historia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30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4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85" b="1">
                <a:solidFill>
                  <a:srgbClr val="FFFFFF"/>
                </a:solidFill>
                <a:latin typeface="Calibri"/>
                <a:cs typeface="Calibri"/>
              </a:rPr>
              <a:t>profecía;</a:t>
            </a:r>
            <a:r>
              <a:rPr dirty="0" sz="30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25" b="1">
                <a:solidFill>
                  <a:srgbClr val="FFFFFF"/>
                </a:solidFill>
                <a:latin typeface="Calibri"/>
                <a:cs typeface="Calibri"/>
              </a:rPr>
              <a:t>encontramos</a:t>
            </a:r>
            <a:r>
              <a:rPr dirty="0" sz="3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 b="1">
                <a:solidFill>
                  <a:srgbClr val="FFFFFF"/>
                </a:solidFill>
                <a:latin typeface="Calibri"/>
                <a:cs typeface="Calibri"/>
              </a:rPr>
              <a:t>paralelismos: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625">
                <a:solidFill>
                  <a:srgbClr val="FFFFFF"/>
                </a:solidFill>
              </a:rPr>
              <a:t>LA</a:t>
            </a:r>
            <a:r>
              <a:rPr dirty="0" sz="3700" spc="365">
                <a:solidFill>
                  <a:srgbClr val="FFFFFF"/>
                </a:solidFill>
              </a:rPr>
              <a:t> </a:t>
            </a:r>
            <a:r>
              <a:rPr dirty="0" sz="3700" spc="560">
                <a:solidFill>
                  <a:srgbClr val="FFFFFF"/>
                </a:solidFill>
              </a:rPr>
              <a:t>ESTRATEGIA</a:t>
            </a:r>
            <a:r>
              <a:rPr dirty="0" sz="3700" spc="370">
                <a:solidFill>
                  <a:srgbClr val="FFFFFF"/>
                </a:solidFill>
              </a:rPr>
              <a:t> </a:t>
            </a:r>
            <a:r>
              <a:rPr dirty="0" sz="3700" spc="530">
                <a:solidFill>
                  <a:srgbClr val="FFFFFF"/>
                </a:solidFill>
              </a:rPr>
              <a:t>FINAL</a:t>
            </a:r>
            <a:r>
              <a:rPr dirty="0" sz="3700" spc="370">
                <a:solidFill>
                  <a:srgbClr val="FFFFFF"/>
                </a:solidFill>
              </a:rPr>
              <a:t> </a:t>
            </a:r>
            <a:r>
              <a:rPr dirty="0" sz="3700" spc="405">
                <a:solidFill>
                  <a:srgbClr val="FFFFFF"/>
                </a:solidFill>
              </a:rPr>
              <a:t>DE</a:t>
            </a:r>
            <a:r>
              <a:rPr dirty="0" sz="3700" spc="365">
                <a:solidFill>
                  <a:srgbClr val="FFFFFF"/>
                </a:solidFill>
              </a:rPr>
              <a:t> </a:t>
            </a:r>
            <a:r>
              <a:rPr dirty="0" sz="3700" spc="705">
                <a:solidFill>
                  <a:srgbClr val="FFFFFF"/>
                </a:solidFill>
              </a:rPr>
              <a:t>SATANÁS</a:t>
            </a:r>
            <a:r>
              <a:rPr dirty="0" sz="3700" spc="370">
                <a:solidFill>
                  <a:srgbClr val="FFFFFF"/>
                </a:solidFill>
              </a:rPr>
              <a:t> </a:t>
            </a:r>
            <a:r>
              <a:rPr dirty="0" sz="3700" spc="495">
                <a:solidFill>
                  <a:srgbClr val="FFFFFF"/>
                </a:solidFill>
              </a:rPr>
              <a:t>-</a:t>
            </a:r>
            <a:r>
              <a:rPr dirty="0" sz="3700" spc="370">
                <a:solidFill>
                  <a:srgbClr val="FFFFFF"/>
                </a:solidFill>
              </a:rPr>
              <a:t> </a:t>
            </a:r>
            <a:r>
              <a:rPr dirty="0" sz="3700" spc="95">
                <a:solidFill>
                  <a:srgbClr val="FFFFFF"/>
                </a:solidFill>
              </a:rPr>
              <a:t>I</a:t>
            </a:r>
            <a:endParaRPr sz="3700"/>
          </a:p>
        </p:txBody>
      </p:sp>
      <p:sp>
        <p:nvSpPr>
          <p:cNvPr id="43" name="object 43" descr=""/>
          <p:cNvSpPr txBox="1"/>
          <p:nvPr/>
        </p:nvSpPr>
        <p:spPr>
          <a:xfrm>
            <a:off x="564753" y="115045"/>
            <a:ext cx="2694940" cy="73025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dirty="0" sz="2000" spc="195" b="1">
                <a:solidFill>
                  <a:srgbClr val="FFFFFF"/>
                </a:solidFill>
                <a:latin typeface="Calibri"/>
                <a:cs typeface="Calibri"/>
              </a:rPr>
              <a:t>Martes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2000" spc="55" b="1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20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3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7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0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8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0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40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060500" y="5332047"/>
            <a:ext cx="3721735" cy="11360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R="5080">
              <a:lnSpc>
                <a:spcPct val="101499"/>
              </a:lnSpc>
              <a:spcBef>
                <a:spcPts val="70"/>
              </a:spcBef>
            </a:pPr>
            <a:r>
              <a:rPr dirty="0" sz="2400" spc="385" b="1">
                <a:latin typeface="Calibri"/>
                <a:cs typeface="Calibri"/>
              </a:rPr>
              <a:t>La</a:t>
            </a:r>
            <a:r>
              <a:rPr dirty="0" sz="2400" spc="75" b="1">
                <a:latin typeface="Calibri"/>
                <a:cs typeface="Calibri"/>
              </a:rPr>
              <a:t> </a:t>
            </a:r>
            <a:r>
              <a:rPr dirty="0" sz="2400" spc="229" b="1">
                <a:latin typeface="Calibri"/>
                <a:cs typeface="Calibri"/>
              </a:rPr>
              <a:t>unión</a:t>
            </a:r>
            <a:r>
              <a:rPr dirty="0" sz="2400" spc="75" b="1">
                <a:latin typeface="Calibri"/>
                <a:cs typeface="Calibri"/>
              </a:rPr>
              <a:t> </a:t>
            </a:r>
            <a:r>
              <a:rPr dirty="0" sz="2400" spc="229" b="1">
                <a:latin typeface="Calibri"/>
                <a:cs typeface="Calibri"/>
              </a:rPr>
              <a:t>iglesia-estado, </a:t>
            </a:r>
            <a:r>
              <a:rPr dirty="0" sz="2400" spc="165" b="1">
                <a:latin typeface="Calibri"/>
                <a:cs typeface="Calibri"/>
              </a:rPr>
              <a:t>facilitó</a:t>
            </a:r>
            <a:r>
              <a:rPr dirty="0" sz="2400" spc="60" b="1">
                <a:latin typeface="Calibri"/>
                <a:cs typeface="Calibri"/>
              </a:rPr>
              <a:t> </a:t>
            </a:r>
            <a:r>
              <a:rPr dirty="0" sz="2400" spc="229" b="1">
                <a:latin typeface="Calibri"/>
                <a:cs typeface="Calibri"/>
              </a:rPr>
              <a:t>su</a:t>
            </a:r>
            <a:r>
              <a:rPr dirty="0" sz="2400" spc="65" b="1">
                <a:latin typeface="Calibri"/>
                <a:cs typeface="Calibri"/>
              </a:rPr>
              <a:t> </a:t>
            </a:r>
            <a:r>
              <a:rPr dirty="0" sz="2400" spc="229" b="1">
                <a:latin typeface="Calibri"/>
                <a:cs typeface="Calibri"/>
              </a:rPr>
              <a:t>mutuo </a:t>
            </a:r>
            <a:r>
              <a:rPr dirty="0" sz="2400" spc="195" b="1">
                <a:latin typeface="Calibri"/>
                <a:cs typeface="Calibri"/>
              </a:rPr>
              <a:t>fortalecimento.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0781982" y="3465154"/>
            <a:ext cx="5151755" cy="15506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3500" rIns="0" bIns="0" rtlCol="0" vert="horz">
            <a:spAutoFit/>
          </a:bodyPr>
          <a:lstStyle/>
          <a:p>
            <a:pPr marL="931544" marR="651510" indent="-219075">
              <a:lnSpc>
                <a:spcPct val="101499"/>
              </a:lnSpc>
              <a:spcBef>
                <a:spcPts val="500"/>
              </a:spcBef>
            </a:pPr>
            <a:r>
              <a:rPr dirty="0" sz="2400" spc="315" b="1">
                <a:latin typeface="Calibri"/>
                <a:cs typeface="Calibri"/>
              </a:rPr>
              <a:t>Las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170" b="1">
                <a:latin typeface="Calibri"/>
                <a:cs typeface="Calibri"/>
              </a:rPr>
              <a:t>crisis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275" b="1">
                <a:latin typeface="Calibri"/>
                <a:cs typeface="Calibri"/>
              </a:rPr>
              <a:t>generalizadas, </a:t>
            </a:r>
            <a:r>
              <a:rPr dirty="0" sz="2400" spc="245" b="1">
                <a:latin typeface="Calibri"/>
                <a:cs typeface="Calibri"/>
              </a:rPr>
              <a:t>conducirán</a:t>
            </a:r>
            <a:r>
              <a:rPr dirty="0" sz="2400" spc="65" b="1">
                <a:latin typeface="Calibri"/>
                <a:cs typeface="Calibri"/>
              </a:rPr>
              <a:t> </a:t>
            </a:r>
            <a:r>
              <a:rPr dirty="0" sz="2400" spc="165" b="1">
                <a:latin typeface="Calibri"/>
                <a:cs typeface="Calibri"/>
              </a:rPr>
              <a:t>el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285" b="1">
                <a:latin typeface="Calibri"/>
                <a:cs typeface="Calibri"/>
              </a:rPr>
              <a:t>mundo </a:t>
            </a:r>
            <a:r>
              <a:rPr dirty="0" sz="2400" spc="275" b="1">
                <a:latin typeface="Calibri"/>
                <a:cs typeface="Calibri"/>
              </a:rPr>
              <a:t>hacia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165" b="1">
                <a:latin typeface="Calibri"/>
                <a:cs typeface="Calibri"/>
              </a:rPr>
              <a:t>el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220" b="1">
                <a:latin typeface="Calibri"/>
                <a:cs typeface="Calibri"/>
              </a:rPr>
              <a:t>ecumenismo.</a:t>
            </a:r>
            <a:endParaRPr sz="2400">
              <a:latin typeface="Calibri"/>
              <a:cs typeface="Calibri"/>
            </a:endParaRPr>
          </a:p>
          <a:p>
            <a:pPr marL="275590">
              <a:lnSpc>
                <a:spcPct val="100000"/>
              </a:lnSpc>
              <a:spcBef>
                <a:spcPts val="620"/>
              </a:spcBef>
              <a:tabLst>
                <a:tab pos="2065020" algn="l"/>
                <a:tab pos="3723640" algn="l"/>
              </a:tabLst>
            </a:pPr>
            <a:r>
              <a:rPr dirty="0" baseline="1851" sz="2250" spc="359" b="1">
                <a:latin typeface="Calibri"/>
                <a:cs typeface="Calibri"/>
              </a:rPr>
              <a:t>(2</a:t>
            </a:r>
            <a:r>
              <a:rPr dirty="0" baseline="1851" sz="2250" spc="52" b="1">
                <a:latin typeface="Calibri"/>
                <a:cs typeface="Calibri"/>
              </a:rPr>
              <a:t> </a:t>
            </a:r>
            <a:r>
              <a:rPr dirty="0" baseline="1851" sz="2250" spc="292" b="1">
                <a:latin typeface="Calibri"/>
                <a:cs typeface="Calibri"/>
              </a:rPr>
              <a:t>Pd</a:t>
            </a:r>
            <a:r>
              <a:rPr dirty="0" baseline="1851" sz="2250" spc="52" b="1">
                <a:latin typeface="Calibri"/>
                <a:cs typeface="Calibri"/>
              </a:rPr>
              <a:t> </a:t>
            </a:r>
            <a:r>
              <a:rPr dirty="0" baseline="1851" sz="2250" spc="240" b="1">
                <a:latin typeface="Calibri"/>
                <a:cs typeface="Calibri"/>
              </a:rPr>
              <a:t>3:3,</a:t>
            </a:r>
            <a:r>
              <a:rPr dirty="0" baseline="1851" sz="2250" spc="60" b="1">
                <a:latin typeface="Calibri"/>
                <a:cs typeface="Calibri"/>
              </a:rPr>
              <a:t> </a:t>
            </a:r>
            <a:r>
              <a:rPr dirty="0" baseline="1851" sz="2250" spc="225" b="1">
                <a:latin typeface="Calibri"/>
                <a:cs typeface="Calibri"/>
              </a:rPr>
              <a:t>4)</a:t>
            </a:r>
            <a:r>
              <a:rPr dirty="0" baseline="1851" sz="2250" b="1">
                <a:latin typeface="Calibri"/>
                <a:cs typeface="Calibri"/>
              </a:rPr>
              <a:t>	</a:t>
            </a:r>
            <a:r>
              <a:rPr dirty="0" sz="1500" spc="254" b="1">
                <a:latin typeface="Calibri"/>
                <a:cs typeface="Calibri"/>
              </a:rPr>
              <a:t>(2</a:t>
            </a:r>
            <a:r>
              <a:rPr dirty="0" sz="1500" spc="50" b="1">
                <a:latin typeface="Calibri"/>
                <a:cs typeface="Calibri"/>
              </a:rPr>
              <a:t> </a:t>
            </a:r>
            <a:r>
              <a:rPr dirty="0" sz="1500" spc="215" b="1">
                <a:latin typeface="Calibri"/>
                <a:cs typeface="Calibri"/>
              </a:rPr>
              <a:t>Tm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spc="90" b="1">
                <a:latin typeface="Calibri"/>
                <a:cs typeface="Calibri"/>
              </a:rPr>
              <a:t>3:1-</a:t>
            </a:r>
            <a:r>
              <a:rPr dirty="0" sz="1500" spc="180" b="1">
                <a:latin typeface="Calibri"/>
                <a:cs typeface="Calibri"/>
              </a:rPr>
              <a:t>8)</a:t>
            </a:r>
            <a:r>
              <a:rPr dirty="0" sz="1500" b="1">
                <a:latin typeface="Calibri"/>
                <a:cs typeface="Calibri"/>
              </a:rPr>
              <a:t>	</a:t>
            </a:r>
            <a:r>
              <a:rPr dirty="0" baseline="1851" sz="2250" spc="135" b="1">
                <a:latin typeface="Calibri"/>
                <a:cs typeface="Calibri"/>
              </a:rPr>
              <a:t>(Mt</a:t>
            </a:r>
            <a:r>
              <a:rPr dirty="0" baseline="1851" sz="2250" spc="60" b="1">
                <a:latin typeface="Calibri"/>
                <a:cs typeface="Calibri"/>
              </a:rPr>
              <a:t> </a:t>
            </a:r>
            <a:r>
              <a:rPr dirty="0" baseline="1851" sz="2250" spc="322" b="1">
                <a:latin typeface="Calibri"/>
                <a:cs typeface="Calibri"/>
              </a:rPr>
              <a:t>24:4-</a:t>
            </a:r>
            <a:r>
              <a:rPr dirty="0" baseline="1851" sz="2250" spc="120" b="1">
                <a:latin typeface="Calibri"/>
                <a:cs typeface="Calibri"/>
              </a:rPr>
              <a:t>12)</a:t>
            </a:r>
            <a:endParaRPr baseline="1851" sz="22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781982" y="5182583"/>
            <a:ext cx="5151755" cy="15506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8419" rIns="0" bIns="0" rtlCol="0" vert="horz">
            <a:spAutoFit/>
          </a:bodyPr>
          <a:lstStyle/>
          <a:p>
            <a:pPr algn="ctr" marL="831850" marR="713740">
              <a:lnSpc>
                <a:spcPct val="101499"/>
              </a:lnSpc>
              <a:spcBef>
                <a:spcPts val="459"/>
              </a:spcBef>
            </a:pPr>
            <a:r>
              <a:rPr dirty="0" sz="2400" spc="385" b="1">
                <a:latin typeface="Calibri"/>
                <a:cs typeface="Calibri"/>
              </a:rPr>
              <a:t>La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229" b="1">
                <a:latin typeface="Calibri"/>
                <a:cs typeface="Calibri"/>
              </a:rPr>
              <a:t>unión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275" b="1">
                <a:latin typeface="Calibri"/>
                <a:cs typeface="Calibri"/>
              </a:rPr>
              <a:t>de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spc="275" b="1">
                <a:latin typeface="Calibri"/>
                <a:cs typeface="Calibri"/>
              </a:rPr>
              <a:t>la</a:t>
            </a:r>
            <a:r>
              <a:rPr dirty="0" sz="2400" spc="60" b="1">
                <a:latin typeface="Calibri"/>
                <a:cs typeface="Calibri"/>
              </a:rPr>
              <a:t> </a:t>
            </a:r>
            <a:r>
              <a:rPr dirty="0" sz="2400" spc="215" b="1">
                <a:latin typeface="Calibri"/>
                <a:cs typeface="Calibri"/>
              </a:rPr>
              <a:t>potencia </a:t>
            </a:r>
            <a:r>
              <a:rPr dirty="0" sz="2400" spc="260" b="1">
                <a:latin typeface="Calibri"/>
                <a:cs typeface="Calibri"/>
              </a:rPr>
              <a:t>mundial</a:t>
            </a:r>
            <a:r>
              <a:rPr dirty="0" sz="2400" spc="60" b="1">
                <a:latin typeface="Calibri"/>
                <a:cs typeface="Calibri"/>
              </a:rPr>
              <a:t> </a:t>
            </a:r>
            <a:r>
              <a:rPr dirty="0" sz="2400" spc="385" b="1">
                <a:latin typeface="Calibri"/>
                <a:cs typeface="Calibri"/>
              </a:rPr>
              <a:t>y</a:t>
            </a:r>
            <a:r>
              <a:rPr dirty="0" sz="2400" spc="60" b="1">
                <a:latin typeface="Calibri"/>
                <a:cs typeface="Calibri"/>
              </a:rPr>
              <a:t> </a:t>
            </a:r>
            <a:r>
              <a:rPr dirty="0" sz="2400" spc="165" b="1">
                <a:latin typeface="Calibri"/>
                <a:cs typeface="Calibri"/>
              </a:rPr>
              <a:t>el</a:t>
            </a:r>
            <a:r>
              <a:rPr dirty="0" sz="2400" spc="60" b="1">
                <a:latin typeface="Calibri"/>
                <a:cs typeface="Calibri"/>
              </a:rPr>
              <a:t> </a:t>
            </a:r>
            <a:r>
              <a:rPr dirty="0" sz="2400" spc="270" b="1">
                <a:latin typeface="Calibri"/>
                <a:cs typeface="Calibri"/>
              </a:rPr>
              <a:t>liderazgo </a:t>
            </a:r>
            <a:r>
              <a:rPr dirty="0" sz="2400" spc="220" b="1">
                <a:latin typeface="Calibri"/>
                <a:cs typeface="Calibri"/>
              </a:rPr>
              <a:t>religioso</a:t>
            </a:r>
            <a:r>
              <a:rPr dirty="0" sz="2400" spc="80" b="1">
                <a:latin typeface="Calibri"/>
                <a:cs typeface="Calibri"/>
              </a:rPr>
              <a:t> </a:t>
            </a:r>
            <a:r>
              <a:rPr dirty="0" sz="2400" spc="250" b="1">
                <a:latin typeface="Calibri"/>
                <a:cs typeface="Calibri"/>
              </a:rPr>
              <a:t>global.</a:t>
            </a:r>
            <a:endParaRPr sz="2400">
              <a:latin typeface="Calibri"/>
              <a:cs typeface="Calibri"/>
            </a:endParaRPr>
          </a:p>
          <a:p>
            <a:pPr algn="ctr" marL="109855">
              <a:lnSpc>
                <a:spcPct val="100000"/>
              </a:lnSpc>
              <a:spcBef>
                <a:spcPts val="835"/>
              </a:spcBef>
            </a:pPr>
            <a:r>
              <a:rPr dirty="0" sz="1450" spc="190" b="1">
                <a:latin typeface="Calibri"/>
                <a:cs typeface="Calibri"/>
              </a:rPr>
              <a:t>(Ap</a:t>
            </a:r>
            <a:r>
              <a:rPr dirty="0" sz="1450" spc="250" b="1">
                <a:latin typeface="Calibri"/>
                <a:cs typeface="Calibri"/>
              </a:rPr>
              <a:t> </a:t>
            </a:r>
            <a:r>
              <a:rPr dirty="0" sz="1450" b="1">
                <a:latin typeface="Calibri"/>
                <a:cs typeface="Calibri"/>
              </a:rPr>
              <a:t>17:1-</a:t>
            </a:r>
            <a:r>
              <a:rPr dirty="0" sz="1450" spc="40" b="1">
                <a:latin typeface="Calibri"/>
                <a:cs typeface="Calibri"/>
              </a:rPr>
              <a:t>13)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0781982" y="6915561"/>
            <a:ext cx="5151755" cy="1564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0" rIns="0" bIns="0" rtlCol="0" vert="horz">
            <a:spAutoFit/>
          </a:bodyPr>
          <a:lstStyle/>
          <a:p>
            <a:pPr algn="ctr" marL="563245" marR="530860">
              <a:lnSpc>
                <a:spcPct val="100899"/>
              </a:lnSpc>
              <a:spcBef>
                <a:spcPts val="1050"/>
              </a:spcBef>
            </a:pPr>
            <a:r>
              <a:rPr dirty="0" sz="2300" spc="365" b="1">
                <a:latin typeface="Calibri"/>
                <a:cs typeface="Calibri"/>
              </a:rPr>
              <a:t>La</a:t>
            </a:r>
            <a:r>
              <a:rPr dirty="0" sz="2300" spc="65" b="1">
                <a:latin typeface="Calibri"/>
                <a:cs typeface="Calibri"/>
              </a:rPr>
              <a:t> </a:t>
            </a:r>
            <a:r>
              <a:rPr dirty="0" sz="2300" spc="235" b="1">
                <a:latin typeface="Calibri"/>
                <a:cs typeface="Calibri"/>
              </a:rPr>
              <a:t>exaltación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04" b="1">
                <a:latin typeface="Calibri"/>
                <a:cs typeface="Calibri"/>
              </a:rPr>
              <a:t>del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70" b="1">
                <a:latin typeface="Calibri"/>
                <a:cs typeface="Calibri"/>
              </a:rPr>
              <a:t>domingo, </a:t>
            </a:r>
            <a:r>
              <a:rPr dirty="0" sz="2300" spc="305" b="1">
                <a:latin typeface="Calibri"/>
                <a:cs typeface="Calibri"/>
              </a:rPr>
              <a:t>promoverá</a:t>
            </a:r>
            <a:r>
              <a:rPr dirty="0" sz="2300" spc="65" b="1">
                <a:latin typeface="Calibri"/>
                <a:cs typeface="Calibri"/>
              </a:rPr>
              <a:t> </a:t>
            </a:r>
            <a:r>
              <a:rPr dirty="0" sz="2300" spc="270" b="1">
                <a:latin typeface="Calibri"/>
                <a:cs typeface="Calibri"/>
              </a:rPr>
              <a:t>un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15" b="1">
                <a:latin typeface="Calibri"/>
                <a:cs typeface="Calibri"/>
              </a:rPr>
              <a:t>decreto</a:t>
            </a:r>
            <a:r>
              <a:rPr dirty="0" sz="2300" spc="70" b="1">
                <a:latin typeface="Calibri"/>
                <a:cs typeface="Calibri"/>
              </a:rPr>
              <a:t> </a:t>
            </a:r>
            <a:r>
              <a:rPr dirty="0" sz="2300" spc="245" b="1">
                <a:latin typeface="Calibri"/>
                <a:cs typeface="Calibri"/>
              </a:rPr>
              <a:t>de </a:t>
            </a:r>
            <a:r>
              <a:rPr dirty="0" sz="2300" spc="250" b="1">
                <a:latin typeface="Calibri"/>
                <a:cs typeface="Calibri"/>
              </a:rPr>
              <a:t>adoración.</a:t>
            </a:r>
            <a:endParaRPr sz="2300">
              <a:latin typeface="Calibri"/>
              <a:cs typeface="Calibri"/>
            </a:endParaRPr>
          </a:p>
          <a:p>
            <a:pPr algn="ctr" marL="132080">
              <a:lnSpc>
                <a:spcPct val="100000"/>
              </a:lnSpc>
              <a:spcBef>
                <a:spcPts val="625"/>
              </a:spcBef>
            </a:pPr>
            <a:r>
              <a:rPr dirty="0" sz="1500" spc="190" b="1">
                <a:latin typeface="Calibri"/>
                <a:cs typeface="Calibri"/>
              </a:rPr>
              <a:t>(Ap</a:t>
            </a:r>
            <a:r>
              <a:rPr dirty="0" sz="1500" spc="45" b="1">
                <a:latin typeface="Calibri"/>
                <a:cs typeface="Calibri"/>
              </a:rPr>
              <a:t> </a:t>
            </a:r>
            <a:r>
              <a:rPr dirty="0" sz="1500" spc="55" b="1">
                <a:latin typeface="Calibri"/>
                <a:cs typeface="Calibri"/>
              </a:rPr>
              <a:t>13:16,</a:t>
            </a:r>
            <a:r>
              <a:rPr dirty="0" sz="1500" spc="45" b="1">
                <a:latin typeface="Calibri"/>
                <a:cs typeface="Calibri"/>
              </a:rPr>
              <a:t> 17)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70744" y="8657453"/>
            <a:ext cx="17537430" cy="105410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dirty="0" sz="2900" spc="310" b="1">
                <a:solidFill>
                  <a:srgbClr val="FFFFFF"/>
                </a:solidFill>
                <a:latin typeface="Calibri"/>
                <a:cs typeface="Calibri"/>
              </a:rPr>
              <a:t>Constantino</a:t>
            </a:r>
            <a:r>
              <a:rPr dirty="0" sz="29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35" b="1">
                <a:solidFill>
                  <a:srgbClr val="FFFFFF"/>
                </a:solidFill>
                <a:latin typeface="Calibri"/>
                <a:cs typeface="Calibri"/>
              </a:rPr>
              <a:t>quería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3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9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55" b="1">
                <a:solidFill>
                  <a:srgbClr val="FFFFFF"/>
                </a:solidFill>
                <a:latin typeface="Calibri"/>
                <a:cs typeface="Calibri"/>
              </a:rPr>
              <a:t>unidad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4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9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05" b="1">
                <a:solidFill>
                  <a:srgbClr val="FFFFFF"/>
                </a:solidFill>
                <a:latin typeface="Calibri"/>
                <a:cs typeface="Calibri"/>
              </a:rPr>
              <a:t>imperio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5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25" b="1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29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4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3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9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60" b="1">
                <a:solidFill>
                  <a:srgbClr val="FFFFFF"/>
                </a:solidFill>
                <a:latin typeface="Calibri"/>
                <a:cs typeface="Calibri"/>
              </a:rPr>
              <a:t>oficialización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4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3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9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75" b="1">
                <a:solidFill>
                  <a:srgbClr val="FFFFFF"/>
                </a:solidFill>
                <a:latin typeface="Calibri"/>
                <a:cs typeface="Calibri"/>
              </a:rPr>
              <a:t>Iglesia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95" b="1">
                <a:solidFill>
                  <a:srgbClr val="FFFFFF"/>
                </a:solidFill>
                <a:latin typeface="Calibri"/>
                <a:cs typeface="Calibri"/>
              </a:rPr>
              <a:t>Romana.</a:t>
            </a:r>
            <a:endParaRPr sz="2900">
              <a:latin typeface="Calibri"/>
              <a:cs typeface="Calibri"/>
            </a:endParaRPr>
          </a:p>
          <a:p>
            <a:pPr algn="ctr" marR="88265">
              <a:lnSpc>
                <a:spcPct val="100000"/>
              </a:lnSpc>
              <a:spcBef>
                <a:spcPts val="570"/>
              </a:spcBef>
            </a:pPr>
            <a:r>
              <a:rPr dirty="0" sz="2900" spc="330" b="1">
                <a:solidFill>
                  <a:srgbClr val="FFFFFF"/>
                </a:solidFill>
                <a:latin typeface="Calibri"/>
                <a:cs typeface="Calibri"/>
              </a:rPr>
              <a:t>Nuevamente,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45" b="1">
                <a:solidFill>
                  <a:srgbClr val="FFFFFF"/>
                </a:solidFill>
                <a:latin typeface="Calibri"/>
                <a:cs typeface="Calibri"/>
              </a:rPr>
              <a:t>esa</a:t>
            </a:r>
            <a:r>
              <a:rPr dirty="0" sz="29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75" b="1">
                <a:solidFill>
                  <a:srgbClr val="FFFFFF"/>
                </a:solidFill>
                <a:latin typeface="Calibri"/>
                <a:cs typeface="Calibri"/>
              </a:rPr>
              <a:t>historia</a:t>
            </a:r>
            <a:r>
              <a:rPr dirty="0" sz="29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6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9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repetirá,</a:t>
            </a:r>
            <a:r>
              <a:rPr dirty="0" sz="29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50" b="1">
                <a:solidFill>
                  <a:srgbClr val="FFFFFF"/>
                </a:solidFill>
                <a:latin typeface="Calibri"/>
                <a:cs typeface="Calibri"/>
              </a:rPr>
              <a:t>pero</a:t>
            </a:r>
            <a:r>
              <a:rPr dirty="0" sz="29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95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9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305" b="1">
                <a:solidFill>
                  <a:srgbClr val="FFFFFF"/>
                </a:solidFill>
                <a:latin typeface="Calibri"/>
                <a:cs typeface="Calibri"/>
              </a:rPr>
              <a:t>personajes</a:t>
            </a:r>
            <a:r>
              <a:rPr dirty="0" sz="29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235" b="1">
                <a:solidFill>
                  <a:srgbClr val="FFFFFF"/>
                </a:solidFill>
                <a:latin typeface="Calibri"/>
                <a:cs typeface="Calibri"/>
              </a:rPr>
              <a:t>diferentes.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9" name="object 4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387266" y="268433"/>
            <a:ext cx="1533524" cy="1619249"/>
          </a:xfrm>
          <a:prstGeom prst="rect">
            <a:avLst/>
          </a:prstGeom>
        </p:spPr>
      </p:pic>
      <p:sp>
        <p:nvSpPr>
          <p:cNvPr id="50" name="object 50" descr=""/>
          <p:cNvSpPr txBox="1"/>
          <p:nvPr/>
        </p:nvSpPr>
        <p:spPr>
          <a:xfrm>
            <a:off x="16170839" y="2017247"/>
            <a:ext cx="194627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35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Ó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5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416349" y="9956850"/>
            <a:ext cx="730123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80"/>
              </a:lnSpc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0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800" spc="345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781982" y="2736939"/>
            <a:ext cx="5935345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665480">
              <a:lnSpc>
                <a:spcPct val="100000"/>
              </a:lnSpc>
              <a:spcBef>
                <a:spcPts val="105"/>
              </a:spcBef>
            </a:pPr>
            <a:r>
              <a:rPr dirty="0" sz="4100" spc="425" b="1">
                <a:solidFill>
                  <a:srgbClr val="FFFFFF"/>
                </a:solidFill>
                <a:latin typeface="Calibri"/>
                <a:cs typeface="Calibri"/>
              </a:rPr>
              <a:t>Tiempo</a:t>
            </a:r>
            <a:r>
              <a:rPr dirty="0" sz="410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100" spc="36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410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100" spc="260" b="1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15292" y="0"/>
            <a:ext cx="2273300" cy="2630805"/>
          </a:xfrm>
          <a:custGeom>
            <a:avLst/>
            <a:gdLst/>
            <a:ahLst/>
            <a:cxnLst/>
            <a:rect l="l" t="t" r="r" b="b"/>
            <a:pathLst>
              <a:path w="2273300" h="2630805">
                <a:moveTo>
                  <a:pt x="2211910" y="2630284"/>
                </a:moveTo>
                <a:lnTo>
                  <a:pt x="199998" y="2630284"/>
                </a:lnTo>
                <a:lnTo>
                  <a:pt x="154220" y="2624989"/>
                </a:lnTo>
                <a:lnTo>
                  <a:pt x="112154" y="2609912"/>
                </a:lnTo>
                <a:lnTo>
                  <a:pt x="75015" y="2586267"/>
                </a:lnTo>
                <a:lnTo>
                  <a:pt x="44017" y="2555268"/>
                </a:lnTo>
                <a:lnTo>
                  <a:pt x="20372" y="2518129"/>
                </a:lnTo>
                <a:lnTo>
                  <a:pt x="5295" y="2476064"/>
                </a:lnTo>
                <a:lnTo>
                  <a:pt x="0" y="2430285"/>
                </a:lnTo>
                <a:lnTo>
                  <a:pt x="0" y="21698"/>
                </a:lnTo>
                <a:lnTo>
                  <a:pt x="2510" y="0"/>
                </a:lnTo>
                <a:lnTo>
                  <a:pt x="2272706" y="0"/>
                </a:lnTo>
                <a:lnTo>
                  <a:pt x="2272706" y="2619606"/>
                </a:lnTo>
                <a:lnTo>
                  <a:pt x="2257688" y="2624989"/>
                </a:lnTo>
                <a:lnTo>
                  <a:pt x="2211910" y="2630284"/>
                </a:lnTo>
                <a:close/>
              </a:path>
            </a:pathLst>
          </a:custGeom>
          <a:solidFill>
            <a:srgbClr val="6475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3801745" cy="1048385"/>
          </a:xfrm>
          <a:custGeom>
            <a:avLst/>
            <a:gdLst/>
            <a:ahLst/>
            <a:cxnLst/>
            <a:rect l="l" t="t" r="r" b="b"/>
            <a:pathLst>
              <a:path w="3801745" h="1048385">
                <a:moveTo>
                  <a:pt x="3603431" y="1048018"/>
                </a:moveTo>
                <a:lnTo>
                  <a:pt x="15253" y="1048018"/>
                </a:lnTo>
                <a:lnTo>
                  <a:pt x="0" y="1046253"/>
                </a:lnTo>
                <a:lnTo>
                  <a:pt x="0" y="0"/>
                </a:lnTo>
                <a:lnTo>
                  <a:pt x="3801621" y="0"/>
                </a:lnTo>
                <a:lnTo>
                  <a:pt x="3801621" y="863654"/>
                </a:lnTo>
                <a:lnTo>
                  <a:pt x="3798134" y="893797"/>
                </a:lnTo>
                <a:lnTo>
                  <a:pt x="3783057" y="935863"/>
                </a:lnTo>
                <a:lnTo>
                  <a:pt x="3759413" y="973002"/>
                </a:lnTo>
                <a:lnTo>
                  <a:pt x="3728414" y="1004001"/>
                </a:lnTo>
                <a:lnTo>
                  <a:pt x="3691275" y="1027645"/>
                </a:lnTo>
                <a:lnTo>
                  <a:pt x="3649209" y="1042722"/>
                </a:lnTo>
                <a:lnTo>
                  <a:pt x="3603431" y="1048018"/>
                </a:lnTo>
                <a:close/>
              </a:path>
            </a:pathLst>
          </a:custGeom>
          <a:solidFill>
            <a:srgbClr val="6475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225993"/>
            <a:ext cx="15840710" cy="1381125"/>
          </a:xfrm>
          <a:custGeom>
            <a:avLst/>
            <a:gdLst/>
            <a:ahLst/>
            <a:cxnLst/>
            <a:rect l="l" t="t" r="r" b="b"/>
            <a:pathLst>
              <a:path w="15840710" h="1381125">
                <a:moveTo>
                  <a:pt x="15643391" y="1380776"/>
                </a:moveTo>
                <a:lnTo>
                  <a:pt x="13171" y="1380776"/>
                </a:lnTo>
                <a:lnTo>
                  <a:pt x="0" y="1379253"/>
                </a:lnTo>
                <a:lnTo>
                  <a:pt x="0" y="1523"/>
                </a:lnTo>
                <a:lnTo>
                  <a:pt x="13171" y="0"/>
                </a:lnTo>
                <a:lnTo>
                  <a:pt x="15643391" y="0"/>
                </a:lnTo>
                <a:lnTo>
                  <a:pt x="15689169" y="5295"/>
                </a:lnTo>
                <a:lnTo>
                  <a:pt x="15731235" y="20372"/>
                </a:lnTo>
                <a:lnTo>
                  <a:pt x="15768374" y="44017"/>
                </a:lnTo>
                <a:lnTo>
                  <a:pt x="15799372" y="75015"/>
                </a:lnTo>
                <a:lnTo>
                  <a:pt x="15823017" y="112154"/>
                </a:lnTo>
                <a:lnTo>
                  <a:pt x="15838094" y="154220"/>
                </a:lnTo>
                <a:lnTo>
                  <a:pt x="15840273" y="173054"/>
                </a:lnTo>
                <a:lnTo>
                  <a:pt x="15840273" y="1207721"/>
                </a:lnTo>
                <a:lnTo>
                  <a:pt x="15823017" y="1268621"/>
                </a:lnTo>
                <a:lnTo>
                  <a:pt x="15799372" y="1305760"/>
                </a:lnTo>
                <a:lnTo>
                  <a:pt x="15768374" y="1336759"/>
                </a:lnTo>
                <a:lnTo>
                  <a:pt x="15731235" y="1360404"/>
                </a:lnTo>
                <a:lnTo>
                  <a:pt x="15689169" y="1375481"/>
                </a:lnTo>
                <a:lnTo>
                  <a:pt x="15643391" y="1380776"/>
                </a:lnTo>
                <a:close/>
              </a:path>
            </a:pathLst>
          </a:custGeom>
          <a:solidFill>
            <a:srgbClr val="6475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941163" y="0"/>
            <a:ext cx="11902440" cy="1046480"/>
          </a:xfrm>
          <a:custGeom>
            <a:avLst/>
            <a:gdLst/>
            <a:ahLst/>
            <a:cxnLst/>
            <a:rect l="l" t="t" r="r" b="b"/>
            <a:pathLst>
              <a:path w="11902440" h="1046480">
                <a:moveTo>
                  <a:pt x="11718099" y="1046181"/>
                </a:moveTo>
                <a:lnTo>
                  <a:pt x="184127" y="1046181"/>
                </a:lnTo>
                <a:lnTo>
                  <a:pt x="154220" y="1042721"/>
                </a:lnTo>
                <a:lnTo>
                  <a:pt x="112154" y="1027644"/>
                </a:lnTo>
                <a:lnTo>
                  <a:pt x="75015" y="1004000"/>
                </a:lnTo>
                <a:lnTo>
                  <a:pt x="44016" y="973001"/>
                </a:lnTo>
                <a:lnTo>
                  <a:pt x="20372" y="935862"/>
                </a:lnTo>
                <a:lnTo>
                  <a:pt x="5295" y="893796"/>
                </a:lnTo>
                <a:lnTo>
                  <a:pt x="0" y="848020"/>
                </a:lnTo>
                <a:lnTo>
                  <a:pt x="0" y="21696"/>
                </a:lnTo>
                <a:lnTo>
                  <a:pt x="2509" y="0"/>
                </a:lnTo>
                <a:lnTo>
                  <a:pt x="11899716" y="0"/>
                </a:lnTo>
                <a:lnTo>
                  <a:pt x="11902226" y="21696"/>
                </a:lnTo>
                <a:lnTo>
                  <a:pt x="11902226" y="848020"/>
                </a:lnTo>
                <a:lnTo>
                  <a:pt x="11896930" y="893796"/>
                </a:lnTo>
                <a:lnTo>
                  <a:pt x="11881854" y="935862"/>
                </a:lnTo>
                <a:lnTo>
                  <a:pt x="11858209" y="973001"/>
                </a:lnTo>
                <a:lnTo>
                  <a:pt x="11827210" y="1004000"/>
                </a:lnTo>
                <a:lnTo>
                  <a:pt x="11790071" y="1027644"/>
                </a:lnTo>
                <a:lnTo>
                  <a:pt x="11748006" y="1042721"/>
                </a:lnTo>
                <a:lnTo>
                  <a:pt x="11718099" y="1046181"/>
                </a:lnTo>
                <a:close/>
              </a:path>
            </a:pathLst>
          </a:custGeom>
          <a:solidFill>
            <a:srgbClr val="6475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853620"/>
            <a:ext cx="18288000" cy="433705"/>
          </a:xfrm>
          <a:custGeom>
            <a:avLst/>
            <a:gdLst/>
            <a:ahLst/>
            <a:cxnLst/>
            <a:rect l="l" t="t" r="r" b="b"/>
            <a:pathLst>
              <a:path w="18288000" h="433704">
                <a:moveTo>
                  <a:pt x="18287999" y="433379"/>
                </a:moveTo>
                <a:lnTo>
                  <a:pt x="0" y="43337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433379"/>
                </a:lnTo>
                <a:close/>
              </a:path>
            </a:pathLst>
          </a:custGeom>
          <a:solidFill>
            <a:srgbClr val="8BA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8594006"/>
            <a:ext cx="18288000" cy="1170305"/>
          </a:xfrm>
          <a:custGeom>
            <a:avLst/>
            <a:gdLst/>
            <a:ahLst/>
            <a:cxnLst/>
            <a:rect l="l" t="t" r="r" b="b"/>
            <a:pathLst>
              <a:path w="18288000" h="1170304">
                <a:moveTo>
                  <a:pt x="18287999" y="1170059"/>
                </a:moveTo>
                <a:lnTo>
                  <a:pt x="0" y="117005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170059"/>
                </a:lnTo>
                <a:close/>
              </a:path>
            </a:pathLst>
          </a:custGeom>
          <a:solidFill>
            <a:srgbClr val="6475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88412" y="2770910"/>
            <a:ext cx="5657850" cy="1229995"/>
          </a:xfrm>
          <a:custGeom>
            <a:avLst/>
            <a:gdLst/>
            <a:ahLst/>
            <a:cxnLst/>
            <a:rect l="l" t="t" r="r" b="b"/>
            <a:pathLst>
              <a:path w="5657850" h="1229995">
                <a:moveTo>
                  <a:pt x="5657380" y="615010"/>
                </a:moveTo>
                <a:lnTo>
                  <a:pt x="5207190" y="0"/>
                </a:lnTo>
                <a:lnTo>
                  <a:pt x="182575" y="0"/>
                </a:lnTo>
                <a:lnTo>
                  <a:pt x="134035" y="6527"/>
                </a:lnTo>
                <a:lnTo>
                  <a:pt x="90424" y="24917"/>
                </a:lnTo>
                <a:lnTo>
                  <a:pt x="53479" y="53441"/>
                </a:lnTo>
                <a:lnTo>
                  <a:pt x="24930" y="90373"/>
                </a:lnTo>
                <a:lnTo>
                  <a:pt x="6515" y="133959"/>
                </a:lnTo>
                <a:lnTo>
                  <a:pt x="0" y="182460"/>
                </a:lnTo>
                <a:lnTo>
                  <a:pt x="0" y="1047203"/>
                </a:lnTo>
                <a:lnTo>
                  <a:pt x="6515" y="1095705"/>
                </a:lnTo>
                <a:lnTo>
                  <a:pt x="24930" y="1139291"/>
                </a:lnTo>
                <a:lnTo>
                  <a:pt x="53479" y="1176223"/>
                </a:lnTo>
                <a:lnTo>
                  <a:pt x="90424" y="1204747"/>
                </a:lnTo>
                <a:lnTo>
                  <a:pt x="134035" y="1223149"/>
                </a:lnTo>
                <a:lnTo>
                  <a:pt x="182575" y="1229664"/>
                </a:lnTo>
                <a:lnTo>
                  <a:pt x="5207190" y="1229664"/>
                </a:lnTo>
                <a:lnTo>
                  <a:pt x="5657380" y="615010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729344" y="4246028"/>
            <a:ext cx="5629275" cy="1225550"/>
          </a:xfrm>
          <a:custGeom>
            <a:avLst/>
            <a:gdLst/>
            <a:ahLst/>
            <a:cxnLst/>
            <a:rect l="l" t="t" r="r" b="b"/>
            <a:pathLst>
              <a:path w="5629275" h="1225550">
                <a:moveTo>
                  <a:pt x="5628805" y="612825"/>
                </a:moveTo>
                <a:lnTo>
                  <a:pt x="5180889" y="0"/>
                </a:lnTo>
                <a:lnTo>
                  <a:pt x="181660" y="0"/>
                </a:lnTo>
                <a:lnTo>
                  <a:pt x="133362" y="6489"/>
                </a:lnTo>
                <a:lnTo>
                  <a:pt x="89966" y="24815"/>
                </a:lnTo>
                <a:lnTo>
                  <a:pt x="53200" y="53251"/>
                </a:lnTo>
                <a:lnTo>
                  <a:pt x="24803" y="90043"/>
                </a:lnTo>
                <a:lnTo>
                  <a:pt x="6489" y="133464"/>
                </a:lnTo>
                <a:lnTo>
                  <a:pt x="0" y="181787"/>
                </a:lnTo>
                <a:lnTo>
                  <a:pt x="0" y="1043457"/>
                </a:lnTo>
                <a:lnTo>
                  <a:pt x="6489" y="1091755"/>
                </a:lnTo>
                <a:lnTo>
                  <a:pt x="24803" y="1135176"/>
                </a:lnTo>
                <a:lnTo>
                  <a:pt x="53200" y="1171956"/>
                </a:lnTo>
                <a:lnTo>
                  <a:pt x="89966" y="1200378"/>
                </a:lnTo>
                <a:lnTo>
                  <a:pt x="133362" y="1218704"/>
                </a:lnTo>
                <a:lnTo>
                  <a:pt x="181660" y="1225194"/>
                </a:lnTo>
                <a:lnTo>
                  <a:pt x="5180889" y="1225194"/>
                </a:lnTo>
                <a:lnTo>
                  <a:pt x="5628805" y="612825"/>
                </a:lnTo>
                <a:close/>
              </a:path>
            </a:pathLst>
          </a:custGeom>
          <a:solidFill>
            <a:srgbClr val="EC4A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777820" y="5729287"/>
            <a:ext cx="5629275" cy="1225550"/>
          </a:xfrm>
          <a:custGeom>
            <a:avLst/>
            <a:gdLst/>
            <a:ahLst/>
            <a:cxnLst/>
            <a:rect l="l" t="t" r="r" b="b"/>
            <a:pathLst>
              <a:path w="5629275" h="1225550">
                <a:moveTo>
                  <a:pt x="5628818" y="612825"/>
                </a:moveTo>
                <a:lnTo>
                  <a:pt x="5180889" y="0"/>
                </a:lnTo>
                <a:lnTo>
                  <a:pt x="181660" y="0"/>
                </a:lnTo>
                <a:lnTo>
                  <a:pt x="133375" y="6502"/>
                </a:lnTo>
                <a:lnTo>
                  <a:pt x="89979" y="24828"/>
                </a:lnTo>
                <a:lnTo>
                  <a:pt x="53213" y="53251"/>
                </a:lnTo>
                <a:lnTo>
                  <a:pt x="24803" y="90043"/>
                </a:lnTo>
                <a:lnTo>
                  <a:pt x="6489" y="133464"/>
                </a:lnTo>
                <a:lnTo>
                  <a:pt x="0" y="181800"/>
                </a:lnTo>
                <a:lnTo>
                  <a:pt x="0" y="1043457"/>
                </a:lnTo>
                <a:lnTo>
                  <a:pt x="6489" y="1091768"/>
                </a:lnTo>
                <a:lnTo>
                  <a:pt x="24803" y="1135176"/>
                </a:lnTo>
                <a:lnTo>
                  <a:pt x="53213" y="1171956"/>
                </a:lnTo>
                <a:lnTo>
                  <a:pt x="89979" y="1200378"/>
                </a:lnTo>
                <a:lnTo>
                  <a:pt x="133375" y="1218704"/>
                </a:lnTo>
                <a:lnTo>
                  <a:pt x="181660" y="1225194"/>
                </a:lnTo>
                <a:lnTo>
                  <a:pt x="5180889" y="1225194"/>
                </a:lnTo>
                <a:lnTo>
                  <a:pt x="5628818" y="612825"/>
                </a:lnTo>
                <a:close/>
              </a:path>
            </a:pathLst>
          </a:custGeom>
          <a:solidFill>
            <a:srgbClr val="04A3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777820" y="7208519"/>
            <a:ext cx="5629275" cy="1225550"/>
          </a:xfrm>
          <a:custGeom>
            <a:avLst/>
            <a:gdLst/>
            <a:ahLst/>
            <a:cxnLst/>
            <a:rect l="l" t="t" r="r" b="b"/>
            <a:pathLst>
              <a:path w="5629275" h="1225550">
                <a:moveTo>
                  <a:pt x="5628818" y="612825"/>
                </a:moveTo>
                <a:lnTo>
                  <a:pt x="5180889" y="0"/>
                </a:lnTo>
                <a:lnTo>
                  <a:pt x="181660" y="0"/>
                </a:lnTo>
                <a:lnTo>
                  <a:pt x="133375" y="6502"/>
                </a:lnTo>
                <a:lnTo>
                  <a:pt x="89979" y="24828"/>
                </a:lnTo>
                <a:lnTo>
                  <a:pt x="53213" y="53251"/>
                </a:lnTo>
                <a:lnTo>
                  <a:pt x="24803" y="90043"/>
                </a:lnTo>
                <a:lnTo>
                  <a:pt x="6489" y="133477"/>
                </a:lnTo>
                <a:lnTo>
                  <a:pt x="0" y="181800"/>
                </a:lnTo>
                <a:lnTo>
                  <a:pt x="0" y="1043457"/>
                </a:lnTo>
                <a:lnTo>
                  <a:pt x="6489" y="1091768"/>
                </a:lnTo>
                <a:lnTo>
                  <a:pt x="24803" y="1135176"/>
                </a:lnTo>
                <a:lnTo>
                  <a:pt x="53213" y="1171956"/>
                </a:lnTo>
                <a:lnTo>
                  <a:pt x="89979" y="1200378"/>
                </a:lnTo>
                <a:lnTo>
                  <a:pt x="133375" y="1218704"/>
                </a:lnTo>
                <a:lnTo>
                  <a:pt x="181660" y="1225207"/>
                </a:lnTo>
                <a:lnTo>
                  <a:pt x="5180889" y="1225207"/>
                </a:lnTo>
                <a:lnTo>
                  <a:pt x="5628818" y="612825"/>
                </a:lnTo>
                <a:close/>
              </a:path>
            </a:pathLst>
          </a:custGeom>
          <a:solidFill>
            <a:srgbClr val="384B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1499626" y="3111195"/>
            <a:ext cx="881380" cy="762000"/>
            <a:chOff x="1499626" y="3111195"/>
            <a:chExt cx="881380" cy="762000"/>
          </a:xfrm>
        </p:grpSpPr>
        <p:sp>
          <p:nvSpPr>
            <p:cNvPr id="13" name="object 13" descr=""/>
            <p:cNvSpPr/>
            <p:nvPr/>
          </p:nvSpPr>
          <p:spPr>
            <a:xfrm>
              <a:off x="1499626" y="3111195"/>
              <a:ext cx="757555" cy="762000"/>
            </a:xfrm>
            <a:custGeom>
              <a:avLst/>
              <a:gdLst/>
              <a:ahLst/>
              <a:cxnLst/>
              <a:rect l="l" t="t" r="r" b="b"/>
              <a:pathLst>
                <a:path w="757555" h="762000">
                  <a:moveTo>
                    <a:pt x="378776" y="761604"/>
                  </a:moveTo>
                  <a:lnTo>
                    <a:pt x="331264" y="758637"/>
                  </a:lnTo>
                  <a:lnTo>
                    <a:pt x="285512" y="749975"/>
                  </a:lnTo>
                  <a:lnTo>
                    <a:pt x="241877" y="735973"/>
                  </a:lnTo>
                  <a:lnTo>
                    <a:pt x="200712" y="716989"/>
                  </a:lnTo>
                  <a:lnTo>
                    <a:pt x="162374" y="693379"/>
                  </a:lnTo>
                  <a:lnTo>
                    <a:pt x="127216" y="665501"/>
                  </a:lnTo>
                  <a:lnTo>
                    <a:pt x="95595" y="633711"/>
                  </a:lnTo>
                  <a:lnTo>
                    <a:pt x="67864" y="598366"/>
                  </a:lnTo>
                  <a:lnTo>
                    <a:pt x="44380" y="559822"/>
                  </a:lnTo>
                  <a:lnTo>
                    <a:pt x="25496" y="518437"/>
                  </a:lnTo>
                  <a:lnTo>
                    <a:pt x="11568" y="474567"/>
                  </a:lnTo>
                  <a:lnTo>
                    <a:pt x="2951" y="428569"/>
                  </a:lnTo>
                  <a:lnTo>
                    <a:pt x="0" y="380800"/>
                  </a:lnTo>
                  <a:lnTo>
                    <a:pt x="2951" y="333031"/>
                  </a:lnTo>
                  <a:lnTo>
                    <a:pt x="11568" y="287034"/>
                  </a:lnTo>
                  <a:lnTo>
                    <a:pt x="25496" y="243165"/>
                  </a:lnTo>
                  <a:lnTo>
                    <a:pt x="44380" y="201780"/>
                  </a:lnTo>
                  <a:lnTo>
                    <a:pt x="67864" y="163237"/>
                  </a:lnTo>
                  <a:lnTo>
                    <a:pt x="95595" y="127892"/>
                  </a:lnTo>
                  <a:lnTo>
                    <a:pt x="127216" y="96102"/>
                  </a:lnTo>
                  <a:lnTo>
                    <a:pt x="162374" y="68224"/>
                  </a:lnTo>
                  <a:lnTo>
                    <a:pt x="200712" y="44615"/>
                  </a:lnTo>
                  <a:lnTo>
                    <a:pt x="241877" y="25631"/>
                  </a:lnTo>
                  <a:lnTo>
                    <a:pt x="285512" y="11629"/>
                  </a:lnTo>
                  <a:lnTo>
                    <a:pt x="331264" y="2966"/>
                  </a:lnTo>
                  <a:lnTo>
                    <a:pt x="378776" y="0"/>
                  </a:lnTo>
                  <a:lnTo>
                    <a:pt x="426291" y="2966"/>
                  </a:lnTo>
                  <a:lnTo>
                    <a:pt x="472044" y="11629"/>
                  </a:lnTo>
                  <a:lnTo>
                    <a:pt x="515680" y="25631"/>
                  </a:lnTo>
                  <a:lnTo>
                    <a:pt x="556845" y="44615"/>
                  </a:lnTo>
                  <a:lnTo>
                    <a:pt x="595183" y="68224"/>
                  </a:lnTo>
                  <a:lnTo>
                    <a:pt x="630340" y="96102"/>
                  </a:lnTo>
                  <a:lnTo>
                    <a:pt x="661961" y="127892"/>
                  </a:lnTo>
                  <a:lnTo>
                    <a:pt x="689691" y="163237"/>
                  </a:lnTo>
                  <a:lnTo>
                    <a:pt x="713175" y="201780"/>
                  </a:lnTo>
                  <a:lnTo>
                    <a:pt x="732058" y="243165"/>
                  </a:lnTo>
                  <a:lnTo>
                    <a:pt x="745985" y="287034"/>
                  </a:lnTo>
                  <a:lnTo>
                    <a:pt x="754602" y="333031"/>
                  </a:lnTo>
                  <a:lnTo>
                    <a:pt x="757553" y="380800"/>
                  </a:lnTo>
                  <a:lnTo>
                    <a:pt x="754602" y="428569"/>
                  </a:lnTo>
                  <a:lnTo>
                    <a:pt x="745985" y="474567"/>
                  </a:lnTo>
                  <a:lnTo>
                    <a:pt x="732058" y="518437"/>
                  </a:lnTo>
                  <a:lnTo>
                    <a:pt x="713175" y="559822"/>
                  </a:lnTo>
                  <a:lnTo>
                    <a:pt x="689691" y="598366"/>
                  </a:lnTo>
                  <a:lnTo>
                    <a:pt x="661961" y="633711"/>
                  </a:lnTo>
                  <a:lnTo>
                    <a:pt x="630340" y="665501"/>
                  </a:lnTo>
                  <a:lnTo>
                    <a:pt x="595183" y="693379"/>
                  </a:lnTo>
                  <a:lnTo>
                    <a:pt x="556845" y="716989"/>
                  </a:lnTo>
                  <a:lnTo>
                    <a:pt x="515680" y="735973"/>
                  </a:lnTo>
                  <a:lnTo>
                    <a:pt x="472044" y="749975"/>
                  </a:lnTo>
                  <a:lnTo>
                    <a:pt x="426291" y="758637"/>
                  </a:lnTo>
                  <a:lnTo>
                    <a:pt x="378776" y="761604"/>
                  </a:lnTo>
                  <a:close/>
                </a:path>
              </a:pathLst>
            </a:custGeom>
            <a:solidFill>
              <a:srgbClr val="ECF4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99616" y="3111207"/>
              <a:ext cx="757555" cy="762000"/>
            </a:xfrm>
            <a:custGeom>
              <a:avLst/>
              <a:gdLst/>
              <a:ahLst/>
              <a:cxnLst/>
              <a:rect l="l" t="t" r="r" b="b"/>
              <a:pathLst>
                <a:path w="757555" h="762000">
                  <a:moveTo>
                    <a:pt x="606044" y="380796"/>
                  </a:moveTo>
                  <a:lnTo>
                    <a:pt x="601421" y="334746"/>
                  </a:lnTo>
                  <a:lnTo>
                    <a:pt x="588187" y="291858"/>
                  </a:lnTo>
                  <a:lnTo>
                    <a:pt x="567232" y="253047"/>
                  </a:lnTo>
                  <a:lnTo>
                    <a:pt x="539483" y="219240"/>
                  </a:lnTo>
                  <a:lnTo>
                    <a:pt x="530288" y="211620"/>
                  </a:lnTo>
                  <a:lnTo>
                    <a:pt x="530288" y="380796"/>
                  </a:lnTo>
                  <a:lnTo>
                    <a:pt x="522554" y="428891"/>
                  </a:lnTo>
                  <a:lnTo>
                    <a:pt x="501015" y="470700"/>
                  </a:lnTo>
                  <a:lnTo>
                    <a:pt x="468198" y="503682"/>
                  </a:lnTo>
                  <a:lnTo>
                    <a:pt x="426618" y="525335"/>
                  </a:lnTo>
                  <a:lnTo>
                    <a:pt x="378777" y="533120"/>
                  </a:lnTo>
                  <a:lnTo>
                    <a:pt x="330949" y="525335"/>
                  </a:lnTo>
                  <a:lnTo>
                    <a:pt x="289356" y="503682"/>
                  </a:lnTo>
                  <a:lnTo>
                    <a:pt x="256540" y="470700"/>
                  </a:lnTo>
                  <a:lnTo>
                    <a:pt x="235000" y="428891"/>
                  </a:lnTo>
                  <a:lnTo>
                    <a:pt x="227266" y="380796"/>
                  </a:lnTo>
                  <a:lnTo>
                    <a:pt x="235000" y="332701"/>
                  </a:lnTo>
                  <a:lnTo>
                    <a:pt x="256540" y="290893"/>
                  </a:lnTo>
                  <a:lnTo>
                    <a:pt x="289356" y="257898"/>
                  </a:lnTo>
                  <a:lnTo>
                    <a:pt x="330949" y="236258"/>
                  </a:lnTo>
                  <a:lnTo>
                    <a:pt x="378777" y="228473"/>
                  </a:lnTo>
                  <a:lnTo>
                    <a:pt x="426618" y="236258"/>
                  </a:lnTo>
                  <a:lnTo>
                    <a:pt x="468198" y="257898"/>
                  </a:lnTo>
                  <a:lnTo>
                    <a:pt x="501015" y="290893"/>
                  </a:lnTo>
                  <a:lnTo>
                    <a:pt x="522554" y="332701"/>
                  </a:lnTo>
                  <a:lnTo>
                    <a:pt x="530288" y="380796"/>
                  </a:lnTo>
                  <a:lnTo>
                    <a:pt x="530288" y="211620"/>
                  </a:lnTo>
                  <a:lnTo>
                    <a:pt x="505853" y="191338"/>
                  </a:lnTo>
                  <a:lnTo>
                    <a:pt x="467245" y="170268"/>
                  </a:lnTo>
                  <a:lnTo>
                    <a:pt x="424586" y="156959"/>
                  </a:lnTo>
                  <a:lnTo>
                    <a:pt x="378777" y="152311"/>
                  </a:lnTo>
                  <a:lnTo>
                    <a:pt x="332981" y="156959"/>
                  </a:lnTo>
                  <a:lnTo>
                    <a:pt x="290322" y="170268"/>
                  </a:lnTo>
                  <a:lnTo>
                    <a:pt x="251714" y="191338"/>
                  </a:lnTo>
                  <a:lnTo>
                    <a:pt x="218084" y="219240"/>
                  </a:lnTo>
                  <a:lnTo>
                    <a:pt x="190334" y="253047"/>
                  </a:lnTo>
                  <a:lnTo>
                    <a:pt x="169379" y="291858"/>
                  </a:lnTo>
                  <a:lnTo>
                    <a:pt x="156133" y="334746"/>
                  </a:lnTo>
                  <a:lnTo>
                    <a:pt x="151511" y="380796"/>
                  </a:lnTo>
                  <a:lnTo>
                    <a:pt x="156133" y="426847"/>
                  </a:lnTo>
                  <a:lnTo>
                    <a:pt x="169379" y="469734"/>
                  </a:lnTo>
                  <a:lnTo>
                    <a:pt x="190334" y="508546"/>
                  </a:lnTo>
                  <a:lnTo>
                    <a:pt x="218084" y="542353"/>
                  </a:lnTo>
                  <a:lnTo>
                    <a:pt x="251714" y="570255"/>
                  </a:lnTo>
                  <a:lnTo>
                    <a:pt x="290322" y="591324"/>
                  </a:lnTo>
                  <a:lnTo>
                    <a:pt x="332981" y="604634"/>
                  </a:lnTo>
                  <a:lnTo>
                    <a:pt x="378777" y="609269"/>
                  </a:lnTo>
                  <a:lnTo>
                    <a:pt x="424586" y="604634"/>
                  </a:lnTo>
                  <a:lnTo>
                    <a:pt x="467245" y="591324"/>
                  </a:lnTo>
                  <a:lnTo>
                    <a:pt x="505853" y="570255"/>
                  </a:lnTo>
                  <a:lnTo>
                    <a:pt x="539483" y="542353"/>
                  </a:lnTo>
                  <a:lnTo>
                    <a:pt x="567232" y="508546"/>
                  </a:lnTo>
                  <a:lnTo>
                    <a:pt x="588187" y="469734"/>
                  </a:lnTo>
                  <a:lnTo>
                    <a:pt x="601421" y="426847"/>
                  </a:lnTo>
                  <a:lnTo>
                    <a:pt x="606044" y="380796"/>
                  </a:lnTo>
                  <a:close/>
                </a:path>
                <a:path w="757555" h="762000">
                  <a:moveTo>
                    <a:pt x="757555" y="380796"/>
                  </a:moveTo>
                  <a:lnTo>
                    <a:pt x="754608" y="333019"/>
                  </a:lnTo>
                  <a:lnTo>
                    <a:pt x="745985" y="287032"/>
                  </a:lnTo>
                  <a:lnTo>
                    <a:pt x="732066" y="243154"/>
                  </a:lnTo>
                  <a:lnTo>
                    <a:pt x="713181" y="201777"/>
                  </a:lnTo>
                  <a:lnTo>
                    <a:pt x="689698" y="163233"/>
                  </a:lnTo>
                  <a:lnTo>
                    <a:pt x="681799" y="153174"/>
                  </a:lnTo>
                  <a:lnTo>
                    <a:pt x="681799" y="380796"/>
                  </a:lnTo>
                  <a:lnTo>
                    <a:pt x="677824" y="430136"/>
                  </a:lnTo>
                  <a:lnTo>
                    <a:pt x="666330" y="476973"/>
                  </a:lnTo>
                  <a:lnTo>
                    <a:pt x="647928" y="520674"/>
                  </a:lnTo>
                  <a:lnTo>
                    <a:pt x="623265" y="560590"/>
                  </a:lnTo>
                  <a:lnTo>
                    <a:pt x="592950" y="596099"/>
                  </a:lnTo>
                  <a:lnTo>
                    <a:pt x="557631" y="626579"/>
                  </a:lnTo>
                  <a:lnTo>
                    <a:pt x="517918" y="651383"/>
                  </a:lnTo>
                  <a:lnTo>
                    <a:pt x="474459" y="669874"/>
                  </a:lnTo>
                  <a:lnTo>
                    <a:pt x="427875" y="681443"/>
                  </a:lnTo>
                  <a:lnTo>
                    <a:pt x="378777" y="685431"/>
                  </a:lnTo>
                  <a:lnTo>
                    <a:pt x="329692" y="681443"/>
                  </a:lnTo>
                  <a:lnTo>
                    <a:pt x="283108" y="669874"/>
                  </a:lnTo>
                  <a:lnTo>
                    <a:pt x="239649" y="651383"/>
                  </a:lnTo>
                  <a:lnTo>
                    <a:pt x="199936" y="626579"/>
                  </a:lnTo>
                  <a:lnTo>
                    <a:pt x="164604" y="596099"/>
                  </a:lnTo>
                  <a:lnTo>
                    <a:pt x="134302" y="560590"/>
                  </a:lnTo>
                  <a:lnTo>
                    <a:pt x="109626" y="520674"/>
                  </a:lnTo>
                  <a:lnTo>
                    <a:pt x="91224" y="476973"/>
                  </a:lnTo>
                  <a:lnTo>
                    <a:pt x="79730" y="430136"/>
                  </a:lnTo>
                  <a:lnTo>
                    <a:pt x="75755" y="380796"/>
                  </a:lnTo>
                  <a:lnTo>
                    <a:pt x="79730" y="331444"/>
                  </a:lnTo>
                  <a:lnTo>
                    <a:pt x="91224" y="284607"/>
                  </a:lnTo>
                  <a:lnTo>
                    <a:pt x="109626" y="240919"/>
                  </a:lnTo>
                  <a:lnTo>
                    <a:pt x="134302" y="201002"/>
                  </a:lnTo>
                  <a:lnTo>
                    <a:pt x="164604" y="165481"/>
                  </a:lnTo>
                  <a:lnTo>
                    <a:pt x="199936" y="135013"/>
                  </a:lnTo>
                  <a:lnTo>
                    <a:pt x="239649" y="110210"/>
                  </a:lnTo>
                  <a:lnTo>
                    <a:pt x="283108" y="91719"/>
                  </a:lnTo>
                  <a:lnTo>
                    <a:pt x="329692" y="80149"/>
                  </a:lnTo>
                  <a:lnTo>
                    <a:pt x="378777" y="76161"/>
                  </a:lnTo>
                  <a:lnTo>
                    <a:pt x="427875" y="80149"/>
                  </a:lnTo>
                  <a:lnTo>
                    <a:pt x="474459" y="91719"/>
                  </a:lnTo>
                  <a:lnTo>
                    <a:pt x="517918" y="110210"/>
                  </a:lnTo>
                  <a:lnTo>
                    <a:pt x="557631" y="135013"/>
                  </a:lnTo>
                  <a:lnTo>
                    <a:pt x="592950" y="165481"/>
                  </a:lnTo>
                  <a:lnTo>
                    <a:pt x="623265" y="201002"/>
                  </a:lnTo>
                  <a:lnTo>
                    <a:pt x="647928" y="240919"/>
                  </a:lnTo>
                  <a:lnTo>
                    <a:pt x="666330" y="284607"/>
                  </a:lnTo>
                  <a:lnTo>
                    <a:pt x="677824" y="331444"/>
                  </a:lnTo>
                  <a:lnTo>
                    <a:pt x="681799" y="380796"/>
                  </a:lnTo>
                  <a:lnTo>
                    <a:pt x="681799" y="153174"/>
                  </a:lnTo>
                  <a:lnTo>
                    <a:pt x="661962" y="127889"/>
                  </a:lnTo>
                  <a:lnTo>
                    <a:pt x="630339" y="96100"/>
                  </a:lnTo>
                  <a:lnTo>
                    <a:pt x="605193" y="76161"/>
                  </a:lnTo>
                  <a:lnTo>
                    <a:pt x="595185" y="68224"/>
                  </a:lnTo>
                  <a:lnTo>
                    <a:pt x="556844" y="44615"/>
                  </a:lnTo>
                  <a:lnTo>
                    <a:pt x="515683" y="25628"/>
                  </a:lnTo>
                  <a:lnTo>
                    <a:pt x="472046" y="11620"/>
                  </a:lnTo>
                  <a:lnTo>
                    <a:pt x="426300" y="2959"/>
                  </a:lnTo>
                  <a:lnTo>
                    <a:pt x="378777" y="0"/>
                  </a:lnTo>
                  <a:lnTo>
                    <a:pt x="331266" y="2959"/>
                  </a:lnTo>
                  <a:lnTo>
                    <a:pt x="285521" y="11620"/>
                  </a:lnTo>
                  <a:lnTo>
                    <a:pt x="241884" y="25628"/>
                  </a:lnTo>
                  <a:lnTo>
                    <a:pt x="200710" y="44615"/>
                  </a:lnTo>
                  <a:lnTo>
                    <a:pt x="162382" y="68224"/>
                  </a:lnTo>
                  <a:lnTo>
                    <a:pt x="127215" y="96100"/>
                  </a:lnTo>
                  <a:lnTo>
                    <a:pt x="95592" y="127889"/>
                  </a:lnTo>
                  <a:lnTo>
                    <a:pt x="67868" y="163233"/>
                  </a:lnTo>
                  <a:lnTo>
                    <a:pt x="44386" y="201777"/>
                  </a:lnTo>
                  <a:lnTo>
                    <a:pt x="25501" y="243154"/>
                  </a:lnTo>
                  <a:lnTo>
                    <a:pt x="11569" y="287032"/>
                  </a:lnTo>
                  <a:lnTo>
                    <a:pt x="2959" y="333019"/>
                  </a:lnTo>
                  <a:lnTo>
                    <a:pt x="0" y="380796"/>
                  </a:lnTo>
                  <a:lnTo>
                    <a:pt x="2959" y="428561"/>
                  </a:lnTo>
                  <a:lnTo>
                    <a:pt x="11569" y="474560"/>
                  </a:lnTo>
                  <a:lnTo>
                    <a:pt x="25501" y="518426"/>
                  </a:lnTo>
                  <a:lnTo>
                    <a:pt x="44386" y="559816"/>
                  </a:lnTo>
                  <a:lnTo>
                    <a:pt x="67868" y="598360"/>
                  </a:lnTo>
                  <a:lnTo>
                    <a:pt x="95592" y="633704"/>
                  </a:lnTo>
                  <a:lnTo>
                    <a:pt x="127215" y="665492"/>
                  </a:lnTo>
                  <a:lnTo>
                    <a:pt x="162382" y="693369"/>
                  </a:lnTo>
                  <a:lnTo>
                    <a:pt x="200710" y="716978"/>
                  </a:lnTo>
                  <a:lnTo>
                    <a:pt x="241884" y="735965"/>
                  </a:lnTo>
                  <a:lnTo>
                    <a:pt x="285521" y="749973"/>
                  </a:lnTo>
                  <a:lnTo>
                    <a:pt x="331266" y="758634"/>
                  </a:lnTo>
                  <a:lnTo>
                    <a:pt x="378777" y="761593"/>
                  </a:lnTo>
                  <a:lnTo>
                    <a:pt x="426300" y="758634"/>
                  </a:lnTo>
                  <a:lnTo>
                    <a:pt x="472046" y="749973"/>
                  </a:lnTo>
                  <a:lnTo>
                    <a:pt x="515683" y="735965"/>
                  </a:lnTo>
                  <a:lnTo>
                    <a:pt x="556844" y="716978"/>
                  </a:lnTo>
                  <a:lnTo>
                    <a:pt x="595185" y="693369"/>
                  </a:lnTo>
                  <a:lnTo>
                    <a:pt x="605193" y="685431"/>
                  </a:lnTo>
                  <a:lnTo>
                    <a:pt x="630339" y="665492"/>
                  </a:lnTo>
                  <a:lnTo>
                    <a:pt x="661962" y="633704"/>
                  </a:lnTo>
                  <a:lnTo>
                    <a:pt x="689698" y="598360"/>
                  </a:lnTo>
                  <a:lnTo>
                    <a:pt x="713181" y="559816"/>
                  </a:lnTo>
                  <a:lnTo>
                    <a:pt x="732066" y="518426"/>
                  </a:lnTo>
                  <a:lnTo>
                    <a:pt x="745985" y="474560"/>
                  </a:lnTo>
                  <a:lnTo>
                    <a:pt x="754608" y="428561"/>
                  </a:lnTo>
                  <a:lnTo>
                    <a:pt x="757555" y="380796"/>
                  </a:lnTo>
                  <a:close/>
                </a:path>
              </a:pathLst>
            </a:custGeom>
            <a:solidFill>
              <a:srgbClr val="DD3C4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2645" y="3415839"/>
              <a:ext cx="151507" cy="15232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101835" y="3155073"/>
              <a:ext cx="279400" cy="235585"/>
            </a:xfrm>
            <a:custGeom>
              <a:avLst/>
              <a:gdLst/>
              <a:ahLst/>
              <a:cxnLst/>
              <a:rect l="l" t="t" r="r" b="b"/>
              <a:pathLst>
                <a:path w="279400" h="235585">
                  <a:moveTo>
                    <a:pt x="68933" y="235116"/>
                  </a:moveTo>
                  <a:lnTo>
                    <a:pt x="29666" y="227991"/>
                  </a:lnTo>
                  <a:lnTo>
                    <a:pt x="5352" y="207652"/>
                  </a:lnTo>
                  <a:lnTo>
                    <a:pt x="0" y="176322"/>
                  </a:lnTo>
                  <a:lnTo>
                    <a:pt x="13499" y="138574"/>
                  </a:lnTo>
                  <a:lnTo>
                    <a:pt x="43563" y="97531"/>
                  </a:lnTo>
                  <a:lnTo>
                    <a:pt x="87906" y="56316"/>
                  </a:lnTo>
                  <a:lnTo>
                    <a:pt x="144243" y="18053"/>
                  </a:lnTo>
                  <a:lnTo>
                    <a:pt x="182060" y="0"/>
                  </a:lnTo>
                  <a:lnTo>
                    <a:pt x="198016" y="1727"/>
                  </a:lnTo>
                  <a:lnTo>
                    <a:pt x="199843" y="17708"/>
                  </a:lnTo>
                  <a:lnTo>
                    <a:pt x="195275" y="42415"/>
                  </a:lnTo>
                  <a:lnTo>
                    <a:pt x="192048" y="70322"/>
                  </a:lnTo>
                  <a:lnTo>
                    <a:pt x="197895" y="95899"/>
                  </a:lnTo>
                  <a:lnTo>
                    <a:pt x="217006" y="113774"/>
                  </a:lnTo>
                  <a:lnTo>
                    <a:pt x="242659" y="124914"/>
                  </a:lnTo>
                  <a:lnTo>
                    <a:pt x="266227" y="133289"/>
                  </a:lnTo>
                  <a:lnTo>
                    <a:pt x="279081" y="142867"/>
                  </a:lnTo>
                  <a:lnTo>
                    <a:pt x="272594" y="157618"/>
                  </a:lnTo>
                  <a:lnTo>
                    <a:pt x="238137" y="181511"/>
                  </a:lnTo>
                  <a:lnTo>
                    <a:pt x="176999" y="211447"/>
                  </a:lnTo>
                  <a:lnTo>
                    <a:pt x="119320" y="229458"/>
                  </a:lnTo>
                  <a:lnTo>
                    <a:pt x="68933" y="235116"/>
                  </a:lnTo>
                  <a:close/>
                </a:path>
              </a:pathLst>
            </a:custGeom>
            <a:solidFill>
              <a:srgbClr val="C76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61093" y="3226797"/>
              <a:ext cx="467995" cy="284480"/>
            </a:xfrm>
            <a:custGeom>
              <a:avLst/>
              <a:gdLst/>
              <a:ahLst/>
              <a:cxnLst/>
              <a:rect l="l" t="t" r="r" b="b"/>
              <a:pathLst>
                <a:path w="467994" h="284479">
                  <a:moveTo>
                    <a:pt x="19898" y="283947"/>
                  </a:moveTo>
                  <a:lnTo>
                    <a:pt x="17325" y="283947"/>
                  </a:lnTo>
                  <a:lnTo>
                    <a:pt x="12082" y="283947"/>
                  </a:lnTo>
                  <a:lnTo>
                    <a:pt x="7006" y="281220"/>
                  </a:lnTo>
                  <a:lnTo>
                    <a:pt x="4187" y="276337"/>
                  </a:lnTo>
                  <a:lnTo>
                    <a:pt x="0" y="269044"/>
                  </a:lnTo>
                  <a:lnTo>
                    <a:pt x="2484" y="259727"/>
                  </a:lnTo>
                  <a:lnTo>
                    <a:pt x="442694" y="4222"/>
                  </a:lnTo>
                  <a:lnTo>
                    <a:pt x="449920" y="0"/>
                  </a:lnTo>
                  <a:lnTo>
                    <a:pt x="459190" y="2506"/>
                  </a:lnTo>
                  <a:lnTo>
                    <a:pt x="467584" y="17090"/>
                  </a:lnTo>
                  <a:lnTo>
                    <a:pt x="465097" y="26396"/>
                  </a:lnTo>
                  <a:lnTo>
                    <a:pt x="24891" y="281920"/>
                  </a:lnTo>
                  <a:lnTo>
                    <a:pt x="22500" y="283292"/>
                  </a:lnTo>
                  <a:lnTo>
                    <a:pt x="19898" y="283947"/>
                  </a:lnTo>
                  <a:close/>
                </a:path>
              </a:pathLst>
            </a:custGeom>
            <a:solidFill>
              <a:srgbClr val="4F616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708" y="4698757"/>
            <a:ext cx="838199" cy="72389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6178" y="6035200"/>
            <a:ext cx="708426" cy="84468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0756" y="7400285"/>
            <a:ext cx="752474" cy="90487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638" y="2973184"/>
            <a:ext cx="663241" cy="98164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417" y="4507321"/>
            <a:ext cx="720873" cy="101668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2432" y="6060630"/>
            <a:ext cx="635506" cy="92956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9498" y="7456961"/>
            <a:ext cx="707099" cy="846459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487385" y="1131095"/>
            <a:ext cx="14832965" cy="137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6155" marR="5080" indent="-974090">
              <a:lnSpc>
                <a:spcPct val="138700"/>
              </a:lnSpc>
              <a:spcBef>
                <a:spcPts val="100"/>
              </a:spcBef>
            </a:pPr>
            <a:r>
              <a:rPr dirty="0" sz="3200" spc="405" b="1">
                <a:solidFill>
                  <a:srgbClr val="FFFFFF"/>
                </a:solidFill>
                <a:latin typeface="Calibri"/>
                <a:cs typeface="Calibri"/>
              </a:rPr>
              <a:t>Ante</a:t>
            </a:r>
            <a:r>
              <a:rPr dirty="0" sz="32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6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59" b="1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32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60" b="1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2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09" b="1">
                <a:solidFill>
                  <a:srgbClr val="FFFFFF"/>
                </a:solidFill>
                <a:latin typeface="Calibri"/>
                <a:cs typeface="Calibri"/>
              </a:rPr>
              <a:t>Satanás,</a:t>
            </a:r>
            <a:r>
              <a:rPr dirty="0" sz="32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3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75" b="1">
                <a:solidFill>
                  <a:srgbClr val="FFFFFF"/>
                </a:solidFill>
                <a:latin typeface="Calibri"/>
                <a:cs typeface="Calibri"/>
              </a:rPr>
              <a:t>manipula</a:t>
            </a:r>
            <a:r>
              <a:rPr dirty="0" sz="32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6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2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45" b="1">
                <a:solidFill>
                  <a:srgbClr val="FFFFFF"/>
                </a:solidFill>
                <a:latin typeface="Calibri"/>
                <a:cs typeface="Calibri"/>
              </a:rPr>
              <a:t>poderes</a:t>
            </a:r>
            <a:r>
              <a:rPr dirty="0" sz="32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políticos; </a:t>
            </a:r>
            <a:r>
              <a:rPr dirty="0" sz="3200" spc="4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09" b="1">
                <a:solidFill>
                  <a:srgbClr val="FFFFFF"/>
                </a:solidFill>
                <a:latin typeface="Calibri"/>
                <a:cs typeface="Calibri"/>
              </a:rPr>
              <a:t>profecía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00" b="1">
                <a:solidFill>
                  <a:srgbClr val="FFFFFF"/>
                </a:solidFill>
                <a:latin typeface="Calibri"/>
                <a:cs typeface="Calibri"/>
              </a:rPr>
              <a:t>asevera</a:t>
            </a:r>
            <a:r>
              <a:rPr dirty="0" sz="32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00" b="1">
                <a:solidFill>
                  <a:srgbClr val="FFFFFF"/>
                </a:solidFill>
                <a:latin typeface="Calibri"/>
                <a:cs typeface="Calibri"/>
              </a:rPr>
              <a:t>puntos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20" b="1">
                <a:solidFill>
                  <a:srgbClr val="FFFFFF"/>
                </a:solidFill>
                <a:latin typeface="Calibri"/>
                <a:cs typeface="Calibri"/>
              </a:rPr>
              <a:t>importantes</a:t>
            </a:r>
            <a:r>
              <a:rPr dirty="0" sz="32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2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50" b="1">
                <a:solidFill>
                  <a:srgbClr val="FFFFFF"/>
                </a:solidFill>
                <a:latin typeface="Calibri"/>
                <a:cs typeface="Calibri"/>
              </a:rPr>
              <a:t>tal</a:t>
            </a:r>
            <a:r>
              <a:rPr dirty="0" sz="32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90" b="1">
                <a:solidFill>
                  <a:srgbClr val="FFFFFF"/>
                </a:solidFill>
                <a:latin typeface="Calibri"/>
                <a:cs typeface="Calibri"/>
              </a:rPr>
              <a:t>escenario: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31287" y="8570908"/>
            <a:ext cx="14378940" cy="1111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0185">
              <a:lnSpc>
                <a:spcPct val="111300"/>
              </a:lnSpc>
              <a:spcBef>
                <a:spcPts val="100"/>
              </a:spcBef>
            </a:pPr>
            <a:r>
              <a:rPr dirty="0" sz="3200" spc="2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15" b="1">
                <a:solidFill>
                  <a:srgbClr val="FFFFFF"/>
                </a:solidFill>
                <a:latin typeface="Calibri"/>
                <a:cs typeface="Calibri"/>
              </a:rPr>
              <a:t>futuro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85" b="1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30" b="1">
                <a:solidFill>
                  <a:srgbClr val="FFFFFF"/>
                </a:solidFill>
                <a:latin typeface="Calibri"/>
                <a:cs typeface="Calibri"/>
              </a:rPr>
              <a:t>previsto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60" b="1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75" b="1">
                <a:solidFill>
                  <a:srgbClr val="FFFFFF"/>
                </a:solidFill>
                <a:latin typeface="Calibri"/>
                <a:cs typeface="Calibri"/>
              </a:rPr>
              <a:t>aquel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34" b="1">
                <a:solidFill>
                  <a:srgbClr val="FFFFFF"/>
                </a:solidFill>
                <a:latin typeface="Calibri"/>
                <a:cs typeface="Calibri"/>
              </a:rPr>
              <a:t>pasado,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25" b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30" b="1">
                <a:solidFill>
                  <a:srgbClr val="FFFFFF"/>
                </a:solidFill>
                <a:latin typeface="Calibri"/>
                <a:cs typeface="Calibri"/>
              </a:rPr>
              <a:t>garantizarnos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55" b="1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3200" spc="325" b="1">
                <a:solidFill>
                  <a:srgbClr val="FFFFFF"/>
                </a:solidFill>
                <a:latin typeface="Calibri"/>
                <a:cs typeface="Calibri"/>
              </a:rPr>
              <a:t>presente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0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95" b="1">
                <a:solidFill>
                  <a:srgbClr val="FFFFFF"/>
                </a:solidFill>
                <a:latin typeface="Calibri"/>
                <a:cs typeface="Calibri"/>
              </a:rPr>
              <a:t>lado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60" b="1">
                <a:solidFill>
                  <a:srgbClr val="FFFFFF"/>
                </a:solidFill>
                <a:latin typeface="Calibri"/>
                <a:cs typeface="Calibri"/>
              </a:rPr>
              <a:t>vencedor,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25" b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45" b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15" b="1">
                <a:solidFill>
                  <a:srgbClr val="FFFFFF"/>
                </a:solidFill>
                <a:latin typeface="Calibri"/>
                <a:cs typeface="Calibri"/>
              </a:rPr>
              <a:t>guiados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2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2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32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00" b="1">
                <a:solidFill>
                  <a:srgbClr val="FFFFFF"/>
                </a:solidFill>
                <a:latin typeface="Calibri"/>
                <a:cs typeface="Calibri"/>
              </a:rPr>
              <a:t>líder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95" b="1">
                <a:solidFill>
                  <a:srgbClr val="FFFFFF"/>
                </a:solidFill>
                <a:latin typeface="Calibri"/>
                <a:cs typeface="Calibri"/>
              </a:rPr>
              <a:t>correcto.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291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114"/>
              </a:spcBef>
            </a:pPr>
            <a:r>
              <a:rPr dirty="0" sz="3550" spc="620">
                <a:solidFill>
                  <a:srgbClr val="FFFFFF"/>
                </a:solidFill>
              </a:rPr>
              <a:t>LA</a:t>
            </a:r>
            <a:r>
              <a:rPr dirty="0" sz="3550" spc="360">
                <a:solidFill>
                  <a:srgbClr val="FFFFFF"/>
                </a:solidFill>
              </a:rPr>
              <a:t> </a:t>
            </a:r>
            <a:r>
              <a:rPr dirty="0" sz="3550" spc="545">
                <a:solidFill>
                  <a:srgbClr val="FFFFFF"/>
                </a:solidFill>
              </a:rPr>
              <a:t>ESTRATEGIA</a:t>
            </a:r>
            <a:r>
              <a:rPr dirty="0" sz="3550" spc="360">
                <a:solidFill>
                  <a:srgbClr val="FFFFFF"/>
                </a:solidFill>
              </a:rPr>
              <a:t> </a:t>
            </a:r>
            <a:r>
              <a:rPr dirty="0" sz="3550" spc="525">
                <a:solidFill>
                  <a:srgbClr val="FFFFFF"/>
                </a:solidFill>
              </a:rPr>
              <a:t>FINAL</a:t>
            </a:r>
            <a:r>
              <a:rPr dirty="0" sz="3550" spc="360">
                <a:solidFill>
                  <a:srgbClr val="FFFFFF"/>
                </a:solidFill>
              </a:rPr>
              <a:t> </a:t>
            </a:r>
            <a:r>
              <a:rPr dirty="0" sz="3550" spc="395">
                <a:solidFill>
                  <a:srgbClr val="FFFFFF"/>
                </a:solidFill>
              </a:rPr>
              <a:t>DE</a:t>
            </a:r>
            <a:r>
              <a:rPr dirty="0" sz="3550" spc="360">
                <a:solidFill>
                  <a:srgbClr val="FFFFFF"/>
                </a:solidFill>
              </a:rPr>
              <a:t> </a:t>
            </a:r>
            <a:r>
              <a:rPr dirty="0" sz="3550" spc="685">
                <a:solidFill>
                  <a:srgbClr val="FFFFFF"/>
                </a:solidFill>
              </a:rPr>
              <a:t>SATANÁS</a:t>
            </a:r>
            <a:r>
              <a:rPr dirty="0" sz="3550" spc="360">
                <a:solidFill>
                  <a:srgbClr val="FFFFFF"/>
                </a:solidFill>
              </a:rPr>
              <a:t> </a:t>
            </a:r>
            <a:r>
              <a:rPr dirty="0" sz="3550" spc="484">
                <a:solidFill>
                  <a:srgbClr val="FFFFFF"/>
                </a:solidFill>
              </a:rPr>
              <a:t>-</a:t>
            </a:r>
            <a:r>
              <a:rPr dirty="0" sz="3550" spc="360">
                <a:solidFill>
                  <a:srgbClr val="FFFFFF"/>
                </a:solidFill>
              </a:rPr>
              <a:t> </a:t>
            </a:r>
            <a:r>
              <a:rPr dirty="0" sz="3550" spc="165">
                <a:solidFill>
                  <a:srgbClr val="FFFFFF"/>
                </a:solidFill>
              </a:rPr>
              <a:t>II</a:t>
            </a:r>
            <a:endParaRPr sz="3550"/>
          </a:p>
        </p:txBody>
      </p:sp>
      <p:sp>
        <p:nvSpPr>
          <p:cNvPr id="28" name="object 28" descr=""/>
          <p:cNvSpPr txBox="1"/>
          <p:nvPr/>
        </p:nvSpPr>
        <p:spPr>
          <a:xfrm>
            <a:off x="540008" y="114274"/>
            <a:ext cx="2749550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2100" spc="204" b="1">
                <a:solidFill>
                  <a:srgbClr val="FFFFFF"/>
                </a:solidFill>
                <a:latin typeface="Calibri"/>
                <a:cs typeface="Calibri"/>
              </a:rPr>
              <a:t>Martes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100" spc="60" b="1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21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8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1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42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092018" y="2830971"/>
            <a:ext cx="318008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3000" spc="295" b="1">
                <a:solidFill>
                  <a:srgbClr val="3A3A3A"/>
                </a:solidFill>
                <a:latin typeface="Calibri"/>
                <a:cs typeface="Calibri"/>
              </a:rPr>
              <a:t>Tienen</a:t>
            </a:r>
            <a:r>
              <a:rPr dirty="0" sz="3000" spc="14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325" b="1">
                <a:solidFill>
                  <a:srgbClr val="3A3A3A"/>
                </a:solidFill>
                <a:latin typeface="Calibri"/>
                <a:cs typeface="Calibri"/>
              </a:rPr>
              <a:t>un </a:t>
            </a:r>
            <a:r>
              <a:rPr dirty="0" sz="3000" spc="360" b="1">
                <a:solidFill>
                  <a:srgbClr val="3A3A3A"/>
                </a:solidFill>
                <a:latin typeface="Calibri"/>
                <a:cs typeface="Calibri"/>
              </a:rPr>
              <a:t>mismo</a:t>
            </a:r>
            <a:r>
              <a:rPr dirty="0" sz="3000" spc="15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270" b="1">
                <a:solidFill>
                  <a:srgbClr val="3A3A3A"/>
                </a:solidFill>
                <a:latin typeface="Calibri"/>
                <a:cs typeface="Calibri"/>
              </a:rPr>
              <a:t>objetivo.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054242" y="4332069"/>
            <a:ext cx="429895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3000" spc="450" b="1">
                <a:solidFill>
                  <a:srgbClr val="3A3A3A"/>
                </a:solidFill>
                <a:latin typeface="Calibri"/>
                <a:cs typeface="Calibri"/>
              </a:rPr>
              <a:t>Otorgarán</a:t>
            </a:r>
            <a:r>
              <a:rPr dirty="0" sz="3000" spc="14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385" b="1">
                <a:solidFill>
                  <a:srgbClr val="3A3A3A"/>
                </a:solidFill>
                <a:latin typeface="Calibri"/>
                <a:cs typeface="Calibri"/>
              </a:rPr>
              <a:t>poder</a:t>
            </a:r>
            <a:r>
              <a:rPr dirty="0" sz="3000" spc="15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415" b="1">
                <a:solidFill>
                  <a:srgbClr val="3A3A3A"/>
                </a:solidFill>
                <a:latin typeface="Calibri"/>
                <a:cs typeface="Calibri"/>
              </a:rPr>
              <a:t>y </a:t>
            </a:r>
            <a:r>
              <a:rPr dirty="0" sz="3000" spc="380" b="1">
                <a:solidFill>
                  <a:srgbClr val="3A3A3A"/>
                </a:solidFill>
                <a:latin typeface="Calibri"/>
                <a:cs typeface="Calibri"/>
              </a:rPr>
              <a:t>autoridad</a:t>
            </a:r>
            <a:r>
              <a:rPr dirty="0" sz="3000" spc="14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560" b="1">
                <a:solidFill>
                  <a:srgbClr val="3A3A3A"/>
                </a:solidFill>
                <a:latin typeface="Calibri"/>
                <a:cs typeface="Calibri"/>
              </a:rPr>
              <a:t>a</a:t>
            </a:r>
            <a:r>
              <a:rPr dirty="0" sz="3000" spc="14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355" b="1">
                <a:solidFill>
                  <a:srgbClr val="3A3A3A"/>
                </a:solidFill>
                <a:latin typeface="Calibri"/>
                <a:cs typeface="Calibri"/>
              </a:rPr>
              <a:t>la</a:t>
            </a:r>
            <a:r>
              <a:rPr dirty="0" sz="3000" spc="14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270" b="1">
                <a:solidFill>
                  <a:srgbClr val="3A3A3A"/>
                </a:solidFill>
                <a:latin typeface="Calibri"/>
                <a:cs typeface="Calibri"/>
              </a:rPr>
              <a:t>Bestia.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107965" y="5833166"/>
            <a:ext cx="3660775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3000" spc="405" b="1">
                <a:solidFill>
                  <a:srgbClr val="3A3A3A"/>
                </a:solidFill>
                <a:latin typeface="Calibri"/>
                <a:cs typeface="Calibri"/>
              </a:rPr>
              <a:t>Lucharán</a:t>
            </a:r>
            <a:r>
              <a:rPr dirty="0" sz="3000" spc="17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254" b="1">
                <a:solidFill>
                  <a:srgbClr val="3A3A3A"/>
                </a:solidFill>
                <a:latin typeface="Calibri"/>
                <a:cs typeface="Calibri"/>
              </a:rPr>
              <a:t>juntos </a:t>
            </a:r>
            <a:r>
              <a:rPr dirty="0" sz="3000" spc="340" b="1">
                <a:solidFill>
                  <a:srgbClr val="3A3A3A"/>
                </a:solidFill>
                <a:latin typeface="Calibri"/>
                <a:cs typeface="Calibri"/>
              </a:rPr>
              <a:t>contra</a:t>
            </a:r>
            <a:r>
              <a:rPr dirty="0" sz="3000" spc="15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215" b="1">
                <a:solidFill>
                  <a:srgbClr val="3A3A3A"/>
                </a:solidFill>
                <a:latin typeface="Calibri"/>
                <a:cs typeface="Calibri"/>
              </a:rPr>
              <a:t>el</a:t>
            </a:r>
            <a:r>
              <a:rPr dirty="0" sz="3000" spc="155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385" b="1">
                <a:solidFill>
                  <a:srgbClr val="3A3A3A"/>
                </a:solidFill>
                <a:latin typeface="Calibri"/>
                <a:cs typeface="Calibri"/>
              </a:rPr>
              <a:t>Cordero.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125356" y="7238883"/>
            <a:ext cx="3589020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3000" spc="285" b="1">
                <a:solidFill>
                  <a:srgbClr val="3A3A3A"/>
                </a:solidFill>
                <a:latin typeface="Calibri"/>
                <a:cs typeface="Calibri"/>
              </a:rPr>
              <a:t>Jesucristo</a:t>
            </a:r>
            <a:r>
              <a:rPr dirty="0" sz="3000" spc="18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365" b="1">
                <a:solidFill>
                  <a:srgbClr val="3A3A3A"/>
                </a:solidFill>
                <a:latin typeface="Calibri"/>
                <a:cs typeface="Calibri"/>
              </a:rPr>
              <a:t>derrota </a:t>
            </a:r>
            <a:r>
              <a:rPr dirty="0" sz="3000" spc="560" b="1">
                <a:solidFill>
                  <a:srgbClr val="3A3A3A"/>
                </a:solidFill>
                <a:latin typeface="Calibri"/>
                <a:cs typeface="Calibri"/>
              </a:rPr>
              <a:t>a</a:t>
            </a:r>
            <a:r>
              <a:rPr dirty="0" sz="3000" spc="14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355" b="1">
                <a:solidFill>
                  <a:srgbClr val="3A3A3A"/>
                </a:solidFill>
                <a:latin typeface="Calibri"/>
                <a:cs typeface="Calibri"/>
              </a:rPr>
              <a:t>la</a:t>
            </a:r>
            <a:r>
              <a:rPr dirty="0" sz="3000" spc="140" b="1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3000" spc="270" b="1">
                <a:solidFill>
                  <a:srgbClr val="3A3A3A"/>
                </a:solidFill>
                <a:latin typeface="Calibri"/>
                <a:cs typeface="Calibri"/>
              </a:rPr>
              <a:t>Bestia.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447651" y="3119513"/>
            <a:ext cx="23228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9" b="1">
                <a:solidFill>
                  <a:srgbClr val="FFFFFF"/>
                </a:solidFill>
                <a:latin typeface="Calibri"/>
                <a:cs typeface="Calibri"/>
              </a:rPr>
              <a:t>(Ap</a:t>
            </a:r>
            <a:r>
              <a:rPr dirty="0" sz="30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125" b="1">
                <a:solidFill>
                  <a:srgbClr val="FFFFFF"/>
                </a:solidFill>
                <a:latin typeface="Calibri"/>
                <a:cs typeface="Calibri"/>
              </a:rPr>
              <a:t>17:13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90" b="1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447651" y="4625975"/>
            <a:ext cx="232283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9" b="1">
                <a:solidFill>
                  <a:srgbClr val="FFFFFF"/>
                </a:solidFill>
                <a:latin typeface="Calibri"/>
                <a:cs typeface="Calibri"/>
              </a:rPr>
              <a:t>(Ap</a:t>
            </a:r>
            <a:r>
              <a:rPr dirty="0" sz="30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125" b="1">
                <a:solidFill>
                  <a:srgbClr val="FFFFFF"/>
                </a:solidFill>
                <a:latin typeface="Calibri"/>
                <a:cs typeface="Calibri"/>
              </a:rPr>
              <a:t>17:13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25" b="1">
                <a:solidFill>
                  <a:srgbClr val="FFFFFF"/>
                </a:solidFill>
                <a:latin typeface="Calibri"/>
                <a:cs typeface="Calibri"/>
              </a:rPr>
              <a:t>b)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447800" y="6055292"/>
            <a:ext cx="23234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9" b="1">
                <a:solidFill>
                  <a:srgbClr val="FFFFFF"/>
                </a:solidFill>
                <a:latin typeface="Calibri"/>
                <a:cs typeface="Calibri"/>
              </a:rPr>
              <a:t>(Ap</a:t>
            </a:r>
            <a:r>
              <a:rPr dirty="0" sz="30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125" b="1">
                <a:solidFill>
                  <a:srgbClr val="FFFFFF"/>
                </a:solidFill>
                <a:latin typeface="Calibri"/>
                <a:cs typeface="Calibri"/>
              </a:rPr>
              <a:t>17:14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90" b="1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447800" y="7564513"/>
            <a:ext cx="23234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9" b="1">
                <a:solidFill>
                  <a:srgbClr val="FFFFFF"/>
                </a:solidFill>
                <a:latin typeface="Calibri"/>
                <a:cs typeface="Calibri"/>
              </a:rPr>
              <a:t>(Ap</a:t>
            </a:r>
            <a:r>
              <a:rPr dirty="0" sz="30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125" b="1">
                <a:solidFill>
                  <a:srgbClr val="FFFFFF"/>
                </a:solidFill>
                <a:latin typeface="Calibri"/>
                <a:cs typeface="Calibri"/>
              </a:rPr>
              <a:t>17:14</a:t>
            </a:r>
            <a:r>
              <a:rPr dirty="0" sz="3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25" b="1">
                <a:solidFill>
                  <a:srgbClr val="FFFFFF"/>
                </a:solidFill>
                <a:latin typeface="Calibri"/>
                <a:cs typeface="Calibri"/>
              </a:rPr>
              <a:t>b)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3574839" y="2814928"/>
            <a:ext cx="4713605" cy="1229995"/>
          </a:xfrm>
          <a:custGeom>
            <a:avLst/>
            <a:gdLst/>
            <a:ahLst/>
            <a:cxnLst/>
            <a:rect l="l" t="t" r="r" b="b"/>
            <a:pathLst>
              <a:path w="4713605" h="1229995">
                <a:moveTo>
                  <a:pt x="4713160" y="0"/>
                </a:moveTo>
                <a:lnTo>
                  <a:pt x="182575" y="0"/>
                </a:lnTo>
                <a:lnTo>
                  <a:pt x="134048" y="6515"/>
                </a:lnTo>
                <a:lnTo>
                  <a:pt x="90424" y="24904"/>
                </a:lnTo>
                <a:lnTo>
                  <a:pt x="53479" y="53441"/>
                </a:lnTo>
                <a:lnTo>
                  <a:pt x="24930" y="90360"/>
                </a:lnTo>
                <a:lnTo>
                  <a:pt x="6515" y="133946"/>
                </a:lnTo>
                <a:lnTo>
                  <a:pt x="0" y="182435"/>
                </a:lnTo>
                <a:lnTo>
                  <a:pt x="0" y="1047216"/>
                </a:lnTo>
                <a:lnTo>
                  <a:pt x="6515" y="1095705"/>
                </a:lnTo>
                <a:lnTo>
                  <a:pt x="24930" y="1139291"/>
                </a:lnTo>
                <a:lnTo>
                  <a:pt x="53479" y="1176210"/>
                </a:lnTo>
                <a:lnTo>
                  <a:pt x="90424" y="1204747"/>
                </a:lnTo>
                <a:lnTo>
                  <a:pt x="134048" y="1223137"/>
                </a:lnTo>
                <a:lnTo>
                  <a:pt x="182575" y="1229652"/>
                </a:lnTo>
                <a:lnTo>
                  <a:pt x="4713160" y="1229652"/>
                </a:lnTo>
                <a:lnTo>
                  <a:pt x="4713160" y="0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3574839" y="4246028"/>
            <a:ext cx="4713605" cy="1225550"/>
          </a:xfrm>
          <a:custGeom>
            <a:avLst/>
            <a:gdLst/>
            <a:ahLst/>
            <a:cxnLst/>
            <a:rect l="l" t="t" r="r" b="b"/>
            <a:pathLst>
              <a:path w="4713605" h="1225550">
                <a:moveTo>
                  <a:pt x="4713160" y="0"/>
                </a:moveTo>
                <a:lnTo>
                  <a:pt x="181660" y="0"/>
                </a:lnTo>
                <a:lnTo>
                  <a:pt x="133362" y="6489"/>
                </a:lnTo>
                <a:lnTo>
                  <a:pt x="89966" y="24815"/>
                </a:lnTo>
                <a:lnTo>
                  <a:pt x="53200" y="53251"/>
                </a:lnTo>
                <a:lnTo>
                  <a:pt x="24803" y="90043"/>
                </a:lnTo>
                <a:lnTo>
                  <a:pt x="6489" y="133464"/>
                </a:lnTo>
                <a:lnTo>
                  <a:pt x="0" y="181787"/>
                </a:lnTo>
                <a:lnTo>
                  <a:pt x="0" y="1043457"/>
                </a:lnTo>
                <a:lnTo>
                  <a:pt x="6489" y="1091755"/>
                </a:lnTo>
                <a:lnTo>
                  <a:pt x="24803" y="1135176"/>
                </a:lnTo>
                <a:lnTo>
                  <a:pt x="53200" y="1171956"/>
                </a:lnTo>
                <a:lnTo>
                  <a:pt x="89966" y="1200378"/>
                </a:lnTo>
                <a:lnTo>
                  <a:pt x="133362" y="1218704"/>
                </a:lnTo>
                <a:lnTo>
                  <a:pt x="181660" y="1225194"/>
                </a:lnTo>
                <a:lnTo>
                  <a:pt x="4713160" y="1225194"/>
                </a:lnTo>
                <a:lnTo>
                  <a:pt x="4713160" y="0"/>
                </a:lnTo>
                <a:close/>
              </a:path>
            </a:pathLst>
          </a:custGeom>
          <a:solidFill>
            <a:srgbClr val="EC4A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3600202" y="5727280"/>
            <a:ext cx="4688205" cy="1225550"/>
          </a:xfrm>
          <a:custGeom>
            <a:avLst/>
            <a:gdLst/>
            <a:ahLst/>
            <a:cxnLst/>
            <a:rect l="l" t="t" r="r" b="b"/>
            <a:pathLst>
              <a:path w="4688205" h="1225550">
                <a:moveTo>
                  <a:pt x="4687798" y="0"/>
                </a:moveTo>
                <a:lnTo>
                  <a:pt x="181648" y="0"/>
                </a:lnTo>
                <a:lnTo>
                  <a:pt x="133362" y="6489"/>
                </a:lnTo>
                <a:lnTo>
                  <a:pt x="89966" y="24815"/>
                </a:lnTo>
                <a:lnTo>
                  <a:pt x="53200" y="53238"/>
                </a:lnTo>
                <a:lnTo>
                  <a:pt x="24790" y="90030"/>
                </a:lnTo>
                <a:lnTo>
                  <a:pt x="6477" y="133464"/>
                </a:lnTo>
                <a:lnTo>
                  <a:pt x="0" y="181787"/>
                </a:lnTo>
                <a:lnTo>
                  <a:pt x="0" y="1043457"/>
                </a:lnTo>
                <a:lnTo>
                  <a:pt x="6477" y="1091755"/>
                </a:lnTo>
                <a:lnTo>
                  <a:pt x="24790" y="1135164"/>
                </a:lnTo>
                <a:lnTo>
                  <a:pt x="53200" y="1171956"/>
                </a:lnTo>
                <a:lnTo>
                  <a:pt x="89966" y="1200378"/>
                </a:lnTo>
                <a:lnTo>
                  <a:pt x="133362" y="1218704"/>
                </a:lnTo>
                <a:lnTo>
                  <a:pt x="181648" y="1225194"/>
                </a:lnTo>
                <a:lnTo>
                  <a:pt x="4687798" y="1225194"/>
                </a:lnTo>
                <a:lnTo>
                  <a:pt x="4687798" y="0"/>
                </a:lnTo>
                <a:close/>
              </a:path>
            </a:pathLst>
          </a:custGeom>
          <a:solidFill>
            <a:srgbClr val="04A3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3600202" y="7147419"/>
            <a:ext cx="4688205" cy="1225550"/>
          </a:xfrm>
          <a:custGeom>
            <a:avLst/>
            <a:gdLst/>
            <a:ahLst/>
            <a:cxnLst/>
            <a:rect l="l" t="t" r="r" b="b"/>
            <a:pathLst>
              <a:path w="4688205" h="1225550">
                <a:moveTo>
                  <a:pt x="4687798" y="0"/>
                </a:moveTo>
                <a:lnTo>
                  <a:pt x="181648" y="0"/>
                </a:lnTo>
                <a:lnTo>
                  <a:pt x="133362" y="6489"/>
                </a:lnTo>
                <a:lnTo>
                  <a:pt x="89966" y="24815"/>
                </a:lnTo>
                <a:lnTo>
                  <a:pt x="53200" y="53238"/>
                </a:lnTo>
                <a:lnTo>
                  <a:pt x="24790" y="90030"/>
                </a:lnTo>
                <a:lnTo>
                  <a:pt x="6477" y="133464"/>
                </a:lnTo>
                <a:lnTo>
                  <a:pt x="0" y="181775"/>
                </a:lnTo>
                <a:lnTo>
                  <a:pt x="0" y="1043457"/>
                </a:lnTo>
                <a:lnTo>
                  <a:pt x="6477" y="1091755"/>
                </a:lnTo>
                <a:lnTo>
                  <a:pt x="24790" y="1135164"/>
                </a:lnTo>
                <a:lnTo>
                  <a:pt x="53200" y="1171956"/>
                </a:lnTo>
                <a:lnTo>
                  <a:pt x="89966" y="1200378"/>
                </a:lnTo>
                <a:lnTo>
                  <a:pt x="133362" y="1218692"/>
                </a:lnTo>
                <a:lnTo>
                  <a:pt x="181648" y="1225194"/>
                </a:lnTo>
                <a:lnTo>
                  <a:pt x="4687798" y="1225194"/>
                </a:lnTo>
                <a:lnTo>
                  <a:pt x="4687798" y="0"/>
                </a:lnTo>
                <a:close/>
              </a:path>
            </a:pathLst>
          </a:custGeom>
          <a:solidFill>
            <a:srgbClr val="384BB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87266" y="268434"/>
            <a:ext cx="1533524" cy="1619249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16170839" y="2017249"/>
            <a:ext cx="194627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35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Ó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5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416349" y="9956850"/>
            <a:ext cx="730123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80"/>
              </a:lnSpc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0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800" spc="345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15292" y="1"/>
            <a:ext cx="2273300" cy="2498725"/>
          </a:xfrm>
          <a:custGeom>
            <a:avLst/>
            <a:gdLst/>
            <a:ahLst/>
            <a:cxnLst/>
            <a:rect l="l" t="t" r="r" b="b"/>
            <a:pathLst>
              <a:path w="2273300" h="2498725">
                <a:moveTo>
                  <a:pt x="2211910" y="2498560"/>
                </a:moveTo>
                <a:lnTo>
                  <a:pt x="199998" y="2498560"/>
                </a:lnTo>
                <a:lnTo>
                  <a:pt x="154220" y="2493264"/>
                </a:lnTo>
                <a:lnTo>
                  <a:pt x="112154" y="2478188"/>
                </a:lnTo>
                <a:lnTo>
                  <a:pt x="75015" y="2454543"/>
                </a:lnTo>
                <a:lnTo>
                  <a:pt x="44017" y="2423544"/>
                </a:lnTo>
                <a:lnTo>
                  <a:pt x="20372" y="2386405"/>
                </a:lnTo>
                <a:lnTo>
                  <a:pt x="5295" y="2344339"/>
                </a:lnTo>
                <a:lnTo>
                  <a:pt x="0" y="2298561"/>
                </a:lnTo>
                <a:lnTo>
                  <a:pt x="0" y="21699"/>
                </a:lnTo>
                <a:lnTo>
                  <a:pt x="2510" y="0"/>
                </a:lnTo>
                <a:lnTo>
                  <a:pt x="2272706" y="0"/>
                </a:lnTo>
                <a:lnTo>
                  <a:pt x="2272706" y="2487882"/>
                </a:lnTo>
                <a:lnTo>
                  <a:pt x="2257688" y="2493264"/>
                </a:lnTo>
                <a:lnTo>
                  <a:pt x="2211910" y="2498560"/>
                </a:lnTo>
                <a:close/>
              </a:path>
            </a:pathLst>
          </a:custGeom>
          <a:solidFill>
            <a:srgbClr val="4E4F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"/>
            <a:ext cx="3801745" cy="1048385"/>
          </a:xfrm>
          <a:custGeom>
            <a:avLst/>
            <a:gdLst/>
            <a:ahLst/>
            <a:cxnLst/>
            <a:rect l="l" t="t" r="r" b="b"/>
            <a:pathLst>
              <a:path w="3801745" h="1048385">
                <a:moveTo>
                  <a:pt x="3603431" y="1048018"/>
                </a:moveTo>
                <a:lnTo>
                  <a:pt x="15253" y="1048018"/>
                </a:lnTo>
                <a:lnTo>
                  <a:pt x="0" y="1046253"/>
                </a:lnTo>
                <a:lnTo>
                  <a:pt x="0" y="0"/>
                </a:lnTo>
                <a:lnTo>
                  <a:pt x="3801621" y="0"/>
                </a:lnTo>
                <a:lnTo>
                  <a:pt x="3801621" y="863654"/>
                </a:lnTo>
                <a:lnTo>
                  <a:pt x="3798134" y="893797"/>
                </a:lnTo>
                <a:lnTo>
                  <a:pt x="3783057" y="935863"/>
                </a:lnTo>
                <a:lnTo>
                  <a:pt x="3759413" y="973002"/>
                </a:lnTo>
                <a:lnTo>
                  <a:pt x="3728414" y="1004001"/>
                </a:lnTo>
                <a:lnTo>
                  <a:pt x="3691275" y="1027645"/>
                </a:lnTo>
                <a:lnTo>
                  <a:pt x="3649209" y="1042722"/>
                </a:lnTo>
                <a:lnTo>
                  <a:pt x="3603431" y="1048018"/>
                </a:lnTo>
                <a:close/>
              </a:path>
            </a:pathLst>
          </a:custGeom>
          <a:solidFill>
            <a:srgbClr val="EC4A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163786"/>
            <a:ext cx="15840710" cy="1333500"/>
          </a:xfrm>
          <a:custGeom>
            <a:avLst/>
            <a:gdLst/>
            <a:ahLst/>
            <a:cxnLst/>
            <a:rect l="l" t="t" r="r" b="b"/>
            <a:pathLst>
              <a:path w="15840710" h="1333500">
                <a:moveTo>
                  <a:pt x="15655948" y="1333324"/>
                </a:moveTo>
                <a:lnTo>
                  <a:pt x="615" y="1333324"/>
                </a:lnTo>
                <a:lnTo>
                  <a:pt x="0" y="1333252"/>
                </a:lnTo>
                <a:lnTo>
                  <a:pt x="0" y="1523"/>
                </a:lnTo>
                <a:lnTo>
                  <a:pt x="13171" y="0"/>
                </a:lnTo>
                <a:lnTo>
                  <a:pt x="15643391" y="0"/>
                </a:lnTo>
                <a:lnTo>
                  <a:pt x="15689169" y="5295"/>
                </a:lnTo>
                <a:lnTo>
                  <a:pt x="15731235" y="20372"/>
                </a:lnTo>
                <a:lnTo>
                  <a:pt x="15768374" y="44017"/>
                </a:lnTo>
                <a:lnTo>
                  <a:pt x="15799372" y="75015"/>
                </a:lnTo>
                <a:lnTo>
                  <a:pt x="15823017" y="112154"/>
                </a:lnTo>
                <a:lnTo>
                  <a:pt x="15838094" y="154220"/>
                </a:lnTo>
                <a:lnTo>
                  <a:pt x="15840273" y="173054"/>
                </a:lnTo>
                <a:lnTo>
                  <a:pt x="15840273" y="1161721"/>
                </a:lnTo>
                <a:lnTo>
                  <a:pt x="15823017" y="1222621"/>
                </a:lnTo>
                <a:lnTo>
                  <a:pt x="15799372" y="1259760"/>
                </a:lnTo>
                <a:lnTo>
                  <a:pt x="15768374" y="1290759"/>
                </a:lnTo>
                <a:lnTo>
                  <a:pt x="15731235" y="1314404"/>
                </a:lnTo>
                <a:lnTo>
                  <a:pt x="15689169" y="1329481"/>
                </a:lnTo>
                <a:lnTo>
                  <a:pt x="15655948" y="1333324"/>
                </a:lnTo>
                <a:close/>
              </a:path>
            </a:pathLst>
          </a:custGeom>
          <a:solidFill>
            <a:srgbClr val="4E4F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941163" y="1"/>
            <a:ext cx="11902440" cy="1046480"/>
          </a:xfrm>
          <a:custGeom>
            <a:avLst/>
            <a:gdLst/>
            <a:ahLst/>
            <a:cxnLst/>
            <a:rect l="l" t="t" r="r" b="b"/>
            <a:pathLst>
              <a:path w="11902440" h="1046480">
                <a:moveTo>
                  <a:pt x="11718099" y="1046182"/>
                </a:moveTo>
                <a:lnTo>
                  <a:pt x="184127" y="1046182"/>
                </a:lnTo>
                <a:lnTo>
                  <a:pt x="154220" y="1042722"/>
                </a:lnTo>
                <a:lnTo>
                  <a:pt x="112154" y="1027645"/>
                </a:lnTo>
                <a:lnTo>
                  <a:pt x="75015" y="1004000"/>
                </a:lnTo>
                <a:lnTo>
                  <a:pt x="44016" y="973002"/>
                </a:lnTo>
                <a:lnTo>
                  <a:pt x="20372" y="935863"/>
                </a:lnTo>
                <a:lnTo>
                  <a:pt x="5295" y="893797"/>
                </a:lnTo>
                <a:lnTo>
                  <a:pt x="0" y="848021"/>
                </a:lnTo>
                <a:lnTo>
                  <a:pt x="0" y="21697"/>
                </a:lnTo>
                <a:lnTo>
                  <a:pt x="2509" y="0"/>
                </a:lnTo>
                <a:lnTo>
                  <a:pt x="11899716" y="0"/>
                </a:lnTo>
                <a:lnTo>
                  <a:pt x="11902226" y="21697"/>
                </a:lnTo>
                <a:lnTo>
                  <a:pt x="11902226" y="848021"/>
                </a:lnTo>
                <a:lnTo>
                  <a:pt x="11896930" y="893797"/>
                </a:lnTo>
                <a:lnTo>
                  <a:pt x="11881854" y="935863"/>
                </a:lnTo>
                <a:lnTo>
                  <a:pt x="11858209" y="973002"/>
                </a:lnTo>
                <a:lnTo>
                  <a:pt x="11827210" y="1004000"/>
                </a:lnTo>
                <a:lnTo>
                  <a:pt x="11790071" y="1027645"/>
                </a:lnTo>
                <a:lnTo>
                  <a:pt x="11748006" y="1042722"/>
                </a:lnTo>
                <a:lnTo>
                  <a:pt x="11718099" y="1046182"/>
                </a:lnTo>
                <a:close/>
              </a:path>
            </a:pathLst>
          </a:custGeom>
          <a:solidFill>
            <a:srgbClr val="EC4A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9796064"/>
            <a:ext cx="18288000" cy="491490"/>
          </a:xfrm>
          <a:custGeom>
            <a:avLst/>
            <a:gdLst/>
            <a:ahLst/>
            <a:cxnLst/>
            <a:rect l="l" t="t" r="r" b="b"/>
            <a:pathLst>
              <a:path w="18288000" h="491490">
                <a:moveTo>
                  <a:pt x="18287999" y="490934"/>
                </a:moveTo>
                <a:lnTo>
                  <a:pt x="0" y="490934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490934"/>
                </a:lnTo>
                <a:close/>
              </a:path>
            </a:pathLst>
          </a:custGeom>
          <a:solidFill>
            <a:srgbClr val="4E4F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0" y="8187771"/>
            <a:ext cx="18288000" cy="1467485"/>
          </a:xfrm>
          <a:custGeom>
            <a:avLst/>
            <a:gdLst/>
            <a:ahLst/>
            <a:cxnLst/>
            <a:rect l="l" t="t" r="r" b="b"/>
            <a:pathLst>
              <a:path w="18288000" h="1467484">
                <a:moveTo>
                  <a:pt x="18287999" y="1467451"/>
                </a:moveTo>
                <a:lnTo>
                  <a:pt x="0" y="1467451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467451"/>
                </a:lnTo>
                <a:close/>
              </a:path>
            </a:pathLst>
          </a:custGeom>
          <a:solidFill>
            <a:srgbClr val="EC4A5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175868" y="3740341"/>
            <a:ext cx="10575925" cy="1990089"/>
            <a:chOff x="1175868" y="3740341"/>
            <a:chExt cx="10575925" cy="1990089"/>
          </a:xfrm>
        </p:grpSpPr>
        <p:sp>
          <p:nvSpPr>
            <p:cNvPr id="9" name="object 9" descr=""/>
            <p:cNvSpPr/>
            <p:nvPr/>
          </p:nvSpPr>
          <p:spPr>
            <a:xfrm>
              <a:off x="5493275" y="4265867"/>
              <a:ext cx="6257925" cy="1066800"/>
            </a:xfrm>
            <a:custGeom>
              <a:avLst/>
              <a:gdLst/>
              <a:ahLst/>
              <a:cxnLst/>
              <a:rect l="l" t="t" r="r" b="b"/>
              <a:pathLst>
                <a:path w="6257925" h="1066800">
                  <a:moveTo>
                    <a:pt x="6257924" y="1066800"/>
                  </a:moveTo>
                  <a:lnTo>
                    <a:pt x="0" y="1066800"/>
                  </a:lnTo>
                  <a:lnTo>
                    <a:pt x="0" y="0"/>
                  </a:lnTo>
                  <a:lnTo>
                    <a:pt x="6257924" y="0"/>
                  </a:lnTo>
                  <a:lnTo>
                    <a:pt x="6257924" y="1066800"/>
                  </a:lnTo>
                  <a:close/>
                </a:path>
              </a:pathLst>
            </a:custGeom>
            <a:solidFill>
              <a:srgbClr val="E7E2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131390" y="3740352"/>
              <a:ext cx="2295525" cy="1989455"/>
            </a:xfrm>
            <a:custGeom>
              <a:avLst/>
              <a:gdLst/>
              <a:ahLst/>
              <a:cxnLst/>
              <a:rect l="l" t="t" r="r" b="b"/>
              <a:pathLst>
                <a:path w="2295525" h="1989454">
                  <a:moveTo>
                    <a:pt x="1033881" y="1972665"/>
                  </a:moveTo>
                  <a:lnTo>
                    <a:pt x="1029690" y="1968474"/>
                  </a:lnTo>
                  <a:lnTo>
                    <a:pt x="585698" y="1968474"/>
                  </a:lnTo>
                  <a:lnTo>
                    <a:pt x="342176" y="1546656"/>
                  </a:lnTo>
                  <a:lnTo>
                    <a:pt x="335889" y="1544561"/>
                  </a:lnTo>
                  <a:lnTo>
                    <a:pt x="325386" y="1550847"/>
                  </a:lnTo>
                  <a:lnTo>
                    <a:pt x="323291" y="1557147"/>
                  </a:lnTo>
                  <a:lnTo>
                    <a:pt x="569950" y="1984209"/>
                  </a:lnTo>
                  <a:lnTo>
                    <a:pt x="572046" y="1987359"/>
                  </a:lnTo>
                  <a:lnTo>
                    <a:pt x="575195" y="1989455"/>
                  </a:lnTo>
                  <a:lnTo>
                    <a:pt x="1023391" y="1989455"/>
                  </a:lnTo>
                  <a:lnTo>
                    <a:pt x="1029690" y="1989455"/>
                  </a:lnTo>
                  <a:lnTo>
                    <a:pt x="1033881" y="1985264"/>
                  </a:lnTo>
                  <a:lnTo>
                    <a:pt x="1033881" y="1972665"/>
                  </a:lnTo>
                  <a:close/>
                </a:path>
                <a:path w="2295525" h="1989454">
                  <a:moveTo>
                    <a:pt x="1394955" y="4191"/>
                  </a:moveTo>
                  <a:lnTo>
                    <a:pt x="1390751" y="0"/>
                  </a:lnTo>
                  <a:lnTo>
                    <a:pt x="576249" y="0"/>
                  </a:lnTo>
                  <a:lnTo>
                    <a:pt x="573100" y="2095"/>
                  </a:lnTo>
                  <a:lnTo>
                    <a:pt x="571004" y="5245"/>
                  </a:lnTo>
                  <a:lnTo>
                    <a:pt x="2108" y="989482"/>
                  </a:lnTo>
                  <a:lnTo>
                    <a:pt x="0" y="992632"/>
                  </a:lnTo>
                  <a:lnTo>
                    <a:pt x="0" y="996823"/>
                  </a:lnTo>
                  <a:lnTo>
                    <a:pt x="2108" y="999972"/>
                  </a:lnTo>
                  <a:lnTo>
                    <a:pt x="175285" y="1300073"/>
                  </a:lnTo>
                  <a:lnTo>
                    <a:pt x="177393" y="1303223"/>
                  </a:lnTo>
                  <a:lnTo>
                    <a:pt x="181584" y="1305318"/>
                  </a:lnTo>
                  <a:lnTo>
                    <a:pt x="184734" y="1305318"/>
                  </a:lnTo>
                  <a:lnTo>
                    <a:pt x="186842" y="1305318"/>
                  </a:lnTo>
                  <a:lnTo>
                    <a:pt x="187883" y="1304264"/>
                  </a:lnTo>
                  <a:lnTo>
                    <a:pt x="189992" y="1304264"/>
                  </a:lnTo>
                  <a:lnTo>
                    <a:pt x="195237" y="1301115"/>
                  </a:lnTo>
                  <a:lnTo>
                    <a:pt x="197332" y="1294828"/>
                  </a:lnTo>
                  <a:lnTo>
                    <a:pt x="24142" y="994727"/>
                  </a:lnTo>
                  <a:lnTo>
                    <a:pt x="585698" y="20980"/>
                  </a:lnTo>
                  <a:lnTo>
                    <a:pt x="1390751" y="20980"/>
                  </a:lnTo>
                  <a:lnTo>
                    <a:pt x="1394955" y="16776"/>
                  </a:lnTo>
                  <a:lnTo>
                    <a:pt x="1394955" y="4191"/>
                  </a:lnTo>
                  <a:close/>
                </a:path>
                <a:path w="2295525" h="1989454">
                  <a:moveTo>
                    <a:pt x="2295525" y="992632"/>
                  </a:moveTo>
                  <a:lnTo>
                    <a:pt x="2191169" y="817816"/>
                  </a:lnTo>
                  <a:lnTo>
                    <a:pt x="2114778" y="688136"/>
                  </a:lnTo>
                  <a:lnTo>
                    <a:pt x="2038870" y="557936"/>
                  </a:lnTo>
                  <a:lnTo>
                    <a:pt x="1963648" y="427456"/>
                  </a:lnTo>
                  <a:lnTo>
                    <a:pt x="1889328" y="296938"/>
                  </a:lnTo>
                  <a:lnTo>
                    <a:pt x="1886178" y="291693"/>
                  </a:lnTo>
                  <a:lnTo>
                    <a:pt x="1879879" y="289598"/>
                  </a:lnTo>
                  <a:lnTo>
                    <a:pt x="1869376" y="295897"/>
                  </a:lnTo>
                  <a:lnTo>
                    <a:pt x="1867281" y="302196"/>
                  </a:lnTo>
                  <a:lnTo>
                    <a:pt x="1870430" y="307441"/>
                  </a:lnTo>
                  <a:lnTo>
                    <a:pt x="1895081" y="350532"/>
                  </a:lnTo>
                  <a:lnTo>
                    <a:pt x="1969554" y="479894"/>
                  </a:lnTo>
                  <a:lnTo>
                    <a:pt x="2069858" y="652259"/>
                  </a:lnTo>
                  <a:lnTo>
                    <a:pt x="2170950" y="824039"/>
                  </a:lnTo>
                  <a:lnTo>
                    <a:pt x="2272436" y="994727"/>
                  </a:lnTo>
                  <a:lnTo>
                    <a:pt x="1862035" y="1706143"/>
                  </a:lnTo>
                  <a:lnTo>
                    <a:pt x="1859940" y="1711388"/>
                  </a:lnTo>
                  <a:lnTo>
                    <a:pt x="1860981" y="1717687"/>
                  </a:lnTo>
                  <a:lnTo>
                    <a:pt x="1866239" y="1720837"/>
                  </a:lnTo>
                  <a:lnTo>
                    <a:pt x="1868335" y="1721891"/>
                  </a:lnTo>
                  <a:lnTo>
                    <a:pt x="1871484" y="1721891"/>
                  </a:lnTo>
                  <a:lnTo>
                    <a:pt x="1874634" y="1721891"/>
                  </a:lnTo>
                  <a:lnTo>
                    <a:pt x="1877783" y="1719783"/>
                  </a:lnTo>
                  <a:lnTo>
                    <a:pt x="1879879" y="1716646"/>
                  </a:lnTo>
                  <a:lnTo>
                    <a:pt x="2293429" y="999972"/>
                  </a:lnTo>
                  <a:lnTo>
                    <a:pt x="2295525" y="996823"/>
                  </a:lnTo>
                  <a:lnTo>
                    <a:pt x="2295525" y="99263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50289" y="3855770"/>
              <a:ext cx="2136775" cy="1758950"/>
            </a:xfrm>
            <a:custGeom>
              <a:avLst/>
              <a:gdLst/>
              <a:ahLst/>
              <a:cxnLst/>
              <a:rect l="l" t="t" r="r" b="b"/>
              <a:pathLst>
                <a:path w="2136775" h="1758950">
                  <a:moveTo>
                    <a:pt x="2136775" y="879309"/>
                  </a:moveTo>
                  <a:lnTo>
                    <a:pt x="1652104" y="26225"/>
                  </a:lnTo>
                  <a:lnTo>
                    <a:pt x="1620672" y="1879"/>
                  </a:lnTo>
                  <a:lnTo>
                    <a:pt x="1606969" y="0"/>
                  </a:lnTo>
                  <a:lnTo>
                    <a:pt x="651814" y="0"/>
                  </a:lnTo>
                  <a:lnTo>
                    <a:pt x="615061" y="15494"/>
                  </a:lnTo>
                  <a:lnTo>
                    <a:pt x="513676" y="187248"/>
                  </a:lnTo>
                  <a:lnTo>
                    <a:pt x="472325" y="115417"/>
                  </a:lnTo>
                  <a:lnTo>
                    <a:pt x="469176" y="109131"/>
                  </a:lnTo>
                  <a:lnTo>
                    <a:pt x="461835" y="104927"/>
                  </a:lnTo>
                  <a:lnTo>
                    <a:pt x="454482" y="104927"/>
                  </a:lnTo>
                  <a:lnTo>
                    <a:pt x="159537" y="104927"/>
                  </a:lnTo>
                  <a:lnTo>
                    <a:pt x="152196" y="109131"/>
                  </a:lnTo>
                  <a:lnTo>
                    <a:pt x="149047" y="115417"/>
                  </a:lnTo>
                  <a:lnTo>
                    <a:pt x="4203" y="365150"/>
                  </a:lnTo>
                  <a:lnTo>
                    <a:pt x="0" y="371449"/>
                  </a:lnTo>
                  <a:lnTo>
                    <a:pt x="0" y="379844"/>
                  </a:lnTo>
                  <a:lnTo>
                    <a:pt x="4203" y="386143"/>
                  </a:lnTo>
                  <a:lnTo>
                    <a:pt x="147993" y="635876"/>
                  </a:lnTo>
                  <a:lnTo>
                    <a:pt x="152196" y="642162"/>
                  </a:lnTo>
                  <a:lnTo>
                    <a:pt x="158496" y="646366"/>
                  </a:lnTo>
                  <a:lnTo>
                    <a:pt x="248437" y="646366"/>
                  </a:lnTo>
                  <a:lnTo>
                    <a:pt x="113360" y="879309"/>
                  </a:lnTo>
                  <a:lnTo>
                    <a:pt x="621372" y="1758619"/>
                  </a:lnTo>
                  <a:lnTo>
                    <a:pt x="651814" y="1758619"/>
                  </a:lnTo>
                  <a:lnTo>
                    <a:pt x="1503057" y="1758619"/>
                  </a:lnTo>
                  <a:lnTo>
                    <a:pt x="1606969" y="1758619"/>
                  </a:lnTo>
                  <a:lnTo>
                    <a:pt x="1620672" y="1756727"/>
                  </a:lnTo>
                  <a:lnTo>
                    <a:pt x="1652104" y="1732381"/>
                  </a:lnTo>
                  <a:lnTo>
                    <a:pt x="2129688" y="905535"/>
                  </a:lnTo>
                  <a:lnTo>
                    <a:pt x="2134997" y="892911"/>
                  </a:lnTo>
                  <a:lnTo>
                    <a:pt x="2136775" y="879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142160" y="3950200"/>
              <a:ext cx="637540" cy="561975"/>
            </a:xfrm>
            <a:custGeom>
              <a:avLst/>
              <a:gdLst/>
              <a:ahLst/>
              <a:cxnLst/>
              <a:rect l="l" t="t" r="r" b="b"/>
              <a:pathLst>
                <a:path w="637540" h="561975">
                  <a:moveTo>
                    <a:pt x="462621" y="561372"/>
                  </a:moveTo>
                  <a:lnTo>
                    <a:pt x="175024" y="561372"/>
                  </a:lnTo>
                  <a:lnTo>
                    <a:pt x="166627" y="560241"/>
                  </a:lnTo>
                  <a:lnTo>
                    <a:pt x="3936" y="296950"/>
                  </a:lnTo>
                  <a:lnTo>
                    <a:pt x="0" y="281211"/>
                  </a:lnTo>
                  <a:lnTo>
                    <a:pt x="984" y="273046"/>
                  </a:lnTo>
                  <a:lnTo>
                    <a:pt x="147734" y="15739"/>
                  </a:lnTo>
                  <a:lnTo>
                    <a:pt x="175024" y="0"/>
                  </a:lnTo>
                  <a:lnTo>
                    <a:pt x="462621" y="0"/>
                  </a:lnTo>
                  <a:lnTo>
                    <a:pt x="492932" y="20985"/>
                  </a:lnTo>
                  <a:lnTo>
                    <a:pt x="170826" y="20985"/>
                  </a:lnTo>
                  <a:lnTo>
                    <a:pt x="167677" y="23084"/>
                  </a:lnTo>
                  <a:lnTo>
                    <a:pt x="165578" y="26232"/>
                  </a:lnTo>
                  <a:lnTo>
                    <a:pt x="21779" y="275964"/>
                  </a:lnTo>
                  <a:lnTo>
                    <a:pt x="19680" y="279112"/>
                  </a:lnTo>
                  <a:lnTo>
                    <a:pt x="19680" y="283309"/>
                  </a:lnTo>
                  <a:lnTo>
                    <a:pt x="21779" y="286457"/>
                  </a:lnTo>
                  <a:lnTo>
                    <a:pt x="165578" y="535140"/>
                  </a:lnTo>
                  <a:lnTo>
                    <a:pt x="167677" y="538288"/>
                  </a:lnTo>
                  <a:lnTo>
                    <a:pt x="170826" y="540386"/>
                  </a:lnTo>
                  <a:lnTo>
                    <a:pt x="492945" y="540386"/>
                  </a:lnTo>
                  <a:lnTo>
                    <a:pt x="489911" y="545633"/>
                  </a:lnTo>
                  <a:lnTo>
                    <a:pt x="485056" y="552519"/>
                  </a:lnTo>
                  <a:lnTo>
                    <a:pt x="478627" y="557437"/>
                  </a:lnTo>
                  <a:lnTo>
                    <a:pt x="471018" y="560389"/>
                  </a:lnTo>
                  <a:lnTo>
                    <a:pt x="462621" y="561372"/>
                  </a:lnTo>
                  <a:close/>
                </a:path>
                <a:path w="637540" h="561975">
                  <a:moveTo>
                    <a:pt x="492945" y="540386"/>
                  </a:moveTo>
                  <a:lnTo>
                    <a:pt x="466819" y="540386"/>
                  </a:lnTo>
                  <a:lnTo>
                    <a:pt x="469968" y="538288"/>
                  </a:lnTo>
                  <a:lnTo>
                    <a:pt x="472067" y="535140"/>
                  </a:lnTo>
                  <a:lnTo>
                    <a:pt x="615866" y="285408"/>
                  </a:lnTo>
                  <a:lnTo>
                    <a:pt x="617965" y="282260"/>
                  </a:lnTo>
                  <a:lnTo>
                    <a:pt x="617965" y="278063"/>
                  </a:lnTo>
                  <a:lnTo>
                    <a:pt x="615866" y="274915"/>
                  </a:lnTo>
                  <a:lnTo>
                    <a:pt x="472067" y="26232"/>
                  </a:lnTo>
                  <a:lnTo>
                    <a:pt x="469968" y="23084"/>
                  </a:lnTo>
                  <a:lnTo>
                    <a:pt x="466819" y="20985"/>
                  </a:lnTo>
                  <a:lnTo>
                    <a:pt x="492932" y="20985"/>
                  </a:lnTo>
                  <a:lnTo>
                    <a:pt x="633709" y="265471"/>
                  </a:lnTo>
                  <a:lnTo>
                    <a:pt x="636661" y="273046"/>
                  </a:lnTo>
                  <a:lnTo>
                    <a:pt x="637392" y="279112"/>
                  </a:lnTo>
                  <a:lnTo>
                    <a:pt x="637392" y="283309"/>
                  </a:lnTo>
                  <a:lnTo>
                    <a:pt x="636661" y="289375"/>
                  </a:lnTo>
                  <a:lnTo>
                    <a:pt x="633709" y="296950"/>
                  </a:lnTo>
                  <a:lnTo>
                    <a:pt x="492945" y="54038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75868" y="4264984"/>
              <a:ext cx="6257925" cy="1066800"/>
            </a:xfrm>
            <a:custGeom>
              <a:avLst/>
              <a:gdLst/>
              <a:ahLst/>
              <a:cxnLst/>
              <a:rect l="l" t="t" r="r" b="b"/>
              <a:pathLst>
                <a:path w="6257925" h="1066800">
                  <a:moveTo>
                    <a:pt x="6257924" y="1066800"/>
                  </a:moveTo>
                  <a:lnTo>
                    <a:pt x="0" y="1066800"/>
                  </a:lnTo>
                  <a:lnTo>
                    <a:pt x="0" y="0"/>
                  </a:lnTo>
                  <a:lnTo>
                    <a:pt x="6257924" y="0"/>
                  </a:lnTo>
                  <a:lnTo>
                    <a:pt x="6257924" y="1066800"/>
                  </a:lnTo>
                  <a:close/>
                </a:path>
              </a:pathLst>
            </a:custGeom>
            <a:solidFill>
              <a:srgbClr val="E7E2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0" y="2679536"/>
            <a:ext cx="18288000" cy="790575"/>
          </a:xfrm>
          <a:custGeom>
            <a:avLst/>
            <a:gdLst/>
            <a:ahLst/>
            <a:cxnLst/>
            <a:rect l="l" t="t" r="r" b="b"/>
            <a:pathLst>
              <a:path w="18288000" h="790575">
                <a:moveTo>
                  <a:pt x="18287999" y="790574"/>
                </a:moveTo>
                <a:lnTo>
                  <a:pt x="0" y="790574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90574"/>
                </a:lnTo>
                <a:close/>
              </a:path>
            </a:pathLst>
          </a:custGeom>
          <a:solidFill>
            <a:srgbClr val="EC4A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9819901" y="2816682"/>
            <a:ext cx="8100059" cy="456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455" b="1">
                <a:solidFill>
                  <a:srgbClr val="FFFFFF"/>
                </a:solidFill>
                <a:latin typeface="Calibri"/>
                <a:cs typeface="Calibri"/>
              </a:rPr>
              <a:t>MARCA</a:t>
            </a:r>
            <a:r>
              <a:rPr dirty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29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45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335" b="1">
                <a:solidFill>
                  <a:srgbClr val="FFFFFF"/>
                </a:solidFill>
                <a:latin typeface="Calibri"/>
                <a:cs typeface="Calibri"/>
              </a:rPr>
              <a:t>BESTIA</a:t>
            </a:r>
            <a:r>
              <a:rPr dirty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38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375" b="1">
                <a:solidFill>
                  <a:srgbClr val="FFFFFF"/>
                </a:solidFill>
                <a:latin typeface="Calibri"/>
                <a:cs typeface="Calibri"/>
              </a:rPr>
              <a:t>Nuevo</a:t>
            </a:r>
            <a:r>
              <a:rPr dirty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310" b="1">
                <a:solidFill>
                  <a:srgbClr val="FFFFFF"/>
                </a:solidFill>
                <a:latin typeface="Calibri"/>
                <a:cs typeface="Calibri"/>
              </a:rPr>
              <a:t>Testamento</a:t>
            </a:r>
            <a:r>
              <a:rPr dirty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33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175867" y="6444081"/>
            <a:ext cx="10807065" cy="1066800"/>
          </a:xfrm>
          <a:custGeom>
            <a:avLst/>
            <a:gdLst/>
            <a:ahLst/>
            <a:cxnLst/>
            <a:rect l="l" t="t" r="r" b="b"/>
            <a:pathLst>
              <a:path w="10807065" h="1066800">
                <a:moveTo>
                  <a:pt x="10806963" y="0"/>
                </a:moveTo>
                <a:lnTo>
                  <a:pt x="6257925" y="0"/>
                </a:lnTo>
                <a:lnTo>
                  <a:pt x="4549038" y="0"/>
                </a:lnTo>
                <a:lnTo>
                  <a:pt x="0" y="0"/>
                </a:lnTo>
                <a:lnTo>
                  <a:pt x="0" y="1066800"/>
                </a:lnTo>
                <a:lnTo>
                  <a:pt x="4549038" y="1066800"/>
                </a:lnTo>
                <a:lnTo>
                  <a:pt x="6257925" y="1066800"/>
                </a:lnTo>
                <a:lnTo>
                  <a:pt x="10806963" y="1066800"/>
                </a:lnTo>
                <a:lnTo>
                  <a:pt x="10806963" y="0"/>
                </a:lnTo>
                <a:close/>
              </a:path>
            </a:pathLst>
          </a:custGeom>
          <a:solidFill>
            <a:srgbClr val="E7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735041" y="6644475"/>
            <a:ext cx="2959735" cy="622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900" spc="415" b="1">
                <a:solidFill>
                  <a:srgbClr val="4E4F4E"/>
                </a:solidFill>
                <a:latin typeface="Calibri"/>
                <a:cs typeface="Calibri"/>
              </a:rPr>
              <a:t>En</a:t>
            </a:r>
            <a:r>
              <a:rPr dirty="0" sz="3900" spc="190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459" b="1">
                <a:solidFill>
                  <a:srgbClr val="4E4F4E"/>
                </a:solidFill>
                <a:latin typeface="Calibri"/>
                <a:cs typeface="Calibri"/>
              </a:rPr>
              <a:t>la</a:t>
            </a:r>
            <a:r>
              <a:rPr dirty="0" sz="3900" spc="19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355" b="1">
                <a:solidFill>
                  <a:srgbClr val="4E4F4E"/>
                </a:solidFill>
                <a:latin typeface="Calibri"/>
                <a:cs typeface="Calibri"/>
              </a:rPr>
              <a:t>frente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1125185" y="6444077"/>
            <a:ext cx="6257925" cy="1066800"/>
          </a:xfrm>
          <a:custGeom>
            <a:avLst/>
            <a:gdLst/>
            <a:ahLst/>
            <a:cxnLst/>
            <a:rect l="l" t="t" r="r" b="b"/>
            <a:pathLst>
              <a:path w="6257925" h="1066800">
                <a:moveTo>
                  <a:pt x="6257924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6257924" y="0"/>
                </a:lnTo>
                <a:lnTo>
                  <a:pt x="6257924" y="1066800"/>
                </a:lnTo>
                <a:close/>
              </a:path>
            </a:pathLst>
          </a:custGeom>
          <a:solidFill>
            <a:srgbClr val="E7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5161807" y="6686902"/>
            <a:ext cx="1730375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204" b="1">
                <a:solidFill>
                  <a:srgbClr val="4E4F4E"/>
                </a:solidFill>
                <a:latin typeface="Calibri"/>
                <a:cs typeface="Calibri"/>
              </a:rPr>
              <a:t>(Dt</a:t>
            </a:r>
            <a:r>
              <a:rPr dirty="0" sz="2700" spc="13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4E4F4E"/>
                </a:solidFill>
                <a:latin typeface="Calibri"/>
                <a:cs typeface="Calibri"/>
              </a:rPr>
              <a:t>11:18c)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069619" y="6729955"/>
            <a:ext cx="1790700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365" b="1">
                <a:solidFill>
                  <a:srgbClr val="4E4F4E"/>
                </a:solidFill>
                <a:latin typeface="Calibri"/>
                <a:cs typeface="Calibri"/>
              </a:rPr>
              <a:t>(Ap</a:t>
            </a:r>
            <a:r>
              <a:rPr dirty="0" sz="2700" spc="12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2700" spc="195" b="1">
                <a:solidFill>
                  <a:srgbClr val="4E4F4E"/>
                </a:solidFill>
                <a:latin typeface="Calibri"/>
                <a:cs typeface="Calibri"/>
              </a:rPr>
              <a:t>14:9c)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131103" y="6099480"/>
            <a:ext cx="2276475" cy="1970405"/>
            <a:chOff x="8131103" y="6099480"/>
            <a:chExt cx="2276475" cy="1970405"/>
          </a:xfrm>
        </p:grpSpPr>
        <p:sp>
          <p:nvSpPr>
            <p:cNvPr id="22" name="object 22" descr=""/>
            <p:cNvSpPr/>
            <p:nvPr/>
          </p:nvSpPr>
          <p:spPr>
            <a:xfrm>
              <a:off x="8131099" y="6099492"/>
              <a:ext cx="2276475" cy="1970405"/>
            </a:xfrm>
            <a:custGeom>
              <a:avLst/>
              <a:gdLst/>
              <a:ahLst/>
              <a:cxnLst/>
              <a:rect l="l" t="t" r="r" b="b"/>
              <a:pathLst>
                <a:path w="2276475" h="1970404">
                  <a:moveTo>
                    <a:pt x="431977" y="1694942"/>
                  </a:moveTo>
                  <a:lnTo>
                    <a:pt x="429895" y="1689747"/>
                  </a:lnTo>
                  <a:lnTo>
                    <a:pt x="22898" y="985164"/>
                  </a:lnTo>
                  <a:lnTo>
                    <a:pt x="123545" y="816114"/>
                  </a:lnTo>
                  <a:lnTo>
                    <a:pt x="223799" y="645985"/>
                  </a:lnTo>
                  <a:lnTo>
                    <a:pt x="323265" y="475284"/>
                  </a:lnTo>
                  <a:lnTo>
                    <a:pt x="397129" y="347167"/>
                  </a:lnTo>
                  <a:lnTo>
                    <a:pt x="421563" y="304482"/>
                  </a:lnTo>
                  <a:lnTo>
                    <a:pt x="424688" y="299288"/>
                  </a:lnTo>
                  <a:lnTo>
                    <a:pt x="422605" y="293052"/>
                  </a:lnTo>
                  <a:lnTo>
                    <a:pt x="412203" y="286816"/>
                  </a:lnTo>
                  <a:lnTo>
                    <a:pt x="405955" y="288899"/>
                  </a:lnTo>
                  <a:lnTo>
                    <a:pt x="402831" y="294093"/>
                  </a:lnTo>
                  <a:lnTo>
                    <a:pt x="329133" y="423341"/>
                  </a:lnTo>
                  <a:lnTo>
                    <a:pt x="254533" y="552577"/>
                  </a:lnTo>
                  <a:lnTo>
                    <a:pt x="179247" y="681520"/>
                  </a:lnTo>
                  <a:lnTo>
                    <a:pt x="103492" y="809955"/>
                  </a:lnTo>
                  <a:lnTo>
                    <a:pt x="2082" y="979970"/>
                  </a:lnTo>
                  <a:lnTo>
                    <a:pt x="0" y="983081"/>
                  </a:lnTo>
                  <a:lnTo>
                    <a:pt x="0" y="987247"/>
                  </a:lnTo>
                  <a:lnTo>
                    <a:pt x="2082" y="990358"/>
                  </a:lnTo>
                  <a:lnTo>
                    <a:pt x="412203" y="1700136"/>
                  </a:lnTo>
                  <a:lnTo>
                    <a:pt x="414286" y="1703260"/>
                  </a:lnTo>
                  <a:lnTo>
                    <a:pt x="417398" y="1705330"/>
                  </a:lnTo>
                  <a:lnTo>
                    <a:pt x="420522" y="1705330"/>
                  </a:lnTo>
                  <a:lnTo>
                    <a:pt x="423646" y="1705330"/>
                  </a:lnTo>
                  <a:lnTo>
                    <a:pt x="425729" y="1704289"/>
                  </a:lnTo>
                  <a:lnTo>
                    <a:pt x="430936" y="1701177"/>
                  </a:lnTo>
                  <a:lnTo>
                    <a:pt x="431977" y="1694942"/>
                  </a:lnTo>
                  <a:close/>
                </a:path>
                <a:path w="2276475" h="1970404">
                  <a:moveTo>
                    <a:pt x="1955876" y="1542173"/>
                  </a:moveTo>
                  <a:lnTo>
                    <a:pt x="1953793" y="1535938"/>
                  </a:lnTo>
                  <a:lnTo>
                    <a:pt x="1943379" y="1529702"/>
                  </a:lnTo>
                  <a:lnTo>
                    <a:pt x="1937131" y="1531785"/>
                  </a:lnTo>
                  <a:lnTo>
                    <a:pt x="1695640" y="1949551"/>
                  </a:lnTo>
                  <a:lnTo>
                    <a:pt x="1255344" y="1949551"/>
                  </a:lnTo>
                  <a:lnTo>
                    <a:pt x="1251178" y="1953704"/>
                  </a:lnTo>
                  <a:lnTo>
                    <a:pt x="1251178" y="1966175"/>
                  </a:lnTo>
                  <a:lnTo>
                    <a:pt x="1255344" y="1970328"/>
                  </a:lnTo>
                  <a:lnTo>
                    <a:pt x="1261579" y="1970328"/>
                  </a:lnTo>
                  <a:lnTo>
                    <a:pt x="1706054" y="1970328"/>
                  </a:lnTo>
                  <a:lnTo>
                    <a:pt x="1709178" y="1968258"/>
                  </a:lnTo>
                  <a:lnTo>
                    <a:pt x="1711261" y="1965134"/>
                  </a:lnTo>
                  <a:lnTo>
                    <a:pt x="1955876" y="1542173"/>
                  </a:lnTo>
                  <a:close/>
                </a:path>
                <a:path w="2276475" h="1970404">
                  <a:moveTo>
                    <a:pt x="2276475" y="983081"/>
                  </a:moveTo>
                  <a:lnTo>
                    <a:pt x="2274392" y="979970"/>
                  </a:lnTo>
                  <a:lnTo>
                    <a:pt x="1710220" y="5194"/>
                  </a:lnTo>
                  <a:lnTo>
                    <a:pt x="1708137" y="2070"/>
                  </a:lnTo>
                  <a:lnTo>
                    <a:pt x="1705013" y="0"/>
                  </a:lnTo>
                  <a:lnTo>
                    <a:pt x="897267" y="0"/>
                  </a:lnTo>
                  <a:lnTo>
                    <a:pt x="893102" y="4152"/>
                  </a:lnTo>
                  <a:lnTo>
                    <a:pt x="893102" y="16624"/>
                  </a:lnTo>
                  <a:lnTo>
                    <a:pt x="897267" y="20777"/>
                  </a:lnTo>
                  <a:lnTo>
                    <a:pt x="1695640" y="20777"/>
                  </a:lnTo>
                  <a:lnTo>
                    <a:pt x="2252535" y="985164"/>
                  </a:lnTo>
                  <a:lnTo>
                    <a:pt x="2080780" y="1282369"/>
                  </a:lnTo>
                  <a:lnTo>
                    <a:pt x="2082863" y="1288605"/>
                  </a:lnTo>
                  <a:lnTo>
                    <a:pt x="2088070" y="1291729"/>
                  </a:lnTo>
                  <a:lnTo>
                    <a:pt x="2090153" y="1291729"/>
                  </a:lnTo>
                  <a:lnTo>
                    <a:pt x="2091194" y="1292771"/>
                  </a:lnTo>
                  <a:lnTo>
                    <a:pt x="2093277" y="1292771"/>
                  </a:lnTo>
                  <a:lnTo>
                    <a:pt x="2096401" y="1292771"/>
                  </a:lnTo>
                  <a:lnTo>
                    <a:pt x="2100554" y="1290688"/>
                  </a:lnTo>
                  <a:lnTo>
                    <a:pt x="2102637" y="1287576"/>
                  </a:lnTo>
                  <a:lnTo>
                    <a:pt x="2274392" y="990358"/>
                  </a:lnTo>
                  <a:lnTo>
                    <a:pt x="2276475" y="987247"/>
                  </a:lnTo>
                  <a:lnTo>
                    <a:pt x="2276475" y="98308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269795" y="6213804"/>
              <a:ext cx="2119630" cy="1741805"/>
            </a:xfrm>
            <a:custGeom>
              <a:avLst/>
              <a:gdLst/>
              <a:ahLst/>
              <a:cxnLst/>
              <a:rect l="l" t="t" r="r" b="b"/>
              <a:pathLst>
                <a:path w="2119629" h="1741804">
                  <a:moveTo>
                    <a:pt x="2119045" y="367868"/>
                  </a:moveTo>
                  <a:lnTo>
                    <a:pt x="2114880" y="361632"/>
                  </a:lnTo>
                  <a:lnTo>
                    <a:pt x="1971230" y="114312"/>
                  </a:lnTo>
                  <a:lnTo>
                    <a:pt x="1968106" y="108077"/>
                  </a:lnTo>
                  <a:lnTo>
                    <a:pt x="1960816" y="103911"/>
                  </a:lnTo>
                  <a:lnTo>
                    <a:pt x="1668322" y="103911"/>
                  </a:lnTo>
                  <a:lnTo>
                    <a:pt x="1661033" y="103911"/>
                  </a:lnTo>
                  <a:lnTo>
                    <a:pt x="1653755" y="108077"/>
                  </a:lnTo>
                  <a:lnTo>
                    <a:pt x="1650631" y="114312"/>
                  </a:lnTo>
                  <a:lnTo>
                    <a:pt x="1609610" y="185445"/>
                  </a:lnTo>
                  <a:lnTo>
                    <a:pt x="1517396" y="25971"/>
                  </a:lnTo>
                  <a:lnTo>
                    <a:pt x="1509077" y="15341"/>
                  </a:lnTo>
                  <a:lnTo>
                    <a:pt x="1498523" y="7137"/>
                  </a:lnTo>
                  <a:lnTo>
                    <a:pt x="1486217" y="1866"/>
                  </a:lnTo>
                  <a:lnTo>
                    <a:pt x="1472628" y="0"/>
                  </a:lnTo>
                  <a:lnTo>
                    <a:pt x="525399" y="0"/>
                  </a:lnTo>
                  <a:lnTo>
                    <a:pt x="488950" y="15341"/>
                  </a:lnTo>
                  <a:lnTo>
                    <a:pt x="7023" y="844867"/>
                  </a:lnTo>
                  <a:lnTo>
                    <a:pt x="0" y="870851"/>
                  </a:lnTo>
                  <a:lnTo>
                    <a:pt x="1765" y="884326"/>
                  </a:lnTo>
                  <a:lnTo>
                    <a:pt x="480644" y="1715719"/>
                  </a:lnTo>
                  <a:lnTo>
                    <a:pt x="511822" y="1739836"/>
                  </a:lnTo>
                  <a:lnTo>
                    <a:pt x="525399" y="1741703"/>
                  </a:lnTo>
                  <a:lnTo>
                    <a:pt x="628459" y="1741703"/>
                  </a:lnTo>
                  <a:lnTo>
                    <a:pt x="1472628" y="1741703"/>
                  </a:lnTo>
                  <a:lnTo>
                    <a:pt x="1502816" y="1741703"/>
                  </a:lnTo>
                  <a:lnTo>
                    <a:pt x="2006625" y="870851"/>
                  </a:lnTo>
                  <a:lnTo>
                    <a:pt x="1872640" y="640143"/>
                  </a:lnTo>
                  <a:lnTo>
                    <a:pt x="1961857" y="640143"/>
                  </a:lnTo>
                  <a:lnTo>
                    <a:pt x="1968106" y="635990"/>
                  </a:lnTo>
                  <a:lnTo>
                    <a:pt x="1972271" y="629754"/>
                  </a:lnTo>
                  <a:lnTo>
                    <a:pt x="2114880" y="382422"/>
                  </a:lnTo>
                  <a:lnTo>
                    <a:pt x="2119045" y="376186"/>
                  </a:lnTo>
                  <a:lnTo>
                    <a:pt x="2119045" y="367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764805" y="6307321"/>
              <a:ext cx="632460" cy="556260"/>
            </a:xfrm>
            <a:custGeom>
              <a:avLst/>
              <a:gdLst/>
              <a:ahLst/>
              <a:cxnLst/>
              <a:rect l="l" t="t" r="r" b="b"/>
              <a:pathLst>
                <a:path w="632459" h="556259">
                  <a:moveTo>
                    <a:pt x="173321" y="555975"/>
                  </a:moveTo>
                  <a:lnTo>
                    <a:pt x="458531" y="555975"/>
                  </a:lnTo>
                  <a:lnTo>
                    <a:pt x="466858" y="554855"/>
                  </a:lnTo>
                  <a:lnTo>
                    <a:pt x="628199" y="294095"/>
                  </a:lnTo>
                  <a:lnTo>
                    <a:pt x="632103" y="278507"/>
                  </a:lnTo>
                  <a:lnTo>
                    <a:pt x="631127" y="270421"/>
                  </a:lnTo>
                  <a:lnTo>
                    <a:pt x="485594" y="15588"/>
                  </a:lnTo>
                  <a:lnTo>
                    <a:pt x="458531" y="0"/>
                  </a:lnTo>
                  <a:lnTo>
                    <a:pt x="173321" y="0"/>
                  </a:lnTo>
                  <a:lnTo>
                    <a:pt x="143261" y="20784"/>
                  </a:lnTo>
                  <a:lnTo>
                    <a:pt x="462694" y="20784"/>
                  </a:lnTo>
                  <a:lnTo>
                    <a:pt x="465817" y="22862"/>
                  </a:lnTo>
                  <a:lnTo>
                    <a:pt x="467899" y="25980"/>
                  </a:lnTo>
                  <a:lnTo>
                    <a:pt x="610504" y="273311"/>
                  </a:lnTo>
                  <a:lnTo>
                    <a:pt x="612586" y="276429"/>
                  </a:lnTo>
                  <a:lnTo>
                    <a:pt x="612586" y="280585"/>
                  </a:lnTo>
                  <a:lnTo>
                    <a:pt x="610504" y="283703"/>
                  </a:lnTo>
                  <a:lnTo>
                    <a:pt x="467899" y="529995"/>
                  </a:lnTo>
                  <a:lnTo>
                    <a:pt x="465817" y="533113"/>
                  </a:lnTo>
                  <a:lnTo>
                    <a:pt x="462694" y="535191"/>
                  </a:lnTo>
                  <a:lnTo>
                    <a:pt x="143249" y="535191"/>
                  </a:lnTo>
                  <a:lnTo>
                    <a:pt x="146257" y="540387"/>
                  </a:lnTo>
                  <a:lnTo>
                    <a:pt x="151071" y="547207"/>
                  </a:lnTo>
                  <a:lnTo>
                    <a:pt x="157447" y="552078"/>
                  </a:lnTo>
                  <a:lnTo>
                    <a:pt x="164993" y="555001"/>
                  </a:lnTo>
                  <a:lnTo>
                    <a:pt x="173321" y="555975"/>
                  </a:lnTo>
                  <a:close/>
                </a:path>
                <a:path w="632459" h="556259">
                  <a:moveTo>
                    <a:pt x="143249" y="535191"/>
                  </a:moveTo>
                  <a:lnTo>
                    <a:pt x="169157" y="535191"/>
                  </a:lnTo>
                  <a:lnTo>
                    <a:pt x="166034" y="533113"/>
                  </a:lnTo>
                  <a:lnTo>
                    <a:pt x="163953" y="529995"/>
                  </a:lnTo>
                  <a:lnTo>
                    <a:pt x="21348" y="282664"/>
                  </a:lnTo>
                  <a:lnTo>
                    <a:pt x="19266" y="279546"/>
                  </a:lnTo>
                  <a:lnTo>
                    <a:pt x="19266" y="275389"/>
                  </a:lnTo>
                  <a:lnTo>
                    <a:pt x="21348" y="272272"/>
                  </a:lnTo>
                  <a:lnTo>
                    <a:pt x="163953" y="25980"/>
                  </a:lnTo>
                  <a:lnTo>
                    <a:pt x="166034" y="22862"/>
                  </a:lnTo>
                  <a:lnTo>
                    <a:pt x="169157" y="20784"/>
                  </a:lnTo>
                  <a:lnTo>
                    <a:pt x="143261" y="20784"/>
                  </a:lnTo>
                  <a:lnTo>
                    <a:pt x="3652" y="262919"/>
                  </a:lnTo>
                  <a:lnTo>
                    <a:pt x="725" y="270421"/>
                  </a:lnTo>
                  <a:lnTo>
                    <a:pt x="0" y="276429"/>
                  </a:lnTo>
                  <a:lnTo>
                    <a:pt x="0" y="280585"/>
                  </a:lnTo>
                  <a:lnTo>
                    <a:pt x="725" y="286593"/>
                  </a:lnTo>
                  <a:lnTo>
                    <a:pt x="3652" y="294095"/>
                  </a:lnTo>
                  <a:lnTo>
                    <a:pt x="143249" y="53519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1296" y="6534252"/>
              <a:ext cx="1438274" cy="1209674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8670071" y="4086806"/>
            <a:ext cx="8713470" cy="1308100"/>
            <a:chOff x="8670071" y="4086806"/>
            <a:chExt cx="8713470" cy="1308100"/>
          </a:xfrm>
        </p:grpSpPr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0071" y="4086806"/>
              <a:ext cx="1202218" cy="130810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1125185" y="4265867"/>
              <a:ext cx="6257925" cy="1066800"/>
            </a:xfrm>
            <a:custGeom>
              <a:avLst/>
              <a:gdLst/>
              <a:ahLst/>
              <a:cxnLst/>
              <a:rect l="l" t="t" r="r" b="b"/>
              <a:pathLst>
                <a:path w="6257925" h="1066800">
                  <a:moveTo>
                    <a:pt x="6257924" y="1066800"/>
                  </a:moveTo>
                  <a:lnTo>
                    <a:pt x="0" y="1066800"/>
                  </a:lnTo>
                  <a:lnTo>
                    <a:pt x="0" y="0"/>
                  </a:lnTo>
                  <a:lnTo>
                    <a:pt x="6257924" y="0"/>
                  </a:lnTo>
                  <a:lnTo>
                    <a:pt x="6257924" y="1066800"/>
                  </a:lnTo>
                  <a:close/>
                </a:path>
              </a:pathLst>
            </a:custGeom>
            <a:solidFill>
              <a:srgbClr val="E7E2D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590003" y="1125274"/>
            <a:ext cx="1235202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21200"/>
              </a:lnSpc>
              <a:spcBef>
                <a:spcPts val="100"/>
              </a:spcBef>
            </a:pPr>
            <a:r>
              <a:rPr dirty="0" sz="3300" spc="38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330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3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300" spc="3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390" b="1">
                <a:solidFill>
                  <a:srgbClr val="FFFFFF"/>
                </a:solidFill>
                <a:latin typeface="Calibri"/>
                <a:cs typeface="Calibri"/>
              </a:rPr>
              <a:t>Biblia</a:t>
            </a:r>
            <a:r>
              <a:rPr dirty="0" sz="330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55" b="1">
                <a:solidFill>
                  <a:srgbClr val="FFFFFF"/>
                </a:solidFill>
                <a:latin typeface="Calibri"/>
                <a:cs typeface="Calibri"/>
              </a:rPr>
              <a:t>encontramos</a:t>
            </a:r>
            <a:r>
              <a:rPr dirty="0" sz="3300" spc="3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15" b="1">
                <a:solidFill>
                  <a:srgbClr val="FFFFFF"/>
                </a:solidFill>
                <a:latin typeface="Calibri"/>
                <a:cs typeface="Calibri"/>
              </a:rPr>
              <a:t>referencias</a:t>
            </a:r>
            <a:r>
              <a:rPr dirty="0" sz="330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55" b="1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dirty="0" sz="3300" spc="3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40" b="1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3300" spc="3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505" b="1">
                <a:solidFill>
                  <a:srgbClr val="FFFFFF"/>
                </a:solidFill>
                <a:latin typeface="Calibri"/>
                <a:cs typeface="Calibri"/>
              </a:rPr>
              <a:t>grupos </a:t>
            </a:r>
            <a:r>
              <a:rPr dirty="0" sz="3300" spc="434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33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34" b="1">
                <a:solidFill>
                  <a:srgbClr val="FFFFFF"/>
                </a:solidFill>
                <a:latin typeface="Calibri"/>
                <a:cs typeface="Calibri"/>
              </a:rPr>
              <a:t>gente</a:t>
            </a:r>
            <a:r>
              <a:rPr dirty="0" sz="330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4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3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20" b="1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330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20" b="1">
                <a:solidFill>
                  <a:srgbClr val="FFFFFF"/>
                </a:solidFill>
                <a:latin typeface="Calibri"/>
                <a:cs typeface="Calibri"/>
              </a:rPr>
              <a:t>conducidos</a:t>
            </a:r>
            <a:r>
              <a:rPr dirty="0" sz="33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5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30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09" b="1">
                <a:solidFill>
                  <a:srgbClr val="FFFFFF"/>
                </a:solidFill>
                <a:latin typeface="Calibri"/>
                <a:cs typeface="Calibri"/>
              </a:rPr>
              <a:t>reciben</a:t>
            </a:r>
            <a:r>
              <a:rPr dirty="0" sz="33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50" b="1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3300" spc="3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425" b="1">
                <a:solidFill>
                  <a:srgbClr val="FFFFFF"/>
                </a:solidFill>
                <a:latin typeface="Calibri"/>
                <a:cs typeface="Calibri"/>
              </a:rPr>
              <a:t>señal</a:t>
            </a:r>
            <a:r>
              <a:rPr dirty="0" sz="3300" spc="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300" spc="365" b="1">
                <a:solidFill>
                  <a:srgbClr val="FFFFFF"/>
                </a:solidFill>
                <a:latin typeface="Calibri"/>
                <a:cs typeface="Calibri"/>
              </a:rPr>
              <a:t>la: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83062" y="8278308"/>
            <a:ext cx="1443101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4940">
              <a:lnSpc>
                <a:spcPct val="117200"/>
              </a:lnSpc>
              <a:spcBef>
                <a:spcPts val="100"/>
              </a:spcBef>
            </a:pPr>
            <a:r>
              <a:rPr dirty="0" sz="3200" spc="52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90" b="1">
                <a:solidFill>
                  <a:srgbClr val="FFFFFF"/>
                </a:solidFill>
                <a:latin typeface="Calibri"/>
                <a:cs typeface="Calibri"/>
              </a:rPr>
              <a:t>frente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85" b="1">
                <a:solidFill>
                  <a:srgbClr val="FFFFFF"/>
                </a:solidFill>
                <a:latin typeface="Calibri"/>
                <a:cs typeface="Calibri"/>
              </a:rPr>
              <a:t>somboliza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6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7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25" b="1">
                <a:solidFill>
                  <a:srgbClr val="FFFFFF"/>
                </a:solidFill>
                <a:latin typeface="Calibri"/>
                <a:cs typeface="Calibri"/>
              </a:rPr>
              <a:t>mente,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7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9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95" b="1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9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05" b="1">
                <a:solidFill>
                  <a:srgbClr val="FFFFFF"/>
                </a:solidFill>
                <a:latin typeface="Calibri"/>
                <a:cs typeface="Calibri"/>
              </a:rPr>
              <a:t>toman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275" b="1">
                <a:solidFill>
                  <a:srgbClr val="FFFFFF"/>
                </a:solidFill>
                <a:latin typeface="Calibri"/>
                <a:cs typeface="Calibri"/>
              </a:rPr>
              <a:t>decisiones; </a:t>
            </a:r>
            <a:r>
              <a:rPr dirty="0" sz="3200" spc="37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75" b="1">
                <a:solidFill>
                  <a:srgbClr val="FFFFFF"/>
                </a:solidFill>
                <a:latin typeface="Calibri"/>
                <a:cs typeface="Calibri"/>
              </a:rPr>
              <a:t>mano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42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35" b="1">
                <a:solidFill>
                  <a:srgbClr val="FFFFFF"/>
                </a:solidFill>
                <a:latin typeface="Calibri"/>
                <a:cs typeface="Calibri"/>
              </a:rPr>
              <a:t>otro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70" b="1">
                <a:solidFill>
                  <a:srgbClr val="FFFFFF"/>
                </a:solidFill>
                <a:latin typeface="Calibri"/>
                <a:cs typeface="Calibri"/>
              </a:rPr>
              <a:t>lado,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60" b="1">
                <a:solidFill>
                  <a:srgbClr val="FFFFFF"/>
                </a:solidFill>
                <a:latin typeface="Calibri"/>
                <a:cs typeface="Calibri"/>
              </a:rPr>
              <a:t>simboliza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6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45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20" b="1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5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6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45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3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330" b="1">
                <a:solidFill>
                  <a:srgbClr val="FFFFFF"/>
                </a:solidFill>
                <a:latin typeface="Calibri"/>
                <a:cs typeface="Calibri"/>
              </a:rPr>
              <a:t>realizaciones.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054735">
              <a:lnSpc>
                <a:spcPct val="100000"/>
              </a:lnSpc>
              <a:spcBef>
                <a:spcPts val="114"/>
              </a:spcBef>
            </a:pPr>
            <a:r>
              <a:rPr dirty="0" sz="4250" spc="730">
                <a:solidFill>
                  <a:srgbClr val="FFFFFF"/>
                </a:solidFill>
              </a:rPr>
              <a:t>LA</a:t>
            </a:r>
            <a:r>
              <a:rPr dirty="0" sz="4250" spc="415">
                <a:solidFill>
                  <a:srgbClr val="FFFFFF"/>
                </a:solidFill>
              </a:rPr>
              <a:t> </a:t>
            </a:r>
            <a:r>
              <a:rPr dirty="0" sz="4250" spc="760">
                <a:solidFill>
                  <a:srgbClr val="FFFFFF"/>
                </a:solidFill>
              </a:rPr>
              <a:t>MARCA</a:t>
            </a:r>
            <a:r>
              <a:rPr dirty="0" sz="4250" spc="420">
                <a:solidFill>
                  <a:srgbClr val="FFFFFF"/>
                </a:solidFill>
              </a:rPr>
              <a:t> </a:t>
            </a:r>
            <a:r>
              <a:rPr dirty="0" sz="4250" spc="475">
                <a:solidFill>
                  <a:srgbClr val="FFFFFF"/>
                </a:solidFill>
              </a:rPr>
              <a:t>DE</a:t>
            </a:r>
            <a:r>
              <a:rPr dirty="0" sz="4250" spc="415">
                <a:solidFill>
                  <a:srgbClr val="FFFFFF"/>
                </a:solidFill>
              </a:rPr>
              <a:t> </a:t>
            </a:r>
            <a:r>
              <a:rPr dirty="0" sz="4250" spc="730">
                <a:solidFill>
                  <a:srgbClr val="FFFFFF"/>
                </a:solidFill>
              </a:rPr>
              <a:t>LA</a:t>
            </a:r>
            <a:r>
              <a:rPr dirty="0" sz="4250" spc="420">
                <a:solidFill>
                  <a:srgbClr val="FFFFFF"/>
                </a:solidFill>
              </a:rPr>
              <a:t> </a:t>
            </a:r>
            <a:r>
              <a:rPr dirty="0" sz="4250" spc="580">
                <a:solidFill>
                  <a:srgbClr val="FFFFFF"/>
                </a:solidFill>
              </a:rPr>
              <a:t>BESTIA</a:t>
            </a:r>
            <a:endParaRPr sz="4250"/>
          </a:p>
        </p:txBody>
      </p:sp>
      <p:sp>
        <p:nvSpPr>
          <p:cNvPr id="32" name="object 32" descr=""/>
          <p:cNvSpPr txBox="1"/>
          <p:nvPr/>
        </p:nvSpPr>
        <p:spPr>
          <a:xfrm>
            <a:off x="500272" y="114276"/>
            <a:ext cx="2828925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2100" spc="165" b="1">
                <a:solidFill>
                  <a:srgbClr val="FFFFFF"/>
                </a:solidFill>
                <a:latin typeface="Calibri"/>
                <a:cs typeface="Calibri"/>
              </a:rPr>
              <a:t>Miércoles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100" spc="60" b="1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8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1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9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1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42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733001" y="4406558"/>
            <a:ext cx="2887980" cy="622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900" spc="415" b="1">
                <a:solidFill>
                  <a:srgbClr val="4E4F4E"/>
                </a:solidFill>
                <a:latin typeface="Calibri"/>
                <a:cs typeface="Calibri"/>
              </a:rPr>
              <a:t>En</a:t>
            </a:r>
            <a:r>
              <a:rPr dirty="0" sz="3900" spc="190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459" b="1">
                <a:solidFill>
                  <a:srgbClr val="4E4F4E"/>
                </a:solidFill>
                <a:latin typeface="Calibri"/>
                <a:cs typeface="Calibri"/>
              </a:rPr>
              <a:t>la</a:t>
            </a:r>
            <a:r>
              <a:rPr dirty="0" sz="3900" spc="19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565" b="1">
                <a:solidFill>
                  <a:srgbClr val="4E4F4E"/>
                </a:solidFill>
                <a:latin typeface="Calibri"/>
                <a:cs typeface="Calibri"/>
              </a:rPr>
              <a:t>mano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1498112" y="4406558"/>
            <a:ext cx="2887980" cy="622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900" spc="415" b="1">
                <a:solidFill>
                  <a:srgbClr val="4E4F4E"/>
                </a:solidFill>
                <a:latin typeface="Calibri"/>
                <a:cs typeface="Calibri"/>
              </a:rPr>
              <a:t>En</a:t>
            </a:r>
            <a:r>
              <a:rPr dirty="0" sz="3900" spc="190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459" b="1">
                <a:solidFill>
                  <a:srgbClr val="4E4F4E"/>
                </a:solidFill>
                <a:latin typeface="Calibri"/>
                <a:cs typeface="Calibri"/>
              </a:rPr>
              <a:t>la</a:t>
            </a:r>
            <a:r>
              <a:rPr dirty="0" sz="3900" spc="19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565" b="1">
                <a:solidFill>
                  <a:srgbClr val="4E4F4E"/>
                </a:solidFill>
                <a:latin typeface="Calibri"/>
                <a:cs typeface="Calibri"/>
              </a:rPr>
              <a:t>mano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618736" y="2812264"/>
            <a:ext cx="5705475" cy="509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150" spc="470" b="1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r>
              <a:rPr dirty="0" sz="315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50" spc="43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150" spc="1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50" spc="390" b="1">
                <a:solidFill>
                  <a:srgbClr val="FFFFFF"/>
                </a:solidFill>
                <a:latin typeface="Calibri"/>
                <a:cs typeface="Calibri"/>
              </a:rPr>
              <a:t>Antiguo</a:t>
            </a:r>
            <a:r>
              <a:rPr dirty="0" sz="3150" spc="1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50" spc="350" b="1">
                <a:solidFill>
                  <a:srgbClr val="FFFFFF"/>
                </a:solidFill>
                <a:latin typeface="Calibri"/>
                <a:cs typeface="Calibri"/>
              </a:rPr>
              <a:t>Testamento</a:t>
            </a:r>
            <a:r>
              <a:rPr dirty="0" sz="315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150" spc="38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128883" y="4531469"/>
            <a:ext cx="1796414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204" b="1">
                <a:solidFill>
                  <a:srgbClr val="4E4F4E"/>
                </a:solidFill>
                <a:latin typeface="Calibri"/>
                <a:cs typeface="Calibri"/>
              </a:rPr>
              <a:t>(Dt</a:t>
            </a:r>
            <a:r>
              <a:rPr dirty="0" sz="2700" spc="13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2700" spc="60" b="1">
                <a:solidFill>
                  <a:srgbClr val="4E4F4E"/>
                </a:solidFill>
                <a:latin typeface="Calibri"/>
                <a:cs typeface="Calibri"/>
              </a:rPr>
              <a:t>11:18b)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5087044" y="4571052"/>
            <a:ext cx="1856739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365" b="1">
                <a:solidFill>
                  <a:srgbClr val="4E4F4E"/>
                </a:solidFill>
                <a:latin typeface="Calibri"/>
                <a:cs typeface="Calibri"/>
              </a:rPr>
              <a:t>(Ap</a:t>
            </a:r>
            <a:r>
              <a:rPr dirty="0" sz="2700" spc="12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2700" spc="229" b="1">
                <a:solidFill>
                  <a:srgbClr val="4E4F4E"/>
                </a:solidFill>
                <a:latin typeface="Calibri"/>
                <a:cs typeface="Calibri"/>
              </a:rPr>
              <a:t>14:9d)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87266" y="268436"/>
            <a:ext cx="1533524" cy="1619249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16170839" y="2017251"/>
            <a:ext cx="194627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35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7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Open Sans"/>
                <a:cs typeface="Open Sans"/>
              </a:rPr>
              <a:t>Ó</a:t>
            </a:r>
            <a:r>
              <a:rPr dirty="0" sz="17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700" spc="-5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700">
              <a:latin typeface="Open Sans"/>
              <a:cs typeface="Open Sans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362520" y="6644475"/>
            <a:ext cx="2959735" cy="6223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900" spc="415" b="1">
                <a:solidFill>
                  <a:srgbClr val="4E4F4E"/>
                </a:solidFill>
                <a:latin typeface="Calibri"/>
                <a:cs typeface="Calibri"/>
              </a:rPr>
              <a:t>En</a:t>
            </a:r>
            <a:r>
              <a:rPr dirty="0" sz="3900" spc="190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459" b="1">
                <a:solidFill>
                  <a:srgbClr val="4E4F4E"/>
                </a:solidFill>
                <a:latin typeface="Calibri"/>
                <a:cs typeface="Calibri"/>
              </a:rPr>
              <a:t>la</a:t>
            </a:r>
            <a:r>
              <a:rPr dirty="0" sz="3900" spc="195" b="1">
                <a:solidFill>
                  <a:srgbClr val="4E4F4E"/>
                </a:solidFill>
                <a:latin typeface="Calibri"/>
                <a:cs typeface="Calibri"/>
              </a:rPr>
              <a:t> </a:t>
            </a:r>
            <a:r>
              <a:rPr dirty="0" sz="3900" spc="355" b="1">
                <a:solidFill>
                  <a:srgbClr val="4E4F4E"/>
                </a:solidFill>
                <a:latin typeface="Calibri"/>
                <a:cs typeface="Calibri"/>
              </a:rPr>
              <a:t>frente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5897879" y="5143501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 h="0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5416349" y="9956850"/>
            <a:ext cx="730123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80"/>
              </a:lnSpc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0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800" spc="345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655221"/>
            <a:ext cx="18288000" cy="140970"/>
          </a:xfrm>
          <a:custGeom>
            <a:avLst/>
            <a:gdLst/>
            <a:ahLst/>
            <a:cxnLst/>
            <a:rect l="l" t="t" r="r" b="b"/>
            <a:pathLst>
              <a:path w="18288000" h="140970">
                <a:moveTo>
                  <a:pt x="0" y="140841"/>
                </a:moveTo>
                <a:lnTo>
                  <a:pt x="18287998" y="140841"/>
                </a:lnTo>
                <a:lnTo>
                  <a:pt x="18287998" y="0"/>
                </a:lnTo>
                <a:lnTo>
                  <a:pt x="0" y="0"/>
                </a:lnTo>
                <a:lnTo>
                  <a:pt x="0" y="140841"/>
                </a:lnTo>
                <a:close/>
              </a:path>
            </a:pathLst>
          </a:custGeom>
          <a:solidFill>
            <a:srgbClr val="DDD4D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8274684"/>
            <a:chOff x="0" y="0"/>
            <a:chExt cx="18288000" cy="8274684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8288000" cy="8274684"/>
            </a:xfrm>
            <a:custGeom>
              <a:avLst/>
              <a:gdLst/>
              <a:ahLst/>
              <a:cxnLst/>
              <a:rect l="l" t="t" r="r" b="b"/>
              <a:pathLst>
                <a:path w="18288000" h="8274684">
                  <a:moveTo>
                    <a:pt x="0" y="8274444"/>
                  </a:moveTo>
                  <a:lnTo>
                    <a:pt x="18287998" y="8274444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8274444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015292" y="0"/>
              <a:ext cx="2273300" cy="2630805"/>
            </a:xfrm>
            <a:custGeom>
              <a:avLst/>
              <a:gdLst/>
              <a:ahLst/>
              <a:cxnLst/>
              <a:rect l="l" t="t" r="r" b="b"/>
              <a:pathLst>
                <a:path w="2273300" h="2630805">
                  <a:moveTo>
                    <a:pt x="2211910" y="2630285"/>
                  </a:moveTo>
                  <a:lnTo>
                    <a:pt x="199998" y="2630285"/>
                  </a:lnTo>
                  <a:lnTo>
                    <a:pt x="154220" y="2624989"/>
                  </a:lnTo>
                  <a:lnTo>
                    <a:pt x="112154" y="2609913"/>
                  </a:lnTo>
                  <a:lnTo>
                    <a:pt x="75015" y="2586268"/>
                  </a:lnTo>
                  <a:lnTo>
                    <a:pt x="44017" y="2555269"/>
                  </a:lnTo>
                  <a:lnTo>
                    <a:pt x="20372" y="2518130"/>
                  </a:lnTo>
                  <a:lnTo>
                    <a:pt x="5295" y="2476065"/>
                  </a:lnTo>
                  <a:lnTo>
                    <a:pt x="0" y="2430286"/>
                  </a:lnTo>
                  <a:lnTo>
                    <a:pt x="0" y="21699"/>
                  </a:lnTo>
                  <a:lnTo>
                    <a:pt x="2510" y="0"/>
                  </a:lnTo>
                  <a:lnTo>
                    <a:pt x="2272706" y="0"/>
                  </a:lnTo>
                  <a:lnTo>
                    <a:pt x="2272706" y="2619607"/>
                  </a:lnTo>
                  <a:lnTo>
                    <a:pt x="2257688" y="2624989"/>
                  </a:lnTo>
                  <a:lnTo>
                    <a:pt x="2211910" y="2630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3801745" cy="1048385"/>
            </a:xfrm>
            <a:custGeom>
              <a:avLst/>
              <a:gdLst/>
              <a:ahLst/>
              <a:cxnLst/>
              <a:rect l="l" t="t" r="r" b="b"/>
              <a:pathLst>
                <a:path w="3801745" h="1048385">
                  <a:moveTo>
                    <a:pt x="3603431" y="1048018"/>
                  </a:moveTo>
                  <a:lnTo>
                    <a:pt x="15253" y="1048018"/>
                  </a:lnTo>
                  <a:lnTo>
                    <a:pt x="0" y="1046253"/>
                  </a:lnTo>
                  <a:lnTo>
                    <a:pt x="0" y="0"/>
                  </a:lnTo>
                  <a:lnTo>
                    <a:pt x="3801621" y="0"/>
                  </a:lnTo>
                  <a:lnTo>
                    <a:pt x="3801621" y="863654"/>
                  </a:lnTo>
                  <a:lnTo>
                    <a:pt x="3798134" y="893797"/>
                  </a:lnTo>
                  <a:lnTo>
                    <a:pt x="3783057" y="935863"/>
                  </a:lnTo>
                  <a:lnTo>
                    <a:pt x="3759413" y="973002"/>
                  </a:lnTo>
                  <a:lnTo>
                    <a:pt x="3728414" y="1004001"/>
                  </a:lnTo>
                  <a:lnTo>
                    <a:pt x="3691275" y="1027645"/>
                  </a:lnTo>
                  <a:lnTo>
                    <a:pt x="3649209" y="1042722"/>
                  </a:lnTo>
                  <a:lnTo>
                    <a:pt x="3603431" y="1048018"/>
                  </a:lnTo>
                  <a:close/>
                </a:path>
              </a:pathLst>
            </a:custGeom>
            <a:solidFill>
              <a:srgbClr val="2B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1249510"/>
              <a:ext cx="15840710" cy="1381125"/>
            </a:xfrm>
            <a:custGeom>
              <a:avLst/>
              <a:gdLst/>
              <a:ahLst/>
              <a:cxnLst/>
              <a:rect l="l" t="t" r="r" b="b"/>
              <a:pathLst>
                <a:path w="15840710" h="1381125">
                  <a:moveTo>
                    <a:pt x="15643391" y="1380776"/>
                  </a:moveTo>
                  <a:lnTo>
                    <a:pt x="13171" y="1380776"/>
                  </a:lnTo>
                  <a:lnTo>
                    <a:pt x="0" y="1379252"/>
                  </a:lnTo>
                  <a:lnTo>
                    <a:pt x="0" y="1523"/>
                  </a:lnTo>
                  <a:lnTo>
                    <a:pt x="13171" y="0"/>
                  </a:lnTo>
                  <a:lnTo>
                    <a:pt x="15643392" y="0"/>
                  </a:lnTo>
                  <a:lnTo>
                    <a:pt x="15689169" y="5295"/>
                  </a:lnTo>
                  <a:lnTo>
                    <a:pt x="15731235" y="20372"/>
                  </a:lnTo>
                  <a:lnTo>
                    <a:pt x="15768374" y="44016"/>
                  </a:lnTo>
                  <a:lnTo>
                    <a:pt x="15799372" y="75015"/>
                  </a:lnTo>
                  <a:lnTo>
                    <a:pt x="15823017" y="112154"/>
                  </a:lnTo>
                  <a:lnTo>
                    <a:pt x="15838094" y="154220"/>
                  </a:lnTo>
                  <a:lnTo>
                    <a:pt x="15840273" y="173054"/>
                  </a:lnTo>
                  <a:lnTo>
                    <a:pt x="15840273" y="1207721"/>
                  </a:lnTo>
                  <a:lnTo>
                    <a:pt x="15823017" y="1268621"/>
                  </a:lnTo>
                  <a:lnTo>
                    <a:pt x="15799372" y="1305760"/>
                  </a:lnTo>
                  <a:lnTo>
                    <a:pt x="15768374" y="1336759"/>
                  </a:lnTo>
                  <a:lnTo>
                    <a:pt x="15731235" y="1360404"/>
                  </a:lnTo>
                  <a:lnTo>
                    <a:pt x="15689169" y="1375481"/>
                  </a:lnTo>
                  <a:lnTo>
                    <a:pt x="15643391" y="1380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941163" y="0"/>
              <a:ext cx="11902440" cy="1046480"/>
            </a:xfrm>
            <a:custGeom>
              <a:avLst/>
              <a:gdLst/>
              <a:ahLst/>
              <a:cxnLst/>
              <a:rect l="l" t="t" r="r" b="b"/>
              <a:pathLst>
                <a:path w="11902440" h="1046480">
                  <a:moveTo>
                    <a:pt x="11718099" y="1046182"/>
                  </a:moveTo>
                  <a:lnTo>
                    <a:pt x="184127" y="1046182"/>
                  </a:lnTo>
                  <a:lnTo>
                    <a:pt x="154220" y="1042722"/>
                  </a:lnTo>
                  <a:lnTo>
                    <a:pt x="112154" y="1027645"/>
                  </a:lnTo>
                  <a:lnTo>
                    <a:pt x="75015" y="1004000"/>
                  </a:lnTo>
                  <a:lnTo>
                    <a:pt x="44016" y="973002"/>
                  </a:lnTo>
                  <a:lnTo>
                    <a:pt x="20372" y="935863"/>
                  </a:lnTo>
                  <a:lnTo>
                    <a:pt x="5295" y="893797"/>
                  </a:lnTo>
                  <a:lnTo>
                    <a:pt x="0" y="848021"/>
                  </a:lnTo>
                  <a:lnTo>
                    <a:pt x="0" y="21697"/>
                  </a:lnTo>
                  <a:lnTo>
                    <a:pt x="2509" y="0"/>
                  </a:lnTo>
                  <a:lnTo>
                    <a:pt x="11899716" y="0"/>
                  </a:lnTo>
                  <a:lnTo>
                    <a:pt x="11902226" y="21697"/>
                  </a:lnTo>
                  <a:lnTo>
                    <a:pt x="11902226" y="848021"/>
                  </a:lnTo>
                  <a:lnTo>
                    <a:pt x="11896930" y="893797"/>
                  </a:lnTo>
                  <a:lnTo>
                    <a:pt x="11881854" y="935863"/>
                  </a:lnTo>
                  <a:lnTo>
                    <a:pt x="11858209" y="973002"/>
                  </a:lnTo>
                  <a:lnTo>
                    <a:pt x="11827210" y="1004000"/>
                  </a:lnTo>
                  <a:lnTo>
                    <a:pt x="11790071" y="1027645"/>
                  </a:lnTo>
                  <a:lnTo>
                    <a:pt x="11748006" y="1042722"/>
                  </a:lnTo>
                  <a:lnTo>
                    <a:pt x="11718099" y="1046182"/>
                  </a:lnTo>
                  <a:close/>
                </a:path>
              </a:pathLst>
            </a:custGeom>
            <a:solidFill>
              <a:srgbClr val="2B15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0" y="9796063"/>
            <a:ext cx="18288000" cy="491490"/>
          </a:xfrm>
          <a:custGeom>
            <a:avLst/>
            <a:gdLst/>
            <a:ahLst/>
            <a:cxnLst/>
            <a:rect l="l" t="t" r="r" b="b"/>
            <a:pathLst>
              <a:path w="18288000" h="491490">
                <a:moveTo>
                  <a:pt x="18287999" y="490936"/>
                </a:moveTo>
                <a:lnTo>
                  <a:pt x="0" y="49093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490936"/>
                </a:lnTo>
                <a:close/>
              </a:path>
            </a:pathLst>
          </a:custGeom>
          <a:solidFill>
            <a:srgbClr val="2B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0" y="8274444"/>
            <a:ext cx="18288000" cy="1381125"/>
          </a:xfrm>
          <a:custGeom>
            <a:avLst/>
            <a:gdLst/>
            <a:ahLst/>
            <a:cxnLst/>
            <a:rect l="l" t="t" r="r" b="b"/>
            <a:pathLst>
              <a:path w="18288000" h="1381125">
                <a:moveTo>
                  <a:pt x="18287999" y="1380776"/>
                </a:moveTo>
                <a:lnTo>
                  <a:pt x="0" y="1380776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380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00720" y="2102021"/>
            <a:ext cx="14751050" cy="6079490"/>
            <a:chOff x="800720" y="2102021"/>
            <a:chExt cx="14751050" cy="607949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889" y="2782687"/>
              <a:ext cx="8505824" cy="516254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812770" y="2746772"/>
              <a:ext cx="4827905" cy="5181600"/>
            </a:xfrm>
            <a:custGeom>
              <a:avLst/>
              <a:gdLst/>
              <a:ahLst/>
              <a:cxnLst/>
              <a:rect l="l" t="t" r="r" b="b"/>
              <a:pathLst>
                <a:path w="4827905" h="5181600">
                  <a:moveTo>
                    <a:pt x="2690893" y="12700"/>
                  </a:moveTo>
                  <a:lnTo>
                    <a:pt x="2140366" y="12700"/>
                  </a:lnTo>
                  <a:lnTo>
                    <a:pt x="2185660" y="0"/>
                  </a:lnTo>
                  <a:lnTo>
                    <a:pt x="2645600" y="0"/>
                  </a:lnTo>
                  <a:lnTo>
                    <a:pt x="2690893" y="12700"/>
                  </a:lnTo>
                  <a:close/>
                </a:path>
                <a:path w="4827905" h="5181600">
                  <a:moveTo>
                    <a:pt x="2825231" y="38100"/>
                  </a:moveTo>
                  <a:lnTo>
                    <a:pt x="2006029" y="38100"/>
                  </a:lnTo>
                  <a:lnTo>
                    <a:pt x="2095325" y="12700"/>
                  </a:lnTo>
                  <a:lnTo>
                    <a:pt x="2735935" y="12700"/>
                  </a:lnTo>
                  <a:lnTo>
                    <a:pt x="2825231" y="38100"/>
                  </a:lnTo>
                  <a:close/>
                </a:path>
                <a:path w="4827905" h="5181600">
                  <a:moveTo>
                    <a:pt x="3043517" y="5118100"/>
                  </a:moveTo>
                  <a:lnTo>
                    <a:pt x="1787743" y="5118100"/>
                  </a:lnTo>
                  <a:lnTo>
                    <a:pt x="1744998" y="5092700"/>
                  </a:lnTo>
                  <a:lnTo>
                    <a:pt x="1577318" y="5041900"/>
                  </a:lnTo>
                  <a:lnTo>
                    <a:pt x="1536262" y="5016500"/>
                  </a:lnTo>
                  <a:lnTo>
                    <a:pt x="1455241" y="4991100"/>
                  </a:lnTo>
                  <a:lnTo>
                    <a:pt x="1415293" y="4965700"/>
                  </a:lnTo>
                  <a:lnTo>
                    <a:pt x="1375729" y="4953000"/>
                  </a:lnTo>
                  <a:lnTo>
                    <a:pt x="1297787" y="4902200"/>
                  </a:lnTo>
                  <a:lnTo>
                    <a:pt x="1259424" y="4889500"/>
                  </a:lnTo>
                  <a:lnTo>
                    <a:pt x="1183955" y="4838700"/>
                  </a:lnTo>
                  <a:lnTo>
                    <a:pt x="1110212" y="4787900"/>
                  </a:lnTo>
                  <a:lnTo>
                    <a:pt x="1038259" y="4737100"/>
                  </a:lnTo>
                  <a:lnTo>
                    <a:pt x="968158" y="4686300"/>
                  </a:lnTo>
                  <a:lnTo>
                    <a:pt x="933821" y="4648200"/>
                  </a:lnTo>
                  <a:lnTo>
                    <a:pt x="899971" y="4622800"/>
                  </a:lnTo>
                  <a:lnTo>
                    <a:pt x="866615" y="4597400"/>
                  </a:lnTo>
                  <a:lnTo>
                    <a:pt x="833761" y="4559300"/>
                  </a:lnTo>
                  <a:lnTo>
                    <a:pt x="801416" y="4533900"/>
                  </a:lnTo>
                  <a:lnTo>
                    <a:pt x="769590" y="4508500"/>
                  </a:lnTo>
                  <a:lnTo>
                    <a:pt x="738289" y="4470400"/>
                  </a:lnTo>
                  <a:lnTo>
                    <a:pt x="707521" y="4432300"/>
                  </a:lnTo>
                  <a:lnTo>
                    <a:pt x="677295" y="4406900"/>
                  </a:lnTo>
                  <a:lnTo>
                    <a:pt x="647617" y="4368800"/>
                  </a:lnTo>
                  <a:lnTo>
                    <a:pt x="618497" y="4343400"/>
                  </a:lnTo>
                  <a:lnTo>
                    <a:pt x="589940" y="4305300"/>
                  </a:lnTo>
                  <a:lnTo>
                    <a:pt x="561957" y="4267200"/>
                  </a:lnTo>
                  <a:lnTo>
                    <a:pt x="534553" y="4229100"/>
                  </a:lnTo>
                  <a:lnTo>
                    <a:pt x="507738" y="4191000"/>
                  </a:lnTo>
                  <a:lnTo>
                    <a:pt x="481518" y="4152900"/>
                  </a:lnTo>
                  <a:lnTo>
                    <a:pt x="455903" y="4114800"/>
                  </a:lnTo>
                  <a:lnTo>
                    <a:pt x="430898" y="4076700"/>
                  </a:lnTo>
                  <a:lnTo>
                    <a:pt x="406514" y="4038600"/>
                  </a:lnTo>
                  <a:lnTo>
                    <a:pt x="382756" y="4000500"/>
                  </a:lnTo>
                  <a:lnTo>
                    <a:pt x="359633" y="3962400"/>
                  </a:lnTo>
                  <a:lnTo>
                    <a:pt x="337153" y="3924300"/>
                  </a:lnTo>
                  <a:lnTo>
                    <a:pt x="315324" y="3886200"/>
                  </a:lnTo>
                  <a:lnTo>
                    <a:pt x="294153" y="3848100"/>
                  </a:lnTo>
                  <a:lnTo>
                    <a:pt x="273648" y="3797300"/>
                  </a:lnTo>
                  <a:lnTo>
                    <a:pt x="253817" y="3759200"/>
                  </a:lnTo>
                  <a:lnTo>
                    <a:pt x="234669" y="3721100"/>
                  </a:lnTo>
                  <a:lnTo>
                    <a:pt x="216210" y="3670300"/>
                  </a:lnTo>
                  <a:lnTo>
                    <a:pt x="198448" y="3632200"/>
                  </a:lnTo>
                  <a:lnTo>
                    <a:pt x="181392" y="3594100"/>
                  </a:lnTo>
                  <a:lnTo>
                    <a:pt x="165049" y="3543300"/>
                  </a:lnTo>
                  <a:lnTo>
                    <a:pt x="149428" y="3505200"/>
                  </a:lnTo>
                  <a:lnTo>
                    <a:pt x="134534" y="3454400"/>
                  </a:lnTo>
                  <a:lnTo>
                    <a:pt x="120378" y="3416300"/>
                  </a:lnTo>
                  <a:lnTo>
                    <a:pt x="106966" y="3365500"/>
                  </a:lnTo>
                  <a:lnTo>
                    <a:pt x="94306" y="3314700"/>
                  </a:lnTo>
                  <a:lnTo>
                    <a:pt x="82407" y="3276600"/>
                  </a:lnTo>
                  <a:lnTo>
                    <a:pt x="71275" y="3225800"/>
                  </a:lnTo>
                  <a:lnTo>
                    <a:pt x="60919" y="3175000"/>
                  </a:lnTo>
                  <a:lnTo>
                    <a:pt x="51346" y="3136900"/>
                  </a:lnTo>
                  <a:lnTo>
                    <a:pt x="42565" y="3086100"/>
                  </a:lnTo>
                  <a:lnTo>
                    <a:pt x="34583" y="3035300"/>
                  </a:lnTo>
                  <a:lnTo>
                    <a:pt x="27408" y="2997200"/>
                  </a:lnTo>
                  <a:lnTo>
                    <a:pt x="21048" y="2946400"/>
                  </a:lnTo>
                  <a:lnTo>
                    <a:pt x="15511" y="2895600"/>
                  </a:lnTo>
                  <a:lnTo>
                    <a:pt x="10804" y="2844800"/>
                  </a:lnTo>
                  <a:lnTo>
                    <a:pt x="6935" y="2794000"/>
                  </a:lnTo>
                  <a:lnTo>
                    <a:pt x="3913" y="2743200"/>
                  </a:lnTo>
                  <a:lnTo>
                    <a:pt x="1744" y="2692400"/>
                  </a:lnTo>
                  <a:lnTo>
                    <a:pt x="437" y="2641600"/>
                  </a:lnTo>
                  <a:lnTo>
                    <a:pt x="0" y="2603500"/>
                  </a:lnTo>
                  <a:lnTo>
                    <a:pt x="437" y="2552700"/>
                  </a:lnTo>
                  <a:lnTo>
                    <a:pt x="1744" y="2501900"/>
                  </a:lnTo>
                  <a:lnTo>
                    <a:pt x="3913" y="2451100"/>
                  </a:lnTo>
                  <a:lnTo>
                    <a:pt x="6935" y="2400300"/>
                  </a:lnTo>
                  <a:lnTo>
                    <a:pt x="10804" y="2349500"/>
                  </a:lnTo>
                  <a:lnTo>
                    <a:pt x="15511" y="2298700"/>
                  </a:lnTo>
                  <a:lnTo>
                    <a:pt x="21048" y="2247900"/>
                  </a:lnTo>
                  <a:lnTo>
                    <a:pt x="27408" y="2209800"/>
                  </a:lnTo>
                  <a:lnTo>
                    <a:pt x="34583" y="2159000"/>
                  </a:lnTo>
                  <a:lnTo>
                    <a:pt x="42565" y="2108200"/>
                  </a:lnTo>
                  <a:lnTo>
                    <a:pt x="51346" y="2057400"/>
                  </a:lnTo>
                  <a:lnTo>
                    <a:pt x="60919" y="2019300"/>
                  </a:lnTo>
                  <a:lnTo>
                    <a:pt x="71275" y="1968500"/>
                  </a:lnTo>
                  <a:lnTo>
                    <a:pt x="82407" y="1917700"/>
                  </a:lnTo>
                  <a:lnTo>
                    <a:pt x="94306" y="1879600"/>
                  </a:lnTo>
                  <a:lnTo>
                    <a:pt x="106966" y="1828800"/>
                  </a:lnTo>
                  <a:lnTo>
                    <a:pt x="120378" y="1778000"/>
                  </a:lnTo>
                  <a:lnTo>
                    <a:pt x="134534" y="1739900"/>
                  </a:lnTo>
                  <a:lnTo>
                    <a:pt x="149428" y="1689100"/>
                  </a:lnTo>
                  <a:lnTo>
                    <a:pt x="165049" y="1651000"/>
                  </a:lnTo>
                  <a:lnTo>
                    <a:pt x="181392" y="1600200"/>
                  </a:lnTo>
                  <a:lnTo>
                    <a:pt x="198448" y="1562100"/>
                  </a:lnTo>
                  <a:lnTo>
                    <a:pt x="216210" y="1524000"/>
                  </a:lnTo>
                  <a:lnTo>
                    <a:pt x="234669" y="1473200"/>
                  </a:lnTo>
                  <a:lnTo>
                    <a:pt x="253817" y="1435100"/>
                  </a:lnTo>
                  <a:lnTo>
                    <a:pt x="273648" y="1397000"/>
                  </a:lnTo>
                  <a:lnTo>
                    <a:pt x="294153" y="1346200"/>
                  </a:lnTo>
                  <a:lnTo>
                    <a:pt x="315324" y="1308100"/>
                  </a:lnTo>
                  <a:lnTo>
                    <a:pt x="337153" y="1270000"/>
                  </a:lnTo>
                  <a:lnTo>
                    <a:pt x="359633" y="1231900"/>
                  </a:lnTo>
                  <a:lnTo>
                    <a:pt x="382756" y="1193800"/>
                  </a:lnTo>
                  <a:lnTo>
                    <a:pt x="406514" y="1155700"/>
                  </a:lnTo>
                  <a:lnTo>
                    <a:pt x="430898" y="1117600"/>
                  </a:lnTo>
                  <a:lnTo>
                    <a:pt x="455903" y="1079500"/>
                  </a:lnTo>
                  <a:lnTo>
                    <a:pt x="481518" y="1041400"/>
                  </a:lnTo>
                  <a:lnTo>
                    <a:pt x="507738" y="1003300"/>
                  </a:lnTo>
                  <a:lnTo>
                    <a:pt x="534553" y="965200"/>
                  </a:lnTo>
                  <a:lnTo>
                    <a:pt x="561957" y="927100"/>
                  </a:lnTo>
                  <a:lnTo>
                    <a:pt x="589940" y="889000"/>
                  </a:lnTo>
                  <a:lnTo>
                    <a:pt x="618497" y="863600"/>
                  </a:lnTo>
                  <a:lnTo>
                    <a:pt x="647617" y="825500"/>
                  </a:lnTo>
                  <a:lnTo>
                    <a:pt x="677295" y="787400"/>
                  </a:lnTo>
                  <a:lnTo>
                    <a:pt x="707521" y="762000"/>
                  </a:lnTo>
                  <a:lnTo>
                    <a:pt x="738289" y="723900"/>
                  </a:lnTo>
                  <a:lnTo>
                    <a:pt x="769590" y="698500"/>
                  </a:lnTo>
                  <a:lnTo>
                    <a:pt x="801416" y="660400"/>
                  </a:lnTo>
                  <a:lnTo>
                    <a:pt x="833761" y="635000"/>
                  </a:lnTo>
                  <a:lnTo>
                    <a:pt x="866615" y="596900"/>
                  </a:lnTo>
                  <a:lnTo>
                    <a:pt x="899971" y="571500"/>
                  </a:lnTo>
                  <a:lnTo>
                    <a:pt x="933821" y="546100"/>
                  </a:lnTo>
                  <a:lnTo>
                    <a:pt x="968158" y="508000"/>
                  </a:lnTo>
                  <a:lnTo>
                    <a:pt x="1038259" y="457200"/>
                  </a:lnTo>
                  <a:lnTo>
                    <a:pt x="1110212" y="406400"/>
                  </a:lnTo>
                  <a:lnTo>
                    <a:pt x="1183955" y="355600"/>
                  </a:lnTo>
                  <a:lnTo>
                    <a:pt x="1221478" y="330200"/>
                  </a:lnTo>
                  <a:lnTo>
                    <a:pt x="1259424" y="317500"/>
                  </a:lnTo>
                  <a:lnTo>
                    <a:pt x="1336558" y="266700"/>
                  </a:lnTo>
                  <a:lnTo>
                    <a:pt x="1375729" y="241300"/>
                  </a:lnTo>
                  <a:lnTo>
                    <a:pt x="1415293" y="228600"/>
                  </a:lnTo>
                  <a:lnTo>
                    <a:pt x="1455241" y="203200"/>
                  </a:lnTo>
                  <a:lnTo>
                    <a:pt x="1536262" y="177800"/>
                  </a:lnTo>
                  <a:lnTo>
                    <a:pt x="1577318" y="152400"/>
                  </a:lnTo>
                  <a:lnTo>
                    <a:pt x="1961790" y="38100"/>
                  </a:lnTo>
                  <a:lnTo>
                    <a:pt x="2869470" y="38100"/>
                  </a:lnTo>
                  <a:lnTo>
                    <a:pt x="3253942" y="152400"/>
                  </a:lnTo>
                  <a:lnTo>
                    <a:pt x="3294998" y="177800"/>
                  </a:lnTo>
                  <a:lnTo>
                    <a:pt x="3376019" y="203200"/>
                  </a:lnTo>
                  <a:lnTo>
                    <a:pt x="3415967" y="228600"/>
                  </a:lnTo>
                  <a:lnTo>
                    <a:pt x="3455531" y="241300"/>
                  </a:lnTo>
                  <a:lnTo>
                    <a:pt x="3494702" y="266700"/>
                  </a:lnTo>
                  <a:lnTo>
                    <a:pt x="3571836" y="317500"/>
                  </a:lnTo>
                  <a:lnTo>
                    <a:pt x="3609782" y="330200"/>
                  </a:lnTo>
                  <a:lnTo>
                    <a:pt x="3647305" y="355600"/>
                  </a:lnTo>
                  <a:lnTo>
                    <a:pt x="3721048" y="406400"/>
                  </a:lnTo>
                  <a:lnTo>
                    <a:pt x="3793001" y="457200"/>
                  </a:lnTo>
                  <a:lnTo>
                    <a:pt x="3863102" y="508000"/>
                  </a:lnTo>
                  <a:lnTo>
                    <a:pt x="3897439" y="546100"/>
                  </a:lnTo>
                  <a:lnTo>
                    <a:pt x="3931289" y="571500"/>
                  </a:lnTo>
                  <a:lnTo>
                    <a:pt x="3964646" y="596900"/>
                  </a:lnTo>
                  <a:lnTo>
                    <a:pt x="3997500" y="635000"/>
                  </a:lnTo>
                  <a:lnTo>
                    <a:pt x="4029844" y="660400"/>
                  </a:lnTo>
                  <a:lnTo>
                    <a:pt x="4061670" y="698500"/>
                  </a:lnTo>
                  <a:lnTo>
                    <a:pt x="4092971" y="723900"/>
                  </a:lnTo>
                  <a:lnTo>
                    <a:pt x="4123739" y="762000"/>
                  </a:lnTo>
                  <a:lnTo>
                    <a:pt x="4153965" y="787400"/>
                  </a:lnTo>
                  <a:lnTo>
                    <a:pt x="4183643" y="825500"/>
                  </a:lnTo>
                  <a:lnTo>
                    <a:pt x="4212764" y="863600"/>
                  </a:lnTo>
                  <a:lnTo>
                    <a:pt x="4241320" y="889000"/>
                  </a:lnTo>
                  <a:lnTo>
                    <a:pt x="4269303" y="927100"/>
                  </a:lnTo>
                  <a:lnTo>
                    <a:pt x="4296707" y="965200"/>
                  </a:lnTo>
                  <a:lnTo>
                    <a:pt x="4323522" y="1003300"/>
                  </a:lnTo>
                  <a:lnTo>
                    <a:pt x="4349742" y="1041400"/>
                  </a:lnTo>
                  <a:lnTo>
                    <a:pt x="4375357" y="1079500"/>
                  </a:lnTo>
                  <a:lnTo>
                    <a:pt x="4400362" y="1117600"/>
                  </a:lnTo>
                  <a:lnTo>
                    <a:pt x="4424747" y="1155700"/>
                  </a:lnTo>
                  <a:lnTo>
                    <a:pt x="4448504" y="1193800"/>
                  </a:lnTo>
                  <a:lnTo>
                    <a:pt x="4471627" y="1231900"/>
                  </a:lnTo>
                  <a:lnTo>
                    <a:pt x="4494107" y="1270000"/>
                  </a:lnTo>
                  <a:lnTo>
                    <a:pt x="4515936" y="1308100"/>
                  </a:lnTo>
                  <a:lnTo>
                    <a:pt x="4537107" y="1346200"/>
                  </a:lnTo>
                  <a:lnTo>
                    <a:pt x="4557612" y="1397000"/>
                  </a:lnTo>
                  <a:lnTo>
                    <a:pt x="4577443" y="1435100"/>
                  </a:lnTo>
                  <a:lnTo>
                    <a:pt x="4596591" y="1473200"/>
                  </a:lnTo>
                  <a:lnTo>
                    <a:pt x="4615050" y="1524000"/>
                  </a:lnTo>
                  <a:lnTo>
                    <a:pt x="4632812" y="1562100"/>
                  </a:lnTo>
                  <a:lnTo>
                    <a:pt x="4649868" y="1600200"/>
                  </a:lnTo>
                  <a:lnTo>
                    <a:pt x="4666211" y="1651000"/>
                  </a:lnTo>
                  <a:lnTo>
                    <a:pt x="4681833" y="1689100"/>
                  </a:lnTo>
                  <a:lnTo>
                    <a:pt x="4696726" y="1739900"/>
                  </a:lnTo>
                  <a:lnTo>
                    <a:pt x="4710882" y="1778000"/>
                  </a:lnTo>
                  <a:lnTo>
                    <a:pt x="4724294" y="1828800"/>
                  </a:lnTo>
                  <a:lnTo>
                    <a:pt x="4736954" y="1879600"/>
                  </a:lnTo>
                  <a:lnTo>
                    <a:pt x="4748854" y="1917700"/>
                  </a:lnTo>
                  <a:lnTo>
                    <a:pt x="4759985" y="1968500"/>
                  </a:lnTo>
                  <a:lnTo>
                    <a:pt x="4770341" y="2019300"/>
                  </a:lnTo>
                  <a:lnTo>
                    <a:pt x="4779914" y="2057400"/>
                  </a:lnTo>
                  <a:lnTo>
                    <a:pt x="4788695" y="2108200"/>
                  </a:lnTo>
                  <a:lnTo>
                    <a:pt x="4796677" y="2159000"/>
                  </a:lnTo>
                  <a:lnTo>
                    <a:pt x="4803852" y="2209800"/>
                  </a:lnTo>
                  <a:lnTo>
                    <a:pt x="4810212" y="2247900"/>
                  </a:lnTo>
                  <a:lnTo>
                    <a:pt x="4815749" y="2298700"/>
                  </a:lnTo>
                  <a:lnTo>
                    <a:pt x="4820456" y="2349500"/>
                  </a:lnTo>
                  <a:lnTo>
                    <a:pt x="4824325" y="2400300"/>
                  </a:lnTo>
                  <a:lnTo>
                    <a:pt x="4827348" y="2451100"/>
                  </a:lnTo>
                  <a:lnTo>
                    <a:pt x="4827348" y="2743200"/>
                  </a:lnTo>
                  <a:lnTo>
                    <a:pt x="4824325" y="2794000"/>
                  </a:lnTo>
                  <a:lnTo>
                    <a:pt x="4820456" y="2844800"/>
                  </a:lnTo>
                  <a:lnTo>
                    <a:pt x="4815749" y="2895600"/>
                  </a:lnTo>
                  <a:lnTo>
                    <a:pt x="4810212" y="2946400"/>
                  </a:lnTo>
                  <a:lnTo>
                    <a:pt x="4803852" y="2997200"/>
                  </a:lnTo>
                  <a:lnTo>
                    <a:pt x="4796677" y="3035300"/>
                  </a:lnTo>
                  <a:lnTo>
                    <a:pt x="4788695" y="3086100"/>
                  </a:lnTo>
                  <a:lnTo>
                    <a:pt x="4779914" y="3136900"/>
                  </a:lnTo>
                  <a:lnTo>
                    <a:pt x="4770341" y="3175000"/>
                  </a:lnTo>
                  <a:lnTo>
                    <a:pt x="4759985" y="3225800"/>
                  </a:lnTo>
                  <a:lnTo>
                    <a:pt x="4748854" y="3276600"/>
                  </a:lnTo>
                  <a:lnTo>
                    <a:pt x="4736954" y="3314700"/>
                  </a:lnTo>
                  <a:lnTo>
                    <a:pt x="4724294" y="3365500"/>
                  </a:lnTo>
                  <a:lnTo>
                    <a:pt x="4710882" y="3416300"/>
                  </a:lnTo>
                  <a:lnTo>
                    <a:pt x="4696726" y="3454400"/>
                  </a:lnTo>
                  <a:lnTo>
                    <a:pt x="4681833" y="3505200"/>
                  </a:lnTo>
                  <a:lnTo>
                    <a:pt x="4666211" y="3543300"/>
                  </a:lnTo>
                  <a:lnTo>
                    <a:pt x="4649868" y="3594100"/>
                  </a:lnTo>
                  <a:lnTo>
                    <a:pt x="4632812" y="3632200"/>
                  </a:lnTo>
                  <a:lnTo>
                    <a:pt x="4615050" y="3670300"/>
                  </a:lnTo>
                  <a:lnTo>
                    <a:pt x="4596591" y="3721100"/>
                  </a:lnTo>
                  <a:lnTo>
                    <a:pt x="4577443" y="3759200"/>
                  </a:lnTo>
                  <a:lnTo>
                    <a:pt x="4557612" y="3797300"/>
                  </a:lnTo>
                  <a:lnTo>
                    <a:pt x="4537107" y="3848100"/>
                  </a:lnTo>
                  <a:lnTo>
                    <a:pt x="4515936" y="3886200"/>
                  </a:lnTo>
                  <a:lnTo>
                    <a:pt x="4494107" y="3924300"/>
                  </a:lnTo>
                  <a:lnTo>
                    <a:pt x="4471627" y="3962400"/>
                  </a:lnTo>
                  <a:lnTo>
                    <a:pt x="4448504" y="4000500"/>
                  </a:lnTo>
                  <a:lnTo>
                    <a:pt x="4424747" y="4038600"/>
                  </a:lnTo>
                  <a:lnTo>
                    <a:pt x="4400362" y="4076700"/>
                  </a:lnTo>
                  <a:lnTo>
                    <a:pt x="4375357" y="4114800"/>
                  </a:lnTo>
                  <a:lnTo>
                    <a:pt x="4349742" y="4152900"/>
                  </a:lnTo>
                  <a:lnTo>
                    <a:pt x="4323522" y="4191000"/>
                  </a:lnTo>
                  <a:lnTo>
                    <a:pt x="4296707" y="4229100"/>
                  </a:lnTo>
                  <a:lnTo>
                    <a:pt x="4269303" y="4267200"/>
                  </a:lnTo>
                  <a:lnTo>
                    <a:pt x="4241320" y="4305300"/>
                  </a:lnTo>
                  <a:lnTo>
                    <a:pt x="4212764" y="4343400"/>
                  </a:lnTo>
                  <a:lnTo>
                    <a:pt x="4183643" y="4368800"/>
                  </a:lnTo>
                  <a:lnTo>
                    <a:pt x="4153965" y="4406900"/>
                  </a:lnTo>
                  <a:lnTo>
                    <a:pt x="4123739" y="4432300"/>
                  </a:lnTo>
                  <a:lnTo>
                    <a:pt x="4092971" y="4470400"/>
                  </a:lnTo>
                  <a:lnTo>
                    <a:pt x="4061670" y="4508500"/>
                  </a:lnTo>
                  <a:lnTo>
                    <a:pt x="4029844" y="4533900"/>
                  </a:lnTo>
                  <a:lnTo>
                    <a:pt x="3997500" y="4559300"/>
                  </a:lnTo>
                  <a:lnTo>
                    <a:pt x="3964646" y="4597400"/>
                  </a:lnTo>
                  <a:lnTo>
                    <a:pt x="3931289" y="4622800"/>
                  </a:lnTo>
                  <a:lnTo>
                    <a:pt x="3897439" y="4648200"/>
                  </a:lnTo>
                  <a:lnTo>
                    <a:pt x="3863102" y="4686300"/>
                  </a:lnTo>
                  <a:lnTo>
                    <a:pt x="3793001" y="4737100"/>
                  </a:lnTo>
                  <a:lnTo>
                    <a:pt x="3721048" y="4787900"/>
                  </a:lnTo>
                  <a:lnTo>
                    <a:pt x="3647305" y="4838700"/>
                  </a:lnTo>
                  <a:lnTo>
                    <a:pt x="3571836" y="4889500"/>
                  </a:lnTo>
                  <a:lnTo>
                    <a:pt x="3533473" y="4902200"/>
                  </a:lnTo>
                  <a:lnTo>
                    <a:pt x="3455531" y="4953000"/>
                  </a:lnTo>
                  <a:lnTo>
                    <a:pt x="3415967" y="4965700"/>
                  </a:lnTo>
                  <a:lnTo>
                    <a:pt x="3376019" y="4991100"/>
                  </a:lnTo>
                  <a:lnTo>
                    <a:pt x="3294998" y="5016500"/>
                  </a:lnTo>
                  <a:lnTo>
                    <a:pt x="3253942" y="5041900"/>
                  </a:lnTo>
                  <a:lnTo>
                    <a:pt x="3086262" y="5092700"/>
                  </a:lnTo>
                  <a:lnTo>
                    <a:pt x="3043517" y="5118100"/>
                  </a:lnTo>
                  <a:close/>
                </a:path>
                <a:path w="4827905" h="5181600">
                  <a:moveTo>
                    <a:pt x="2825231" y="5168900"/>
                  </a:moveTo>
                  <a:lnTo>
                    <a:pt x="2006029" y="5168900"/>
                  </a:lnTo>
                  <a:lnTo>
                    <a:pt x="1830803" y="5118100"/>
                  </a:lnTo>
                  <a:lnTo>
                    <a:pt x="3000457" y="5118100"/>
                  </a:lnTo>
                  <a:lnTo>
                    <a:pt x="2825231" y="5168900"/>
                  </a:lnTo>
                  <a:close/>
                </a:path>
                <a:path w="4827905" h="5181600">
                  <a:moveTo>
                    <a:pt x="2735935" y="5181600"/>
                  </a:moveTo>
                  <a:lnTo>
                    <a:pt x="2095325" y="5181600"/>
                  </a:lnTo>
                  <a:lnTo>
                    <a:pt x="2050543" y="5168900"/>
                  </a:lnTo>
                  <a:lnTo>
                    <a:pt x="2780717" y="5168900"/>
                  </a:lnTo>
                  <a:lnTo>
                    <a:pt x="2735935" y="5181600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3129" y="2782687"/>
              <a:ext cx="2109733" cy="516254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18277" y="2782687"/>
              <a:ext cx="2109733" cy="516254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41596" y="2782687"/>
              <a:ext cx="2109733" cy="51625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720" y="2102021"/>
              <a:ext cx="6003120" cy="600312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4625" y="6931068"/>
              <a:ext cx="77493" cy="8249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629719" y="6931075"/>
              <a:ext cx="1172845" cy="1177925"/>
            </a:xfrm>
            <a:custGeom>
              <a:avLst/>
              <a:gdLst/>
              <a:ahLst/>
              <a:cxnLst/>
              <a:rect l="l" t="t" r="r" b="b"/>
              <a:pathLst>
                <a:path w="1172845" h="1177925">
                  <a:moveTo>
                    <a:pt x="1172387" y="82486"/>
                  </a:moveTo>
                  <a:lnTo>
                    <a:pt x="1094905" y="82486"/>
                  </a:lnTo>
                  <a:lnTo>
                    <a:pt x="1094905" y="0"/>
                  </a:lnTo>
                  <a:lnTo>
                    <a:pt x="0" y="0"/>
                  </a:lnTo>
                  <a:lnTo>
                    <a:pt x="0" y="82486"/>
                  </a:lnTo>
                  <a:lnTo>
                    <a:pt x="0" y="1177391"/>
                  </a:lnTo>
                  <a:lnTo>
                    <a:pt x="1094905" y="1177391"/>
                  </a:lnTo>
                  <a:lnTo>
                    <a:pt x="1172387" y="1177391"/>
                  </a:lnTo>
                  <a:lnTo>
                    <a:pt x="1172387" y="82486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28" y="6931068"/>
              <a:ext cx="77493" cy="8249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552228" y="7013561"/>
              <a:ext cx="78105" cy="1095375"/>
            </a:xfrm>
            <a:custGeom>
              <a:avLst/>
              <a:gdLst/>
              <a:ahLst/>
              <a:cxnLst/>
              <a:rect l="l" t="t" r="r" b="b"/>
              <a:pathLst>
                <a:path w="78104" h="1095375">
                  <a:moveTo>
                    <a:pt x="77493" y="1094903"/>
                  </a:moveTo>
                  <a:lnTo>
                    <a:pt x="0" y="1094903"/>
                  </a:lnTo>
                  <a:lnTo>
                    <a:pt x="0" y="0"/>
                  </a:lnTo>
                  <a:lnTo>
                    <a:pt x="77493" y="0"/>
                  </a:lnTo>
                  <a:lnTo>
                    <a:pt x="77493" y="1094903"/>
                  </a:lnTo>
                  <a:close/>
                </a:path>
              </a:pathLst>
            </a:custGeom>
            <a:solidFill>
              <a:srgbClr val="DDD4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2228" y="8108464"/>
              <a:ext cx="77493" cy="7249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4625" y="8108464"/>
              <a:ext cx="77493" cy="72493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970355" y="8651384"/>
            <a:ext cx="16218535" cy="593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00" spc="430" b="1">
                <a:solidFill>
                  <a:srgbClr val="2B1512"/>
                </a:solidFill>
                <a:latin typeface="Calibri"/>
                <a:cs typeface="Calibri"/>
              </a:rPr>
              <a:t>Al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509" b="1">
                <a:solidFill>
                  <a:srgbClr val="2B1512"/>
                </a:solidFill>
                <a:latin typeface="Calibri"/>
                <a:cs typeface="Calibri"/>
              </a:rPr>
              <a:t>observar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280" b="1">
                <a:solidFill>
                  <a:srgbClr val="2B1512"/>
                </a:solidFill>
                <a:latin typeface="Calibri"/>
                <a:cs typeface="Calibri"/>
              </a:rPr>
              <a:t>el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570" b="1">
                <a:solidFill>
                  <a:srgbClr val="2B1512"/>
                </a:solidFill>
                <a:latin typeface="Calibri"/>
                <a:cs typeface="Calibri"/>
              </a:rPr>
              <a:t>Sábado;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475" b="1">
                <a:solidFill>
                  <a:srgbClr val="2B1512"/>
                </a:solidFill>
                <a:latin typeface="Calibri"/>
                <a:cs typeface="Calibri"/>
              </a:rPr>
              <a:t>declaramos</a:t>
            </a:r>
            <a:r>
              <a:rPr dirty="0" sz="3700" spc="190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710" b="1">
                <a:solidFill>
                  <a:srgbClr val="2B1512"/>
                </a:solidFill>
                <a:latin typeface="Calibri"/>
                <a:cs typeface="Calibri"/>
              </a:rPr>
              <a:t>a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405" b="1">
                <a:solidFill>
                  <a:srgbClr val="2B1512"/>
                </a:solidFill>
                <a:latin typeface="Calibri"/>
                <a:cs typeface="Calibri"/>
              </a:rPr>
              <a:t>quién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550" b="1">
                <a:solidFill>
                  <a:srgbClr val="2B1512"/>
                </a:solidFill>
                <a:latin typeface="Calibri"/>
                <a:cs typeface="Calibri"/>
              </a:rPr>
              <a:t>adoramos</a:t>
            </a:r>
            <a:r>
              <a:rPr dirty="0" sz="3700" spc="18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595" b="1">
                <a:solidFill>
                  <a:srgbClr val="2B1512"/>
                </a:solidFill>
                <a:latin typeface="Calibri"/>
                <a:cs typeface="Calibri"/>
              </a:rPr>
              <a:t>y</a:t>
            </a:r>
            <a:r>
              <a:rPr dirty="0" sz="3700" spc="190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700" spc="409" b="1">
                <a:solidFill>
                  <a:srgbClr val="2B1512"/>
                </a:solidFill>
                <a:latin typeface="Calibri"/>
                <a:cs typeface="Calibri"/>
              </a:rPr>
              <a:t>servimos.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55395">
              <a:lnSpc>
                <a:spcPct val="100000"/>
              </a:lnSpc>
              <a:spcBef>
                <a:spcPts val="114"/>
              </a:spcBef>
            </a:pPr>
            <a:r>
              <a:rPr dirty="0" sz="4250" spc="730">
                <a:solidFill>
                  <a:srgbClr val="FFFFFF"/>
                </a:solidFill>
              </a:rPr>
              <a:t>LA</a:t>
            </a:r>
            <a:r>
              <a:rPr dirty="0" sz="4250" spc="425">
                <a:solidFill>
                  <a:srgbClr val="FFFFFF"/>
                </a:solidFill>
              </a:rPr>
              <a:t> </a:t>
            </a:r>
            <a:r>
              <a:rPr dirty="0" sz="4250" spc="615">
                <a:solidFill>
                  <a:srgbClr val="FFFFFF"/>
                </a:solidFill>
              </a:rPr>
              <a:t>PRUEBA</a:t>
            </a:r>
            <a:r>
              <a:rPr dirty="0" sz="4250" spc="425">
                <a:solidFill>
                  <a:srgbClr val="FFFFFF"/>
                </a:solidFill>
              </a:rPr>
              <a:t> </a:t>
            </a:r>
            <a:r>
              <a:rPr dirty="0" sz="4250" spc="555">
                <a:solidFill>
                  <a:srgbClr val="FFFFFF"/>
                </a:solidFill>
              </a:rPr>
              <a:t>DEL</a:t>
            </a:r>
            <a:r>
              <a:rPr dirty="0" sz="4250" spc="430">
                <a:solidFill>
                  <a:srgbClr val="FFFFFF"/>
                </a:solidFill>
              </a:rPr>
              <a:t> </a:t>
            </a:r>
            <a:r>
              <a:rPr dirty="0" sz="4250" spc="760">
                <a:solidFill>
                  <a:srgbClr val="FFFFFF"/>
                </a:solidFill>
              </a:rPr>
              <a:t>SÁBADO</a:t>
            </a:r>
            <a:endParaRPr sz="4250"/>
          </a:p>
        </p:txBody>
      </p:sp>
      <p:sp>
        <p:nvSpPr>
          <p:cNvPr id="26" name="object 26" descr=""/>
          <p:cNvSpPr txBox="1"/>
          <p:nvPr/>
        </p:nvSpPr>
        <p:spPr>
          <a:xfrm>
            <a:off x="503648" y="114274"/>
            <a:ext cx="2822575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2100" spc="225" b="1">
                <a:solidFill>
                  <a:srgbClr val="FFFFFF"/>
                </a:solidFill>
                <a:latin typeface="Calibri"/>
                <a:cs typeface="Calibri"/>
              </a:rPr>
              <a:t>Jueves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1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2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10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85" b="1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dirty="0" sz="21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19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10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42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352148" y="1276586"/>
            <a:ext cx="11059795" cy="2748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8480">
              <a:lnSpc>
                <a:spcPct val="107900"/>
              </a:lnSpc>
              <a:spcBef>
                <a:spcPts val="100"/>
              </a:spcBef>
            </a:pPr>
            <a:r>
              <a:rPr dirty="0" sz="3650" spc="290" b="1">
                <a:solidFill>
                  <a:srgbClr val="2B1512"/>
                </a:solidFill>
                <a:latin typeface="Calibri"/>
                <a:cs typeface="Calibri"/>
              </a:rPr>
              <a:t>El</a:t>
            </a:r>
            <a:r>
              <a:rPr dirty="0" sz="3650" spc="360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605" b="1">
                <a:solidFill>
                  <a:srgbClr val="2B1512"/>
                </a:solidFill>
                <a:latin typeface="Calibri"/>
                <a:cs typeface="Calibri"/>
              </a:rPr>
              <a:t>sábado</a:t>
            </a:r>
            <a:r>
              <a:rPr dirty="0" sz="3650" spc="360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515" b="1">
                <a:solidFill>
                  <a:srgbClr val="2B1512"/>
                </a:solidFill>
                <a:latin typeface="Calibri"/>
                <a:cs typeface="Calibri"/>
              </a:rPr>
              <a:t>demuestra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05" b="1">
                <a:solidFill>
                  <a:srgbClr val="2B1512"/>
                </a:solidFill>
                <a:latin typeface="Calibri"/>
                <a:cs typeface="Calibri"/>
              </a:rPr>
              <a:t>tres</a:t>
            </a:r>
            <a:r>
              <a:rPr dirty="0" sz="3650" spc="360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34" b="1">
                <a:solidFill>
                  <a:srgbClr val="2B1512"/>
                </a:solidFill>
                <a:latin typeface="Calibri"/>
                <a:cs typeface="Calibri"/>
              </a:rPr>
              <a:t>elementos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55" b="1">
                <a:solidFill>
                  <a:srgbClr val="2B1512"/>
                </a:solidFill>
                <a:latin typeface="Calibri"/>
                <a:cs typeface="Calibri"/>
              </a:rPr>
              <a:t>de </a:t>
            </a:r>
            <a:r>
              <a:rPr dirty="0" sz="3650" spc="480" b="1">
                <a:solidFill>
                  <a:srgbClr val="2B1512"/>
                </a:solidFill>
                <a:latin typeface="Calibri"/>
                <a:cs typeface="Calibri"/>
              </a:rPr>
              <a:t>de</a:t>
            </a:r>
            <a:r>
              <a:rPr dirty="0" sz="3650" spc="360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sello </a:t>
            </a:r>
            <a:r>
              <a:rPr dirty="0" sz="3650" spc="425" b="1">
                <a:solidFill>
                  <a:srgbClr val="2B1512"/>
                </a:solidFill>
                <a:latin typeface="Calibri"/>
                <a:cs typeface="Calibri"/>
              </a:rPr>
              <a:t>auténtico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545" b="1">
                <a:solidFill>
                  <a:srgbClr val="2B1512"/>
                </a:solidFill>
                <a:latin typeface="Calibri"/>
                <a:cs typeface="Calibri"/>
              </a:rPr>
              <a:t>por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25" b="1">
                <a:solidFill>
                  <a:srgbClr val="2B1512"/>
                </a:solidFill>
                <a:latin typeface="Calibri"/>
                <a:cs typeface="Calibri"/>
              </a:rPr>
              <a:t>su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95" b="1">
                <a:solidFill>
                  <a:srgbClr val="2B1512"/>
                </a:solidFill>
                <a:latin typeface="Calibri"/>
                <a:cs typeface="Calibri"/>
              </a:rPr>
              <a:t>autor,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75" b="1">
                <a:solidFill>
                  <a:srgbClr val="2B1512"/>
                </a:solidFill>
                <a:latin typeface="Calibri"/>
                <a:cs typeface="Calibri"/>
              </a:rPr>
              <a:t>pues</a:t>
            </a:r>
            <a:r>
              <a:rPr dirty="0" sz="3650" spc="365" b="1">
                <a:solidFill>
                  <a:srgbClr val="2B1512"/>
                </a:solidFill>
                <a:latin typeface="Calibri"/>
                <a:cs typeface="Calibri"/>
              </a:rPr>
              <a:t> </a:t>
            </a:r>
            <a:r>
              <a:rPr dirty="0" sz="3650" spc="480" b="1">
                <a:solidFill>
                  <a:srgbClr val="2B1512"/>
                </a:solidFill>
                <a:latin typeface="Calibri"/>
                <a:cs typeface="Calibri"/>
              </a:rPr>
              <a:t>revela:</a:t>
            </a:r>
            <a:endParaRPr sz="3650">
              <a:latin typeface="Calibri"/>
              <a:cs typeface="Calibri"/>
            </a:endParaRPr>
          </a:p>
          <a:p>
            <a:pPr algn="r" marR="634365">
              <a:lnSpc>
                <a:spcPct val="100000"/>
              </a:lnSpc>
              <a:spcBef>
                <a:spcPts val="2990"/>
              </a:spcBef>
            </a:pPr>
            <a:r>
              <a:rPr dirty="0" sz="4000" spc="455" b="1">
                <a:solidFill>
                  <a:srgbClr val="FFFFFF"/>
                </a:solidFill>
                <a:latin typeface="Calibri"/>
                <a:cs typeface="Calibri"/>
              </a:rPr>
              <a:t>Quién</a:t>
            </a:r>
            <a:r>
              <a:rPr dirty="0" sz="4000" spc="1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35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  <a:p>
            <a:pPr algn="r" marR="381000">
              <a:lnSpc>
                <a:spcPct val="100000"/>
              </a:lnSpc>
              <a:spcBef>
                <a:spcPts val="1370"/>
              </a:spcBef>
            </a:pPr>
            <a:r>
              <a:rPr dirty="0" sz="2350" spc="22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z="235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295" b="1">
                <a:solidFill>
                  <a:srgbClr val="FFFFFF"/>
                </a:solidFill>
                <a:latin typeface="Calibri"/>
                <a:cs typeface="Calibri"/>
              </a:rPr>
              <a:t>(Ex</a:t>
            </a:r>
            <a:r>
              <a:rPr dirty="0" sz="235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285" b="1">
                <a:solidFill>
                  <a:srgbClr val="FFFFFF"/>
                </a:solidFill>
                <a:latin typeface="Calibri"/>
                <a:cs typeface="Calibri"/>
              </a:rPr>
              <a:t>20:10)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560272" y="4378076"/>
            <a:ext cx="3151505" cy="2698115"/>
          </a:xfrm>
          <a:prstGeom prst="rect">
            <a:avLst/>
          </a:prstGeom>
        </p:spPr>
        <p:txBody>
          <a:bodyPr wrap="square" lIns="0" tIns="297815" rIns="0" bIns="0" rtlCol="0" vert="horz">
            <a:spAutoFit/>
          </a:bodyPr>
          <a:lstStyle/>
          <a:p>
            <a:pPr algn="r" marR="64769">
              <a:lnSpc>
                <a:spcPct val="100000"/>
              </a:lnSpc>
              <a:spcBef>
                <a:spcPts val="2345"/>
              </a:spcBef>
            </a:pPr>
            <a:r>
              <a:rPr dirty="0" sz="3900" spc="63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3900" spc="1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275" b="1">
                <a:solidFill>
                  <a:srgbClr val="FFFFFF"/>
                </a:solidFill>
                <a:latin typeface="Calibri"/>
                <a:cs typeface="Calibri"/>
              </a:rPr>
              <a:t>título</a:t>
            </a:r>
            <a:endParaRPr sz="3900">
              <a:latin typeface="Calibri"/>
              <a:cs typeface="Calibri"/>
            </a:endParaRPr>
          </a:p>
          <a:p>
            <a:pPr marL="243204">
              <a:lnSpc>
                <a:spcPct val="100000"/>
              </a:lnSpc>
              <a:spcBef>
                <a:spcPts val="1360"/>
              </a:spcBef>
            </a:pPr>
            <a:r>
              <a:rPr dirty="0" sz="2350" spc="360" b="1">
                <a:solidFill>
                  <a:srgbClr val="FFFFFF"/>
                </a:solidFill>
                <a:latin typeface="Calibri"/>
                <a:cs typeface="Calibri"/>
              </a:rPr>
              <a:t>Creador</a:t>
            </a:r>
            <a:r>
              <a:rPr dirty="0" sz="235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295" b="1">
                <a:solidFill>
                  <a:srgbClr val="FFFFFF"/>
                </a:solidFill>
                <a:latin typeface="Calibri"/>
                <a:cs typeface="Calibri"/>
              </a:rPr>
              <a:t>(Ex</a:t>
            </a:r>
            <a:r>
              <a:rPr dirty="0" sz="235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160" b="1">
                <a:solidFill>
                  <a:srgbClr val="FFFFFF"/>
                </a:solidFill>
                <a:latin typeface="Calibri"/>
                <a:cs typeface="Calibri"/>
              </a:rPr>
              <a:t>20:11)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Calibri"/>
              <a:cs typeface="Calibri"/>
            </a:endParaRPr>
          </a:p>
          <a:p>
            <a:pPr algn="r" marR="158115">
              <a:lnSpc>
                <a:spcPct val="100000"/>
              </a:lnSpc>
            </a:pPr>
            <a:r>
              <a:rPr dirty="0" sz="3950" spc="62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3950" spc="1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415" b="1">
                <a:solidFill>
                  <a:srgbClr val="FFFFFF"/>
                </a:solidFill>
                <a:latin typeface="Calibri"/>
                <a:cs typeface="Calibri"/>
              </a:rPr>
              <a:t>Dominio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039778" y="6877377"/>
            <a:ext cx="4511675" cy="8235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08125" marR="5080" indent="-1496060">
              <a:lnSpc>
                <a:spcPct val="111400"/>
              </a:lnSpc>
              <a:spcBef>
                <a:spcPts val="95"/>
              </a:spcBef>
            </a:pPr>
            <a:r>
              <a:rPr dirty="0" sz="2350" spc="28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5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190" b="1">
                <a:solidFill>
                  <a:srgbClr val="FFFFFF"/>
                </a:solidFill>
                <a:latin typeface="Calibri"/>
                <a:cs typeface="Calibri"/>
              </a:rPr>
              <a:t>cielos</a:t>
            </a:r>
            <a:r>
              <a:rPr dirty="0" sz="235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37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5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28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5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254" b="1">
                <a:solidFill>
                  <a:srgbClr val="FFFFFF"/>
                </a:solidFill>
                <a:latin typeface="Calibri"/>
                <a:cs typeface="Calibri"/>
              </a:rPr>
              <a:t>tierra,</a:t>
            </a:r>
            <a:r>
              <a:rPr dirty="0" sz="235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17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5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295" b="1">
                <a:solidFill>
                  <a:srgbClr val="FFFFFF"/>
                </a:solidFill>
                <a:latin typeface="Calibri"/>
                <a:cs typeface="Calibri"/>
              </a:rPr>
              <a:t>mar.. (Ex</a:t>
            </a:r>
            <a:r>
              <a:rPr dirty="0" sz="235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 spc="160" b="1">
                <a:solidFill>
                  <a:srgbClr val="FFFFFF"/>
                </a:solidFill>
                <a:latin typeface="Calibri"/>
                <a:cs typeface="Calibri"/>
              </a:rPr>
              <a:t>20:11)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03333" y="434819"/>
            <a:ext cx="1400652" cy="1542843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6076407" y="1913329"/>
            <a:ext cx="21551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I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N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spc="-30" b="1">
                <a:solidFill>
                  <a:srgbClr val="4E4F4E"/>
                </a:solidFill>
                <a:latin typeface="Open Sans"/>
                <a:cs typeface="Open Sans"/>
              </a:rPr>
              <a:t>F</a:t>
            </a:r>
            <a:r>
              <a:rPr dirty="0" sz="1900" spc="-114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4E4F4E"/>
                </a:solidFill>
                <a:latin typeface="Open Sans"/>
                <a:cs typeface="Open Sans"/>
              </a:rPr>
              <a:t>O</a:t>
            </a:r>
            <a:r>
              <a:rPr dirty="0" sz="1900" spc="-120" b="1">
                <a:solidFill>
                  <a:srgbClr val="4E4F4E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L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40" b="1">
                <a:solidFill>
                  <a:srgbClr val="0091CC"/>
                </a:solidFill>
                <a:latin typeface="Open Sans"/>
                <a:cs typeface="Open Sans"/>
              </a:rPr>
              <a:t>E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C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I</a:t>
            </a:r>
            <a:r>
              <a:rPr dirty="0" sz="1900" spc="-114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b="1">
                <a:solidFill>
                  <a:srgbClr val="0091CC"/>
                </a:solidFill>
                <a:latin typeface="Open Sans"/>
                <a:cs typeface="Open Sans"/>
              </a:rPr>
              <a:t>Ó</a:t>
            </a:r>
            <a:r>
              <a:rPr dirty="0" sz="1900" spc="-120" b="1">
                <a:solidFill>
                  <a:srgbClr val="0091CC"/>
                </a:solidFill>
                <a:latin typeface="Open Sans"/>
                <a:cs typeface="Open Sans"/>
              </a:rPr>
              <a:t> </a:t>
            </a:r>
            <a:r>
              <a:rPr dirty="0" sz="1900" spc="-50" b="1">
                <a:solidFill>
                  <a:srgbClr val="0091CC"/>
                </a:solidFill>
                <a:latin typeface="Open Sans"/>
                <a:cs typeface="Open Sans"/>
              </a:rPr>
              <a:t>N</a:t>
            </a:r>
            <a:endParaRPr sz="1900">
              <a:latin typeface="Open Sans"/>
              <a:cs typeface="Open Sans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20376" y="1026714"/>
            <a:ext cx="486978" cy="361220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5416349" y="9956850"/>
            <a:ext cx="7301230" cy="311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80"/>
              </a:lnSpc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Contenido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8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diseño: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0" b="1">
                <a:solidFill>
                  <a:srgbClr val="FFFFFF"/>
                </a:solidFill>
                <a:latin typeface="Calibri"/>
                <a:cs typeface="Calibri"/>
              </a:rPr>
              <a:t>Manoel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Roberto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4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 b="1">
                <a:solidFill>
                  <a:srgbClr val="FFFFFF"/>
                </a:solidFill>
                <a:latin typeface="Calibri"/>
                <a:cs typeface="Calibri"/>
              </a:rPr>
              <a:t>Traducción:</a:t>
            </a:r>
            <a:r>
              <a:rPr dirty="0" sz="1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 b="1">
                <a:solidFill>
                  <a:srgbClr val="FFFFFF"/>
                </a:solidFill>
                <a:latin typeface="Calibri"/>
                <a:cs typeface="Calibri"/>
              </a:rPr>
              <a:t>Eliezer</a:t>
            </a: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800" spc="345" b="1">
                <a:solidFill>
                  <a:srgbClr val="FFFFFF"/>
                </a:solidFill>
                <a:latin typeface="Calibri"/>
                <a:cs typeface="Calibri"/>
              </a:rPr>
              <a:t>GC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Infolição</dc:creator>
  <cp:keywords>DAFlgaYgej4,BAC1rRvdCVc</cp:keywords>
  <dc:title>Lección 12 (2º TRI 2023)</dc:title>
  <dcterms:created xsi:type="dcterms:W3CDTF">2023-06-17T13:09:32Z</dcterms:created>
  <dcterms:modified xsi:type="dcterms:W3CDTF">2023-06-17T13:09:32Z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2023-06-17T00:00:00Z</vt:filetime>
  </property>
  <property fmtid="{D5CDD505-2E9C-101B-9397-08002B2CF9AE}" pid="3" name="Creator">
    <vt:lpwstr>Canva</vt:lpwstr>
  </property>
  <property fmtid="{D5CDD505-2E9C-101B-9397-08002B2CF9AE}" pid="4" name="LastSaved">
    <vt:filetime>2023-06-17T00:00:00Z</vt:filetime>
  </property>
  <property fmtid="{D5CDD505-2E9C-101B-9397-08002B2CF9AE}" pid="5" name="Producer">
    <vt:lpwstr>Canva</vt:lpwstr>
  </property>
</Properties>
</file>