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E1E9EC-2F41-967E-DFC3-2791FCA2D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4A57006-FE3D-D52C-4181-3E8CBFBD8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784062-C0AB-C48A-7ADB-2EA1C3220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B30A-C491-43B7-8DD5-AF428A641A46}" type="datetimeFigureOut">
              <a:rPr lang="es-PY" smtClean="0"/>
              <a:t>27/5/2023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40CCC5-23DC-3AF6-F2B4-DB78AB813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0F14F0-8337-91B7-1895-2FD72FFBC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C37F-25D5-4807-9898-F463549C91A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721399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A27B5F-482F-46C6-3B44-4873B59DA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7E5E52-68F9-9C3D-DE3E-A3F5EEA54B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441223-9E6D-3DA1-0033-42A6BECE9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B30A-C491-43B7-8DD5-AF428A641A46}" type="datetimeFigureOut">
              <a:rPr lang="es-PY" smtClean="0"/>
              <a:t>27/5/2023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797803-FFE3-9448-E943-EA547F60C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5E12C7-346B-1E12-A4AE-14D4E69DD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C37F-25D5-4807-9898-F463549C91A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6405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F6007A9-2CF3-66D7-4451-98AA8E738E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A59D933-2B43-8E88-A6EF-4D435EB29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95C963-BE8B-0F97-5046-4B294E51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B30A-C491-43B7-8DD5-AF428A641A46}" type="datetimeFigureOut">
              <a:rPr lang="es-PY" smtClean="0"/>
              <a:t>27/5/2023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B52DA1-2221-B18B-40E7-591FF7AB9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7C89DD-32E0-35CD-0CDB-72125B509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C37F-25D5-4807-9898-F463549C91A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006322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818CB8-DDAB-834B-6247-0A3641F45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A47FB5-6CA2-27C4-D699-47B5B7AFF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54D6D5-C536-5E9F-3877-09230787A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B30A-C491-43B7-8DD5-AF428A641A46}" type="datetimeFigureOut">
              <a:rPr lang="es-PY" smtClean="0"/>
              <a:t>27/5/2023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D8F600-B104-2548-19B1-AF31FB602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1A8764-1E86-DF05-CFCC-26EC6779A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C37F-25D5-4807-9898-F463549C91A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561860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F65EEE-6985-F4A0-29A9-85ED56A41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AC1A6B-0158-843E-093B-98E83501D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268C4B-9919-06DF-6D04-4720C75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B30A-C491-43B7-8DD5-AF428A641A46}" type="datetimeFigureOut">
              <a:rPr lang="es-PY" smtClean="0"/>
              <a:t>27/5/2023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B65A60-9F7C-458E-870F-8A239A003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2EB110-D942-AAD5-7C46-0F8286719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C37F-25D5-4807-9898-F463549C91A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53642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BD0C1-C2E1-A540-1B88-CE49BEE84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A362C7-229B-59D2-1169-1E57294B02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3597A86-5F5E-DD69-DEF7-FB14C707D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390039-A5DD-C62C-8FCC-654298EF3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B30A-C491-43B7-8DD5-AF428A641A46}" type="datetimeFigureOut">
              <a:rPr lang="es-PY" smtClean="0"/>
              <a:t>27/5/2023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A4129C8-E000-D0E3-3D41-8157912A8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846C9-095E-9A50-868E-83653EB0D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C37F-25D5-4807-9898-F463549C91A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603007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832279-61A8-6D2D-6BD4-AB838A306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26118AC-AEF3-DE1E-23F4-394B9BD78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4BC41A-FDFE-0881-EFDF-29979000E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5318E27-C691-6D8A-A90B-B57A0B4FC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DDE1C34-71D7-D97B-9570-04F1CF9B3B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6A4F18F-88D9-2A5A-7D6C-3EF9DC67C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B30A-C491-43B7-8DD5-AF428A641A46}" type="datetimeFigureOut">
              <a:rPr lang="es-PY" smtClean="0"/>
              <a:t>27/5/2023</a:t>
            </a:fld>
            <a:endParaRPr lang="es-P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C99B869-770A-8E77-27F6-8533C53D9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E4C4145-0FB0-94E0-ABE8-44BE6CFB9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C37F-25D5-4807-9898-F463549C91A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302381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D36B8F-C0E6-5ABC-BACD-027209CAB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08C890A-3BF8-1777-9C53-B960260C9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B30A-C491-43B7-8DD5-AF428A641A46}" type="datetimeFigureOut">
              <a:rPr lang="es-PY" smtClean="0"/>
              <a:t>27/5/2023</a:t>
            </a:fld>
            <a:endParaRPr lang="es-P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96064BC-E050-BB2B-3F0D-27581D5CA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DF6DE49-108B-40E0-8A01-696850D1B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C37F-25D5-4807-9898-F463549C91A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813686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5CBD091-6F4D-FA2B-F769-1C1A8B34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B30A-C491-43B7-8DD5-AF428A641A46}" type="datetimeFigureOut">
              <a:rPr lang="es-PY" smtClean="0"/>
              <a:t>27/5/2023</a:t>
            </a:fld>
            <a:endParaRPr lang="es-P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16FAF0A-B150-B825-CEAF-E1C7B9234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557F57-CD56-14D6-6DA4-0C056A7D6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C37F-25D5-4807-9898-F463549C91A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668784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127775-3331-46CF-5729-438E25B3D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E8E657-C93B-F4EC-DC44-B1F1A7447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4A8D15-4BAB-0D51-E8B3-80D173E0F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F43E138-2AA2-3724-33EA-502E3A005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B30A-C491-43B7-8DD5-AF428A641A46}" type="datetimeFigureOut">
              <a:rPr lang="es-PY" smtClean="0"/>
              <a:t>27/5/2023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E4DF-7614-4841-E995-E24ED373E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113F37-B8B4-A2BE-8B66-D20F729C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C37F-25D5-4807-9898-F463549C91A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263895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9FC3AD-FF18-93BB-1532-D1E8610BA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E890A51-8016-F095-C844-4F80EE8BA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C47C2E8-27FD-CB1E-4298-48D2EE0766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4D3C6C-F7A2-8993-58B6-ADC87BFBE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B30A-C491-43B7-8DD5-AF428A641A46}" type="datetimeFigureOut">
              <a:rPr lang="es-PY" smtClean="0"/>
              <a:t>27/5/2023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2B6CB4-EBE1-D863-FA9E-C2B3C4BF8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847140-1FC8-C8CE-0177-4751EFDC3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C37F-25D5-4807-9898-F463549C91A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012096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ACBC15C-2727-D4F4-F8F1-989614899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AEBAAB-9373-B543-337F-841B62B37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00D148-23E4-F26D-6CAD-B2AEC6CDDF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BB30A-C491-43B7-8DD5-AF428A641A46}" type="datetimeFigureOut">
              <a:rPr lang="es-PY" smtClean="0"/>
              <a:t>27/5/2023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C93EB7-36EF-5580-02ED-FC4F98278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8F859F-F61C-C0A5-8CF1-B5880E31DC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0C37F-25D5-4807-9898-F463549C91A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8915461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236212B3-53B9-1162-4504-62EA9BA242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152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236212B3-53B9-1162-4504-62EA9BA242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2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BDC2DD68-5004-B9D7-9DAC-EF5010E223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12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914BC4DE-18EA-8A93-82F7-6AD63A3D23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375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2D3700A7-D7C9-6BCF-7FE4-D41DAD693F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64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E0ABA233-6CDF-4A2D-30BC-1ACC175ABD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77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5631CEB4-A9A2-1409-951E-3BD58764F9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60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625698A6-FD1A-209B-3495-17BFB7957C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54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7355828B-06E9-C823-2AF1-218C0EF146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72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EE8A64C-E7A7-6584-7ABB-75A5DF500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113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9 (2° Tri 2023) - Infolección</dc:title>
  <dc:creator>Eleandro Borel</dc:creator>
  <cp:keywords>Lección 9 (2° Tri 2023) - Infolección</cp:keywords>
  <cp:lastModifiedBy>Lele B</cp:lastModifiedBy>
  <cp:revision>2</cp:revision>
  <dcterms:created xsi:type="dcterms:W3CDTF">2023-05-26T17:49:36Z</dcterms:created>
  <dcterms:modified xsi:type="dcterms:W3CDTF">2023-05-27T09:22:27Z</dcterms:modified>
</cp:coreProperties>
</file>