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12192000" cy="6858000"/>
  <p:notesSz cx="6858000" cy="9144000"/>
  <p:photoAlbum/>
  <p:defaultTextStyle>
    <a:defPPr>
      <a:defRPr lang="es-P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E84F8B-7D47-E9E5-0A14-43172BE070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E3CF572-3240-DE69-8A92-9374C4CD48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Y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4FB7CEE-BC0C-1B85-79F6-9DC3604D35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58483-988C-483F-98C5-576D47077792}" type="datetimeFigureOut">
              <a:rPr lang="es-PY" smtClean="0"/>
              <a:t>21/5/2023</a:t>
            </a:fld>
            <a:endParaRPr lang="es-PY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703E44E-724F-3CDC-4018-3E94DEFF5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7DFAD29-A8EF-D0E9-4F5F-7521DC1D62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81A4C-8562-4858-B191-0238B0883B02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2261011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57EB5E-08E7-A282-F9B1-08ABF44209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33EA404-719F-520E-FB85-A8391F0F52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AF0EA8E-6ED6-DFAA-37E7-4CBF8DD877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58483-988C-483F-98C5-576D47077792}" type="datetimeFigureOut">
              <a:rPr lang="es-PY" smtClean="0"/>
              <a:t>21/5/2023</a:t>
            </a:fld>
            <a:endParaRPr lang="es-PY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E2B28F9-951D-7E93-C283-D8A70C3BB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759316C-7592-48CB-22FE-E178A353DE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81A4C-8562-4858-B191-0238B0883B02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36667812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CE6586C-638B-3C56-BA2B-10BB4180832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A9761F8-9D19-B76C-EEA4-00ED7728E4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89592B-7FA4-9A62-BBE0-86D28218E4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58483-988C-483F-98C5-576D47077792}" type="datetimeFigureOut">
              <a:rPr lang="es-PY" smtClean="0"/>
              <a:t>21/5/2023</a:t>
            </a:fld>
            <a:endParaRPr lang="es-PY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D658F45-4883-F76A-93F8-DD1A4B88A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C063290-1A5C-0417-8998-D18C51BAB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81A4C-8562-4858-B191-0238B0883B02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1255808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C1186B-A524-A9F2-3DCD-110AE1F49A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BD87015-A3B1-7B26-7E76-3F0EB8A4A7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D3C6E31-C721-9BC5-3BF6-7BD2BB1FE3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58483-988C-483F-98C5-576D47077792}" type="datetimeFigureOut">
              <a:rPr lang="es-PY" smtClean="0"/>
              <a:t>21/5/2023</a:t>
            </a:fld>
            <a:endParaRPr lang="es-PY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350A9CE-B9EA-DB70-F581-6EBF809D10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78041B5-9D8E-E95D-B56C-EA1563A97D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81A4C-8562-4858-B191-0238B0883B02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10695924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8A6F21B-5EB1-80BD-C359-5159E065D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B9E6CFE-AF2B-0AF3-72D6-350961E0FC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38D6586-42FE-9BEB-9EFD-A25EED34C6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58483-988C-483F-98C5-576D47077792}" type="datetimeFigureOut">
              <a:rPr lang="es-PY" smtClean="0"/>
              <a:t>21/5/2023</a:t>
            </a:fld>
            <a:endParaRPr lang="es-PY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72317F8-A1CF-5EB6-30DC-A9C07763BA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1489F07-1418-D0B6-00A6-831B93147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81A4C-8562-4858-B191-0238B0883B02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2235176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521A34-82E5-AAEE-5566-AC592ED759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A082C2F-F278-C039-F7D7-BA8C45983E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CADDD50-0AFB-9EFB-262A-DE4E95FE57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37612B1-CCD4-1FF7-9F6F-B82E0B5934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58483-988C-483F-98C5-576D47077792}" type="datetimeFigureOut">
              <a:rPr lang="es-PY" smtClean="0"/>
              <a:t>21/5/2023</a:t>
            </a:fld>
            <a:endParaRPr lang="es-PY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B6C203A-1896-5310-D760-AE5747A68B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DE86DEF-CF88-3EF6-A0D4-566A45442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81A4C-8562-4858-B191-0238B0883B02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700245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0A1E4D5-03F8-318B-BF27-A1E0F3CA43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9F3412F-B7BF-5D17-6376-75610E125A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11BB5D2-BCE6-0458-C522-E8E2A6D552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595D97C-A60B-9D9E-B3D8-8ADA974CE4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6BD082B-4C6D-9708-E2F8-B6B1F2558E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23451576-ABCD-CBD2-3F82-A91DF2BEF1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58483-988C-483F-98C5-576D47077792}" type="datetimeFigureOut">
              <a:rPr lang="es-PY" smtClean="0"/>
              <a:t>21/5/2023</a:t>
            </a:fld>
            <a:endParaRPr lang="es-PY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0B48F1E-3AAA-7F6F-0D1D-14C9CFAA90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F58C9660-18F9-93D9-E55D-4AE1D7B73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81A4C-8562-4858-B191-0238B0883B02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36774944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FA59E5C-B0BE-6622-535F-140BECB61D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BE5D4ED-9E10-E15D-ED76-C57B200EB4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58483-988C-483F-98C5-576D47077792}" type="datetimeFigureOut">
              <a:rPr lang="es-PY" smtClean="0"/>
              <a:t>21/5/2023</a:t>
            </a:fld>
            <a:endParaRPr lang="es-PY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2A90598-BDB6-C5B5-96E7-782A1C8BD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36DDECA-C911-5118-C43B-475843EABC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81A4C-8562-4858-B191-0238B0883B02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690598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326EE694-18DD-00E9-6CD0-8BD0D9052A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58483-988C-483F-98C5-576D47077792}" type="datetimeFigureOut">
              <a:rPr lang="es-PY" smtClean="0"/>
              <a:t>21/5/2023</a:t>
            </a:fld>
            <a:endParaRPr lang="es-PY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24AFD7D-8461-9484-A531-C0F2386D50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B3B73F7-BDEA-C695-1558-017251FB4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81A4C-8562-4858-B191-0238B0883B02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42911607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C4DDF6-0235-9FE3-06A2-8227E01E0F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3E14CA9-411C-EEE7-C1E2-31623E80D4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3DD845B-3609-A2D4-E20C-637BFD58C7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11701B9-A36F-8976-60B0-F415411E7D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58483-988C-483F-98C5-576D47077792}" type="datetimeFigureOut">
              <a:rPr lang="es-PY" smtClean="0"/>
              <a:t>21/5/2023</a:t>
            </a:fld>
            <a:endParaRPr lang="es-PY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E0A95C0-F63C-5994-D832-6BDCFAFEF1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F659457-B5BC-C316-5389-0FBA4D6A4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81A4C-8562-4858-B191-0238B0883B02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14014216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E32983-230B-9AB9-3C6B-3FD74F93B7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22042F5C-8E6D-D663-689C-A68FBA7FCA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Y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CDB09C8-9B78-7392-24B5-7AA20C567D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CFA3CA6-6D5F-9359-E862-4A5155CFAB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58483-988C-483F-98C5-576D47077792}" type="datetimeFigureOut">
              <a:rPr lang="es-PY" smtClean="0"/>
              <a:t>21/5/2023</a:t>
            </a:fld>
            <a:endParaRPr lang="es-PY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267A449-B0C0-2AAC-454E-2E3536D85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86B94AE-F3DF-723F-B2CA-17FDF902B1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81A4C-8562-4858-B191-0238B0883B02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30277726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B87A2873-FF6B-46B7-76A4-1704B1C598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BD01F29-CE9B-12C3-E74E-D8A8399A01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505ED52-7C04-45F0-5EB9-FA5DF455E1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758483-988C-483F-98C5-576D47077792}" type="datetimeFigureOut">
              <a:rPr lang="es-PY" smtClean="0"/>
              <a:t>21/5/2023</a:t>
            </a:fld>
            <a:endParaRPr lang="es-PY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6F010A0-62BD-2151-E282-B7308C5D60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Y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4CE7A09-6E92-EA19-C17D-1824219BBD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381A4C-8562-4858-B191-0238B0883B02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333386947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">
            <a:extLst>
              <a:ext uri="{FF2B5EF4-FFF2-40B4-BE49-F238E27FC236}">
                <a16:creationId xmlns:a16="http://schemas.microsoft.com/office/drawing/2014/main" id="{9DDB28F9-3E80-7B2B-5493-FC6342C1FC7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4076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">
            <a:extLst>
              <a:ext uri="{FF2B5EF4-FFF2-40B4-BE49-F238E27FC236}">
                <a16:creationId xmlns:a16="http://schemas.microsoft.com/office/drawing/2014/main" id="{9DDB28F9-3E80-7B2B-5493-FC6342C1FC7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3103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">
            <a:extLst>
              <a:ext uri="{FF2B5EF4-FFF2-40B4-BE49-F238E27FC236}">
                <a16:creationId xmlns:a16="http://schemas.microsoft.com/office/drawing/2014/main" id="{F11EE7F5-138C-3303-1BF7-AA939AEAABA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0094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3">
            <a:extLst>
              <a:ext uri="{FF2B5EF4-FFF2-40B4-BE49-F238E27FC236}">
                <a16:creationId xmlns:a16="http://schemas.microsoft.com/office/drawing/2014/main" id="{C4F65A59-57BE-757A-A2C9-783EEA269AE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1676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4">
            <a:extLst>
              <a:ext uri="{FF2B5EF4-FFF2-40B4-BE49-F238E27FC236}">
                <a16:creationId xmlns:a16="http://schemas.microsoft.com/office/drawing/2014/main" id="{28A73FCB-90FE-2194-38E4-9D1CB936AE7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0617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5">
            <a:extLst>
              <a:ext uri="{FF2B5EF4-FFF2-40B4-BE49-F238E27FC236}">
                <a16:creationId xmlns:a16="http://schemas.microsoft.com/office/drawing/2014/main" id="{3DFE60DC-7A53-C49B-BFC3-54A21F957DD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6861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6">
            <a:extLst>
              <a:ext uri="{FF2B5EF4-FFF2-40B4-BE49-F238E27FC236}">
                <a16:creationId xmlns:a16="http://schemas.microsoft.com/office/drawing/2014/main" id="{9F3118C5-92C3-B2E7-7ECF-08398B17B23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137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7">
            <a:extLst>
              <a:ext uri="{FF2B5EF4-FFF2-40B4-BE49-F238E27FC236}">
                <a16:creationId xmlns:a16="http://schemas.microsoft.com/office/drawing/2014/main" id="{4AADACA4-C7C8-A066-19F7-E192A3F02BE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6023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8">
            <a:extLst>
              <a:ext uri="{FF2B5EF4-FFF2-40B4-BE49-F238E27FC236}">
                <a16:creationId xmlns:a16="http://schemas.microsoft.com/office/drawing/2014/main" id="{EA84B967-671E-7B98-0D68-8A3CBF2CE65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2900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9">
            <a:extLst>
              <a:ext uri="{FF2B5EF4-FFF2-40B4-BE49-F238E27FC236}">
                <a16:creationId xmlns:a16="http://schemas.microsoft.com/office/drawing/2014/main" id="{036C88D6-690F-46E7-1273-FE7E6AD2D18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61355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Panorámica</PresentationFormat>
  <Paragraphs>0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Lección 8 (2° Tri 2023) - Infolección</dc:title>
  <dc:creator>Eleandro Borel</dc:creator>
  <cp:keywords>Lección 8 (2° Tri 2023) - Infolección</cp:keywords>
  <cp:lastModifiedBy>Lele B</cp:lastModifiedBy>
  <cp:revision>1</cp:revision>
  <dcterms:created xsi:type="dcterms:W3CDTF">2023-05-21T09:39:43Z</dcterms:created>
  <dcterms:modified xsi:type="dcterms:W3CDTF">2023-05-21T09:40:33Z</dcterms:modified>
</cp:coreProperties>
</file>