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</p:sldIdLst>
  <p:sldSz cx="12192000" cy="6858000"/>
  <p:notesSz cx="6858000" cy="9144000"/>
  <p:photoAlbum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CFEF6-78E8-D5AF-70B4-7E972DBD2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05C265-C158-4E7A-F1F6-A6A3F97D4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4E2681-2DD0-D2FB-041E-CB2571892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0B9-70EE-4734-BDBB-E06743FAD008}" type="datetimeFigureOut">
              <a:rPr lang="es-PY" smtClean="0"/>
              <a:t>21/4/2023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396CE0-1051-408A-BBBC-C139E4EF5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94C2E5-549E-F253-FB46-D9A998D28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C2D8-B46C-4A89-BDE4-C0DFA7F5B91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34927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B63B5-1CD3-313A-AB3E-37AFD961A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E05FE86-EA42-6805-05B1-BA0E3507A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8F59FA-5B37-7C0B-6B0A-708EED3A2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0B9-70EE-4734-BDBB-E06743FAD008}" type="datetimeFigureOut">
              <a:rPr lang="es-PY" smtClean="0"/>
              <a:t>21/4/2023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3ACA2-5DFA-4568-E2B8-972BA727B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6BEDC8-31E1-A6CD-65E5-8467509F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C2D8-B46C-4A89-BDE4-C0DFA7F5B91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02818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41311F8-9784-A42B-9AB4-C42E96BD2F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34BFB5-0D10-9717-4548-C0A4FE6D3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DB8A38-72DA-9987-3AFD-309D841A0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0B9-70EE-4734-BDBB-E06743FAD008}" type="datetimeFigureOut">
              <a:rPr lang="es-PY" smtClean="0"/>
              <a:t>21/4/2023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5BC323-D0E1-506D-8EFA-B24573FBE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6A4D7C-21E8-2612-D640-6FFBA196F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C2D8-B46C-4A89-BDE4-C0DFA7F5B91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38377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A04F8A-D623-76C0-5181-C92E5DF8B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F337D1-AEB1-3B5C-5F0B-5DAA2F8D4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5498EA-FD13-FC62-AECC-7C7B09840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0B9-70EE-4734-BDBB-E06743FAD008}" type="datetimeFigureOut">
              <a:rPr lang="es-PY" smtClean="0"/>
              <a:t>21/4/2023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67408D-5ACA-0B73-2C65-2D5850A4A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0C0729-E635-7201-6A90-2745FBE8F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C2D8-B46C-4A89-BDE4-C0DFA7F5B91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8517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7D1D3-CFE6-1B28-007E-CD642C93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812DB7-318F-6EAF-04C8-FAB989DE1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15CAFF-BD4C-7CB5-F458-461F7C30E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0B9-70EE-4734-BDBB-E06743FAD008}" type="datetimeFigureOut">
              <a:rPr lang="es-PY" smtClean="0"/>
              <a:t>21/4/2023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C8D46F-8538-C32A-1A3E-098B2A89E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50F587-93EF-2F9D-07BE-A4778A48F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C2D8-B46C-4A89-BDE4-C0DFA7F5B91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94147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4C326-BC48-0745-72EF-D700B3873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5E579A-4B5F-1536-0ACE-20400266D6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B9C0F3-05F1-985F-3C0C-92F6BA401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EAEE87-11E3-20FD-F282-4A80A58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0B9-70EE-4734-BDBB-E06743FAD008}" type="datetimeFigureOut">
              <a:rPr lang="es-PY" smtClean="0"/>
              <a:t>21/4/2023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0F8603-8F6B-7BD1-F7FC-0B7D2D661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9F121F-5B6C-F9C5-3AC8-ACD67512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C2D8-B46C-4A89-BDE4-C0DFA7F5B91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6789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A9E7F8-6BDC-AF8D-6425-82EBDA772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61E24D-F463-2B48-0F45-2268F2C0C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EE60AB-61A8-6F5D-71B4-F2F5EAD07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F1EB02A-6050-4E81-2BFC-FB5C8F382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0EE70C-2DC1-FFF0-7270-7C1A16A572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00E8F1E-D915-A104-4876-D7D73C9B6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0B9-70EE-4734-BDBB-E06743FAD008}" type="datetimeFigureOut">
              <a:rPr lang="es-PY" smtClean="0"/>
              <a:t>21/4/2023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87D8968-34F2-F023-396E-741C0C48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3A25402-826F-A423-FC3D-060EABDBA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C2D8-B46C-4A89-BDE4-C0DFA7F5B91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780150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175C39-B4F8-368B-1956-51035EFED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B0DDCB7-40AD-5B10-09FF-EF0BFB289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0B9-70EE-4734-BDBB-E06743FAD008}" type="datetimeFigureOut">
              <a:rPr lang="es-PY" smtClean="0"/>
              <a:t>21/4/2023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2A79C0F-5AA8-E3E7-1DD1-96A80A754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199B8F-CEEF-EB08-3C1C-6EB3FF810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C2D8-B46C-4A89-BDE4-C0DFA7F5B91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68747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AE6335B-343E-7297-A90D-87ADADE1B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0B9-70EE-4734-BDBB-E06743FAD008}" type="datetimeFigureOut">
              <a:rPr lang="es-PY" smtClean="0"/>
              <a:t>21/4/2023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F19C79D-31BE-679B-582F-E991D41E1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8D225E-6F7E-5DF1-D27B-4A04519A9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C2D8-B46C-4A89-BDE4-C0DFA7F5B91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34712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1791EF-C279-C61C-3A7A-1AD6601A9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81829F-3D29-74CA-F6DA-1BAF53BB3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D2EE1F-CC2C-CE7C-4F48-307F73F1A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FCBC4B-9750-9157-9BFD-4E14151EA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0B9-70EE-4734-BDBB-E06743FAD008}" type="datetimeFigureOut">
              <a:rPr lang="es-PY" smtClean="0"/>
              <a:t>21/4/2023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95EBF8-AD9F-4E2C-ECE0-72ADD32B5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5E7CA7-6708-2FE9-551D-D95ADFB3F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C2D8-B46C-4A89-BDE4-C0DFA7F5B91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58240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F4F6A4-D0F8-2A0F-9E1D-4B0C436FE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7E476D-C2F1-C304-5094-CEF19D11D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FFBD6A-EC70-6C4B-E3BF-7AB6721D0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7160B6-1B63-9C96-49D9-116C2EEC6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0B9-70EE-4734-BDBB-E06743FAD008}" type="datetimeFigureOut">
              <a:rPr lang="es-PY" smtClean="0"/>
              <a:t>21/4/2023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A01FAE-3D0E-590F-9EB2-34363BDDB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6B61DE-2467-6A34-8D62-4D38CDFD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C2D8-B46C-4A89-BDE4-C0DFA7F5B91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184710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70578FD-CF55-BB23-E927-A2ED0449F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C075C3-369F-7F8C-8CE2-845A347E2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60CBD1-89E6-B6E5-3100-4B9DD2E54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CB0B9-70EE-4734-BDBB-E06743FAD008}" type="datetimeFigureOut">
              <a:rPr lang="es-PY" smtClean="0"/>
              <a:t>21/4/2023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2C11FE-A8D4-BA57-A338-16E84E96F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2D28D-42F1-5CD3-5283-FA495004E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3C2D8-B46C-4A89-BDE4-C0DFA7F5B91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68491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52D4D140-53C8-98AD-A496-ED1F1FCE3C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62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52D4D140-53C8-98AD-A496-ED1F1FCE3C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5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3D87946C-8105-D283-1A70-5004CC394D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8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487E618A-1A39-5C50-A8BA-8843B6DF66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32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2A139B7E-DC37-A18D-8450-33BFAC770D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57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269D050C-2043-C8D0-0D97-69416153FB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41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EBBA95B1-47C3-831B-0584-DCA78BF075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79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EE4CF4C8-A82E-403E-1BC2-C47D16F7DB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40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89219E5B-656E-A0C4-6BAB-6917B1263E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77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9D75248F-E167-B80B-EA90-DF4B027684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054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4 (2° Tri 2023) - Infolección.pptx</dc:title>
  <dc:creator>Eleandro Borel</dc:creator>
  <cp:keywords>Lección 4 (2° Tri 2023) - Infolección.pptx</cp:keywords>
  <cp:lastModifiedBy>Lele B</cp:lastModifiedBy>
  <cp:revision>4</cp:revision>
  <dcterms:created xsi:type="dcterms:W3CDTF">2023-04-14T14:18:57Z</dcterms:created>
  <dcterms:modified xsi:type="dcterms:W3CDTF">2023-04-21T09:22:02Z</dcterms:modified>
</cp:coreProperties>
</file>