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CFEF6-78E8-D5AF-70B4-7E972DBD2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5C265-C158-4E7A-F1F6-A6A3F97D4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E2681-2DD0-D2FB-041E-CB257189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96CE0-1051-408A-BBBC-C139E4EF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4C2E5-549E-F253-FB46-D9A998D2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3492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63B5-1CD3-313A-AB3E-37AFD961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05FE86-EA42-6805-05B1-BA0E3507A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F59FA-5B37-7C0B-6B0A-708EED3A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3ACA2-5DFA-4568-E2B8-972BA727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6BEDC8-31E1-A6CD-65E5-8467509F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281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1311F8-9784-A42B-9AB4-C42E96BD2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34BFB5-0D10-9717-4548-C0A4FE6D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B8A38-72DA-9987-3AFD-309D841A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C323-D0E1-506D-8EFA-B24573FB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6A4D7C-21E8-2612-D640-6FFBA196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837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04F8A-D623-76C0-5181-C92E5DF8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337D1-AEB1-3B5C-5F0B-5DAA2F8D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5498EA-FD13-FC62-AECC-7C7B098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7408D-5ACA-0B73-2C65-2D5850A4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C0729-E635-7201-6A90-2745FBE8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851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7D1D3-CFE6-1B28-007E-CD642C93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812DB7-318F-6EAF-04C8-FAB989DE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5CAFF-BD4C-7CB5-F458-461F7C30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8D46F-8538-C32A-1A3E-098B2A89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0F587-93EF-2F9D-07BE-A4778A48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41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4C326-BC48-0745-72EF-D700B387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E579A-4B5F-1536-0ACE-20400266D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9C0F3-05F1-985F-3C0C-92F6BA401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EAEE87-11E3-20FD-F282-4A80A58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0F8603-8F6B-7BD1-F7FC-0B7D2D66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F121F-5B6C-F9C5-3AC8-ACD67512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78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9E7F8-6BDC-AF8D-6425-82EBDA77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61E24D-F463-2B48-0F45-2268F2C0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EE60AB-61A8-6F5D-71B4-F2F5EAD07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1EB02A-6050-4E81-2BFC-FB5C8F382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0EE70C-2DC1-FFF0-7270-7C1A16A57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0E8F1E-D915-A104-4876-D7D73C9B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7D8968-34F2-F023-396E-741C0C48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A25402-826F-A423-FC3D-060EABDB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8015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75C39-B4F8-368B-1956-51035EF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0DDCB7-40AD-5B10-09FF-EF0BFB28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A79C0F-5AA8-E3E7-1DD1-96A80A75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199B8F-CEEF-EB08-3C1C-6EB3FF81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874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E6335B-343E-7297-A90D-87ADADE1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19C79D-31BE-679B-582F-E991D41E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8D225E-6F7E-5DF1-D27B-4A04519A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471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791EF-C279-C61C-3A7A-1AD6601A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1829F-3D29-74CA-F6DA-1BAF53BB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D2EE1F-CC2C-CE7C-4F48-307F73F1A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CBC4B-9750-9157-9BFD-4E14151E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95EBF8-AD9F-4E2C-ECE0-72ADD32B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5E7CA7-6708-2FE9-551D-D95ADFB3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824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4F6A4-D0F8-2A0F-9E1D-4B0C436F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7E476D-C2F1-C304-5094-CEF19D11D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FBD6A-EC70-6C4B-E3BF-7AB6721D0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160B6-1B63-9C96-49D9-116C2EEC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A01FAE-3D0E-590F-9EB2-34363BDD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6B61DE-2467-6A34-8D62-4D38CDFD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847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0578FD-CF55-BB23-E927-A2ED0449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C075C3-369F-7F8C-8CE2-845A347E2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0CBD1-89E6-B6E5-3100-4B9DD2E54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B0B9-70EE-4734-BDBB-E06743FAD008}" type="datetimeFigureOut">
              <a:rPr lang="es-PY" smtClean="0"/>
              <a:t>15/4/2023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C11FE-A8D4-BA57-A338-16E84E96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2D28D-42F1-5CD3-5283-FA495004E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8491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5BAB170-E331-BE78-4A09-CBEE0E8ED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5BAB170-E331-BE78-4A09-CBEE0E8ED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511D870-CE6E-AA41-04EB-28B70B64A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2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BB0284F-E8A7-75A8-D58B-3D7CDBD64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23A4B6E-B355-DEDD-6907-2ADCFB1C8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8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65DA401-41DB-52DE-B9E5-7370B9A9F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412DE90-6315-3F9B-2BC7-A434B9509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533A39F-504E-DE31-2EC2-2386642D3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0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5F4B66A-FD89-7C29-1680-29DCD0DD8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38E570-292E-7C67-A041-B2AFF5AD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40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 (2° Tri 2023) - Infolección</dc:title>
  <dc:creator>Eleandro Borel</dc:creator>
  <cp:keywords>Lección 3 (2° Tri 2023) - Infolección</cp:keywords>
  <cp:lastModifiedBy>Lele B</cp:lastModifiedBy>
  <cp:revision>2</cp:revision>
  <dcterms:created xsi:type="dcterms:W3CDTF">2023-04-14T14:18:57Z</dcterms:created>
  <dcterms:modified xsi:type="dcterms:W3CDTF">2023-04-15T09:15:53Z</dcterms:modified>
</cp:coreProperties>
</file>