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photoAlbum/>
  <p:defaultTextStyle>
    <a:defPPr>
      <a:defRPr lang="es-P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BA297E-16EF-3BDD-3EA6-C101B6F291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A56108D-FB6C-AAA5-901A-3A6C4F246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AD5BF0A-73DD-5AEA-ABF8-67D588A46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51042-35D6-4251-BCD0-0A595F155519}" type="datetimeFigureOut">
              <a:rPr lang="es-PY" smtClean="0"/>
              <a:t>31/3/2023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BC5E7B-A850-8AAF-FE6A-D111D1B92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78C822-C110-1716-937B-C651A8E47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02792-CBDE-45ED-B19E-6AEF474594B4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477709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CFC3BF-E65B-B201-020F-EE3805670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517C94E-9C7E-FCEC-36C1-F324E2304B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84DF41-D2AA-5635-4FA8-CDC36D4EA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51042-35D6-4251-BCD0-0A595F155519}" type="datetimeFigureOut">
              <a:rPr lang="es-PY" smtClean="0"/>
              <a:t>31/3/2023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BE0224B-B219-FEC0-8D1B-01EFA6176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223424-BF45-94F4-4E76-1FE78B030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02792-CBDE-45ED-B19E-6AEF474594B4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095817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ED08A89-498F-575B-EF90-DF236AE920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F021210-5B6A-32C0-3F60-F422CE650C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42D900-1873-0706-ABE5-8C3DCA8B1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51042-35D6-4251-BCD0-0A595F155519}" type="datetimeFigureOut">
              <a:rPr lang="es-PY" smtClean="0"/>
              <a:t>31/3/2023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0703E8-9248-ABA1-B844-1AD85A720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0910C3-3F98-E7C1-F5DD-5E3EDE6FC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02792-CBDE-45ED-B19E-6AEF474594B4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064828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3C7697-8DB9-FA38-5F6A-E10DD76CD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1596FDF-2E45-F1C8-B01C-F76054533B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04FAE9-37AF-CA87-B253-CC43C830B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51042-35D6-4251-BCD0-0A595F155519}" type="datetimeFigureOut">
              <a:rPr lang="es-PY" smtClean="0"/>
              <a:t>31/3/2023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376FCF9-1338-CD1B-D857-AE5C2D965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2EA8CB-1D2F-EDA7-3E27-73027AFD8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02792-CBDE-45ED-B19E-6AEF474594B4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376724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73BA1B-3154-BE3A-5069-9F9CE9677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A6DF127-309E-8D3F-CCDE-0CC75FF132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0DF13C-ACE7-7078-B062-293B465BB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51042-35D6-4251-BCD0-0A595F155519}" type="datetimeFigureOut">
              <a:rPr lang="es-PY" smtClean="0"/>
              <a:t>31/3/2023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82AC97-69A5-16A0-8E16-B8C757BE3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E580708-3698-A6A8-9F9C-DCC5B5CC1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02792-CBDE-45ED-B19E-6AEF474594B4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675870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78D83E-0457-8F46-C800-417C70B3B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21B446-219C-310F-9C43-3B216694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842EBDB-C13A-03B2-2625-724DE69E70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01AC439-DB29-4161-582C-D42205E2E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51042-35D6-4251-BCD0-0A595F155519}" type="datetimeFigureOut">
              <a:rPr lang="es-PY" smtClean="0"/>
              <a:t>31/3/2023</a:t>
            </a:fld>
            <a:endParaRPr lang="es-P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2655AE5-0843-2AC4-4753-D53BA8B77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B0C660E-3628-8D57-1770-9D6EBCB65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02792-CBDE-45ED-B19E-6AEF474594B4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434080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899082-8C5E-2BCC-6C12-DA42C655A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697DBDB-ABE0-6EC0-71AF-81DF4C3E7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82E8D2A-D4E7-79F1-248E-C87CD96AA2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1649431-B329-0365-9ABA-821B192A90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CE86BDD-4150-5A66-00C0-6E6AA1906E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66D8B37-DC7B-F138-9460-0D3D4A3F1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51042-35D6-4251-BCD0-0A595F155519}" type="datetimeFigureOut">
              <a:rPr lang="es-PY" smtClean="0"/>
              <a:t>31/3/2023</a:t>
            </a:fld>
            <a:endParaRPr lang="es-PY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8DA9A2A-91CB-504B-878A-70C735CE4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B379686-C848-1BE5-3DA2-2EBD475CC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02792-CBDE-45ED-B19E-6AEF474594B4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492813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B117BF-218E-675F-19DE-943D952EB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46D4006-016F-46C8-AD5B-25D71B5F0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51042-35D6-4251-BCD0-0A595F155519}" type="datetimeFigureOut">
              <a:rPr lang="es-PY" smtClean="0"/>
              <a:t>31/3/2023</a:t>
            </a:fld>
            <a:endParaRPr lang="es-PY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D190A62-8066-7958-4048-5D52FE2F7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C93D8A0-C344-EED5-AE0F-864527DF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02792-CBDE-45ED-B19E-6AEF474594B4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4254674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B09714C-35D6-9218-52C2-B9AB33C0F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51042-35D6-4251-BCD0-0A595F155519}" type="datetimeFigureOut">
              <a:rPr lang="es-PY" smtClean="0"/>
              <a:t>31/3/2023</a:t>
            </a:fld>
            <a:endParaRPr lang="es-PY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806FBEC-B7AF-DE15-6338-5AF2BDE58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8C9DBAA-27BE-45E4-E480-91E0D95CD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02792-CBDE-45ED-B19E-6AEF474594B4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408784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B83570-9966-0548-B313-AEC80B9AB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E3EB39E-8E06-280C-9BCB-822354198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563E3D5-7254-2B1E-D23E-8AE8E9C1DC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2C67037-37DE-0A91-E8E3-1765665A9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51042-35D6-4251-BCD0-0A595F155519}" type="datetimeFigureOut">
              <a:rPr lang="es-PY" smtClean="0"/>
              <a:t>31/3/2023</a:t>
            </a:fld>
            <a:endParaRPr lang="es-P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F670DC2-FFA2-FACD-4BB5-5F249F628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50BAAB5-C971-4553-B504-9C7BE1BCB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02792-CBDE-45ED-B19E-6AEF474594B4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836834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31FE49-2FE9-1048-2198-2DFF128A8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F5AC9C6-B52C-9DAA-13E5-FBAAB060FF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Y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032DE2C-1B3B-6E17-7877-B3515A952C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A731FE8-7772-A551-C4EC-D4B695CF4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51042-35D6-4251-BCD0-0A595F155519}" type="datetimeFigureOut">
              <a:rPr lang="es-PY" smtClean="0"/>
              <a:t>31/3/2023</a:t>
            </a:fld>
            <a:endParaRPr lang="es-P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87EFF97-4433-0991-4326-0403C8C0E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76A9DA9-8A67-BFD5-A385-61F8D42B0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02792-CBDE-45ED-B19E-6AEF474594B4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4156950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AC5AD94-71F2-991C-09EA-EEE19435A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90F687B-3F48-5587-5B23-68F9EED7A8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544290-982E-2F61-8485-7F56289086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51042-35D6-4251-BCD0-0A595F155519}" type="datetimeFigureOut">
              <a:rPr lang="es-PY" smtClean="0"/>
              <a:t>31/3/2023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E08626-256C-4713-C24D-4907477A18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A20EFC-6962-4C73-28DA-5544E1067E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02792-CBDE-45ED-B19E-6AEF474594B4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8968534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B84A805E-8197-A841-5D3E-7367F4BF74E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579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0">
            <a:extLst>
              <a:ext uri="{FF2B5EF4-FFF2-40B4-BE49-F238E27FC236}">
                <a16:creationId xmlns:a16="http://schemas.microsoft.com/office/drawing/2014/main" id="{56DC14BB-4329-7429-011E-8E85B2D603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273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B84A805E-8197-A841-5D3E-7367F4BF74E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074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11090D03-5779-EFC1-05AC-527B810A43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2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id="{81A66C87-CE4C-1594-85BE-177F04AB7E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658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id="{26D3D67D-1C15-F450-74C0-FA3789FCA2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17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5">
            <a:extLst>
              <a:ext uri="{FF2B5EF4-FFF2-40B4-BE49-F238E27FC236}">
                <a16:creationId xmlns:a16="http://schemas.microsoft.com/office/drawing/2014/main" id="{BE13029A-9442-C585-EA1E-2F358108A6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712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6">
            <a:extLst>
              <a:ext uri="{FF2B5EF4-FFF2-40B4-BE49-F238E27FC236}">
                <a16:creationId xmlns:a16="http://schemas.microsoft.com/office/drawing/2014/main" id="{AF969F6B-A81D-8403-2092-986988FCA91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181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7">
            <a:extLst>
              <a:ext uri="{FF2B5EF4-FFF2-40B4-BE49-F238E27FC236}">
                <a16:creationId xmlns:a16="http://schemas.microsoft.com/office/drawing/2014/main" id="{1951898A-1220-254D-5236-B2658F4528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347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8">
            <a:extLst>
              <a:ext uri="{FF2B5EF4-FFF2-40B4-BE49-F238E27FC236}">
                <a16:creationId xmlns:a16="http://schemas.microsoft.com/office/drawing/2014/main" id="{E14E2574-02DE-93AD-B5B5-1BAB5D05CB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827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9">
            <a:extLst>
              <a:ext uri="{FF2B5EF4-FFF2-40B4-BE49-F238E27FC236}">
                <a16:creationId xmlns:a16="http://schemas.microsoft.com/office/drawing/2014/main" id="{99230386-2BC0-A33A-D714-8CC07530AD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1027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Lección 1 (2° Tri 2023) - Infolección</dc:title>
  <dc:creator>Eleandro Borel</dc:creator>
  <cp:keywords>Lección 1 (2° Tri 2023) - Infolección</cp:keywords>
  <cp:lastModifiedBy>Lele B</cp:lastModifiedBy>
  <cp:revision>1</cp:revision>
  <dcterms:created xsi:type="dcterms:W3CDTF">2023-03-31T09:35:18Z</dcterms:created>
  <dcterms:modified xsi:type="dcterms:W3CDTF">2023-03-31T09:35:54Z</dcterms:modified>
</cp:coreProperties>
</file>