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4295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4279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897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901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98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0419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2850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092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4130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30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58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333E-9015-4529-84C9-FB05CFCD89AC}" type="datetimeFigureOut">
              <a:rPr lang="es-PY" smtClean="0"/>
              <a:t>22/4/2022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67AB-20A4-4475-8354-32161F6F28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25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Lele B</dc:creator>
  <cp:lastModifiedBy>Lele B</cp:lastModifiedBy>
  <cp:revision>2</cp:revision>
  <dcterms:created xsi:type="dcterms:W3CDTF">2022-04-22T11:36:06Z</dcterms:created>
  <dcterms:modified xsi:type="dcterms:W3CDTF">2022-04-22T11:38:32Z</dcterms:modified>
</cp:coreProperties>
</file>