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888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593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720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455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2200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892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212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9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0258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50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634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A34C-36B2-4445-A385-168AF3AB5A5F}" type="datetimeFigureOut">
              <a:rPr lang="es-PY" smtClean="0"/>
              <a:t>8/4/2022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778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Infolección </dc:title>
  <dc:creator>Eleandro Borel</dc:creator>
  <cp:keywords>Infolección</cp:keywords>
  <cp:lastModifiedBy>Lele B</cp:lastModifiedBy>
  <cp:revision>2</cp:revision>
  <dcterms:created xsi:type="dcterms:W3CDTF">2022-04-08T11:04:24Z</dcterms:created>
  <dcterms:modified xsi:type="dcterms:W3CDTF">2022-04-08T11:08:10Z</dcterms:modified>
</cp:coreProperties>
</file>