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7005E-B747-45A2-A0C2-9A1A00FED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1D711B-F1DB-4D8D-AE1D-2C92F62F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64B2C-F02E-427F-AC07-ACFA9DDD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86566-F0C9-458E-BFF2-348FA0C3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A4F2B6-1587-49AC-9E37-060AC17C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4697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EE441-CBFD-4720-9B3D-F10D2864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EA7502-F889-47A0-B8EC-8C97484AD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D18A2-1017-431B-9D1E-E1691985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6CF18-D836-48F2-B311-6D1ED137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AA4FF-0CDD-4CD5-9F9F-D68713D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0710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A8F29D-8378-4E96-85F6-549ECEFED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CA150-7F4C-43DE-880C-911951352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7DBA85-CC76-40DE-A120-9A359261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37FD61-A6AA-4373-98E4-1A067CCC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80EC2-C8FC-49A2-BA2C-3E7F7C80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184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88588-C4C8-4A31-9B26-06F7CEAE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D5F76-B159-4924-997C-C21611614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F0D04-BDE1-4084-AC37-F23E2C79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C248C-3D59-496B-BB02-C698CC1F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FC3329-EDA3-4BE7-9158-99C65401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04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46300-D4F1-4EFF-8366-61A788A0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4EF721-9C72-481C-8538-0EA496817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2E366-2C64-4F55-AFAF-66F01DC2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E5914-FD84-45EA-A653-C092AA83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D328B3-D312-4DFF-BA84-13A8FCCB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2529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4B29-FCA3-4350-8BF3-99F8CE15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C7293-ABC9-4A18-95CC-FA4B0ECAC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5FB71F-3880-4522-A8D6-F66C1687D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C590CF-073C-4065-A042-CFBEFE3D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D4332E-BCCE-4A2F-AE60-F01947B6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EE2D3-1C7C-44CD-A174-05BC62AE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843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81500-8E71-4917-9EA2-EB3E126C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5A89-17B2-4CD3-A5DA-988104642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5EB81-7C21-453F-90F9-7998E2161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B81D18-06A8-447D-B23F-A75D52F7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5C2FE9-BC9B-48A3-8D06-68B6C4AAD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7E015F-33BA-4B88-970B-8A3C0C03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210BED-AF73-47E5-A0B0-9105E98D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B54633-87FF-460A-B021-EAD57B63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5528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1E700-D097-4FCA-8259-7F5A92AC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11A290-B3F9-405C-B533-255983C7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684E2A-37DA-4D22-AFB8-98D4C677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0BFA28-3CFD-4A07-9596-7D071267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588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8D21D6-204B-454F-86FE-CA5F14B7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E77C89-4462-4176-96E1-D38B6ABF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5C4925-E7F8-4B60-BCEB-BE9BB993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0454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39B4A-E71D-4069-8F8F-A5187868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6E9A1-ED48-4526-B353-53AE3A30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42ADE2-958E-4681-90E9-120B51A64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0BEEC-9A32-4D30-9CEF-45E514D2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BB86F2-FDE0-4C0E-96E4-118BBF89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2B7DC6-B24D-4F6F-A273-5BDC1D4E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4719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6931E-E8D7-4846-AD25-BDDBC47E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B97125-5280-4D4D-B350-C39CA55FE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F59406-1556-4CC4-B179-48E1A81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C6E904-497C-4272-8B0D-2C349568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F5FEA7-B7C2-48D1-A5BD-142868AC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EBCC40-1E2A-4A28-A297-2CFBA91E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299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7C223A-2CAE-44E8-8A35-8B5B076E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9CF693-2C69-441F-82A0-2B681C7B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A5D62-9BBF-49A8-88B2-2F9BEA23C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57F7-FBFE-43DE-8C00-C44E702212E1}" type="datetimeFigureOut">
              <a:rPr lang="es-PY" smtClean="0"/>
              <a:t>24/6/2022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D9ED0-71A2-4983-B8AB-C00B21380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027C4-8B95-467F-BBCC-79F1872E0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2B72-6EC3-48D5-B930-D24BDFB6199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779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60F85C2-5E1B-4F8C-8EAF-1CFA8EB6E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3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60F85C2-5E1B-4F8C-8EAF-1CFA8EB6E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6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3D76C1-BEC9-46B5-8F8E-D74A3D8B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541BAA-8B2E-47D2-AACD-D664F5922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2F13EA-3766-46F2-ACBB-2F094602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96E020-F354-463E-8B78-0338D7ED3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83D3D7-E610-46A3-AD78-3C2FEA9F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3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4B2B55-E9A4-46EE-939A-83F73F03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CA95CC-6D0D-4A69-851D-EEA5326BA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6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B04C6B-9D1A-4FB9-A362-265568DF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3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13 (2° Tri 2022) - Infolección</dc:title>
  <dc:creator>Eleandro Borel</dc:creator>
  <cp:keywords>Lección 13 (2° Tri 2022) - Infolección</cp:keywords>
  <cp:lastModifiedBy>Lele B</cp:lastModifiedBy>
  <cp:revision>2</cp:revision>
  <dcterms:created xsi:type="dcterms:W3CDTF">2022-06-23T22:23:40Z</dcterms:created>
  <dcterms:modified xsi:type="dcterms:W3CDTF">2022-06-24T18:29:59Z</dcterms:modified>
</cp:coreProperties>
</file>