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57D2-F736-4CE0-88F5-4A0A921B4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8D216F-8143-4135-B7D6-4B04C4DDD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88FD2-4FF4-492A-9AC8-A523C4F5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C48D1-BF96-4303-838C-271DF276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3B94C-92EA-477F-B664-F6453071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2609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41276-B8D2-4E68-80DD-1F64A092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0FEB7-9A03-4A37-9448-821944043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09EB6A-B9BD-4EDC-AD5E-0EFCE1E8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A21F27-399B-411A-93E6-9A679E46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DD718-3425-4C07-B838-3E2975BD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7128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4258D8-429D-401C-B3E0-80EABBA2A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1EF6D6-2B57-4CFF-86B8-10011FA20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6DB9D-4483-4873-9240-6E0815C5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8F21D-C1AC-4452-8FBA-FC8FCA40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7EE22-5559-4673-B4B3-14A507C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2091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0A1BC-0044-4464-A60C-DFC73086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CE594-0771-4899-9710-7D19CBCD1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640BED-F8C7-42DC-97A7-46C4467C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301C2-EF71-4B93-A1AA-7DB42C6D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0D86A-2F63-42AF-82C3-D6DFE9C7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6183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51689-969A-41BD-B8BA-6D8B5921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EC0A28-D67A-421C-A8E3-3CC408A3D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661A2-E5F4-421D-990E-A6AE0375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85973B-FF01-4363-A993-989FB4F0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6C8D4A-741A-4E81-92DE-DE1107BF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1677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90EF5-27DC-4337-B147-E222D7EC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DADF3-1288-4978-98CB-F65849246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08015D-7D4D-46CE-98AB-A712242F4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B96DF6-A743-415D-AF44-E95E330B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D482D6-A9EA-4769-A20B-A6470D77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FA5F0D-71F5-4649-A6A8-C0D39FB7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187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1556D-CD54-4A6F-B844-B232C2F5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01319F-5F97-476F-945E-6383273A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EA4573-2416-4AA4-A376-896F598E2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99CC76-7416-48BB-9DC6-00C31343B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DEF2E1-BB23-4C15-A1FB-913185645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0C4DD2-19B8-409A-B7F3-D8BF27BC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BC5A53-D0CE-45F8-933E-8717B2C1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285558-7AEF-4796-9273-FDE9BF26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885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8E59B-2CBF-4CCA-828C-BD098980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5BCBC4-52DF-42E7-9E90-D86130D8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87E2C8-2513-424A-85DD-79778BAC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8E05E6-EED0-4AEB-BFD2-C4B45890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5023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131649-4056-43C1-A538-0CEBEAAB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B0FF95-DB90-456C-8CE4-D3B026CD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B0A047-9ADB-4BC3-B382-DB386828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3028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BC6B3-52C7-489A-8054-BF8E4B65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F937DF-EE4A-4DA0-8572-8890A5F9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E3BAE3-4C96-498F-ADD9-14E4DB6A1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A660A-8696-4B83-803C-677FF13C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769A20-28AA-4797-81CA-851A9DB3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673ACC-5E3C-4B14-B302-CE09D03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9530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28D38-3585-48AC-B1DB-C816B664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7DC16F-DCE7-44E5-89F5-0EE6648FC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EDE5A0-5A9E-4D1D-9ED0-2631C4BE5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7826C-E6CF-4480-A7C0-F8127C5E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5A7D40-5E81-452A-99D2-66A2A290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5C8590-8327-4307-BAFD-21272060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1831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103950-0E28-4C59-9CCD-5C9AC195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518DEB-9B1B-4B24-BB03-352752792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7C7A-B4FC-4DE0-BD1F-4F5CEE1C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594F-D054-457E-A2B5-4BCDE696936E}" type="datetimeFigureOut">
              <a:rPr lang="es-PY" smtClean="0"/>
              <a:t>17/6/2022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AF267A-47BE-4A9A-9826-244C7FE51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E59D51-6130-40BA-868C-A8CEE7F3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A4FE-B33D-4E45-B1BD-8FD5F5DB236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8280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A7A1C6-288A-4D20-A6D0-DD5D83CF1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7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A7A1C6-288A-4D20-A6D0-DD5D83CF1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F7717E-E842-45AD-8B24-810276680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4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846FC2-56FD-4FAB-B0B9-24D5C1D8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483541-AC5B-4C5B-9A5C-54AE9783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955207-D08E-4AEB-92EC-5BC67C22A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9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21BCC0-9378-410A-8FA8-14783E11E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2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82485F-E7BF-4E08-A74D-7F54BFE8C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3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A0A495-8B28-4C17-B513-920FADD90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EF91AC-1CAF-4C71-8F11-807F8DC8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1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12 (2° Tri 2022) - Infolección</dc:title>
  <dc:creator>Eleandro Borel</dc:creator>
  <cp:keywords>Lección 12 (2° Tri 2022) - Infolección</cp:keywords>
  <cp:lastModifiedBy>Lele B</cp:lastModifiedBy>
  <cp:revision>2</cp:revision>
  <dcterms:created xsi:type="dcterms:W3CDTF">2022-06-16T22:01:30Z</dcterms:created>
  <dcterms:modified xsi:type="dcterms:W3CDTF">2022-06-17T12:21:09Z</dcterms:modified>
</cp:coreProperties>
</file>