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62232-0993-4B1A-A025-AC65061AA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FF5C5D-326A-4C30-8F3D-21F8B8DB1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851781-C8B5-42E3-9D22-D37C4A06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ED49-A4CC-4101-9370-FD2D592B48C9}" type="datetimeFigureOut">
              <a:rPr lang="es-PY" smtClean="0"/>
              <a:t>10/6/2022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2EC331-C912-40FB-A51D-751BD9568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B96968-F3BF-443D-83D2-F51ECAB9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B984-F62A-4B35-997A-E9A0718D3F4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8048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4DB9D-5894-4811-BF03-B3C343FD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206EBC-84D9-457A-9B6C-0F70E663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3C2151-4B93-4CE0-882F-F30179BD7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ED49-A4CC-4101-9370-FD2D592B48C9}" type="datetimeFigureOut">
              <a:rPr lang="es-PY" smtClean="0"/>
              <a:t>10/6/2022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B1D81B-EB9C-4AF7-AC49-D3F225DC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A4DDF-16C8-4B66-A825-D97D669B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B984-F62A-4B35-997A-E9A0718D3F4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6178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7919D7-6628-4079-87CB-44FFEDA7D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D8B07B-B039-4D57-9D9D-D9432CFA8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6B960A-EF67-4E4F-B45F-BE456295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ED49-A4CC-4101-9370-FD2D592B48C9}" type="datetimeFigureOut">
              <a:rPr lang="es-PY" smtClean="0"/>
              <a:t>10/6/2022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E550FE-4558-4EAE-A917-D147F670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2FDF09-C80C-4F0B-9E70-1B9FF6ED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B984-F62A-4B35-997A-E9A0718D3F4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2413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3B22A-8C9C-48F7-AA06-75DA59FC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EDE2FA-B95F-45DD-8ECD-152852737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8F527E-DF1B-4380-83E2-28B61379D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ED49-A4CC-4101-9370-FD2D592B48C9}" type="datetimeFigureOut">
              <a:rPr lang="es-PY" smtClean="0"/>
              <a:t>10/6/2022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A8787A-CFE1-496C-9F89-6867F031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0028AC-DD14-4F42-B6FB-F9A08539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B984-F62A-4B35-997A-E9A0718D3F4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0439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EEE46-95A5-43EE-97DE-6EBEB374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219985-7CC3-4FC1-A1B9-B2AA863FE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40FBB2-9B2F-4791-A389-76171B44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ED49-A4CC-4101-9370-FD2D592B48C9}" type="datetimeFigureOut">
              <a:rPr lang="es-PY" smtClean="0"/>
              <a:t>10/6/2022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D31742-6300-4039-8E77-29C386699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5CC8C3-9760-4828-8062-2153F330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B984-F62A-4B35-997A-E9A0718D3F4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475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E4489-52EA-411D-A957-777D20747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8BB5A5-BC1E-40CA-945B-6B6F62D5D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032764-DD42-4F9D-A608-E726E5090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60A3AA-5F34-480B-A63A-D3CDB965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ED49-A4CC-4101-9370-FD2D592B48C9}" type="datetimeFigureOut">
              <a:rPr lang="es-PY" smtClean="0"/>
              <a:t>10/6/2022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EDFA0F-268F-4E60-A7F3-C270FE61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D78FD4-5652-4C2D-8CA1-FB524EB7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B984-F62A-4B35-997A-E9A0718D3F4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690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624E8-6E0C-4BDC-A4C5-D2F743985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D6AA1A-FD8D-469F-BB58-AEC3B5573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59AD0B-3ECC-417F-8094-D7B8DEA3E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48F2859-A6DF-4C95-8819-C217B0C2A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9AB54F-1123-483D-992D-28E41A16D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D92062-5763-4B03-92B5-75CE11DE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ED49-A4CC-4101-9370-FD2D592B48C9}" type="datetimeFigureOut">
              <a:rPr lang="es-PY" smtClean="0"/>
              <a:t>10/6/2022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7605019-5F3C-488B-B508-E2F12C17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D63328-7422-4D2D-A91F-7BE971124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B984-F62A-4B35-997A-E9A0718D3F4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0372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CDB31A-1D93-4C5D-8D04-FA136979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0A47ADC-D256-4A68-B459-C8A6DB24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ED49-A4CC-4101-9370-FD2D592B48C9}" type="datetimeFigureOut">
              <a:rPr lang="es-PY" smtClean="0"/>
              <a:t>10/6/2022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E899FCC-56BB-4768-B5C9-F88C3053B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C326A8-8A6F-4190-B53C-E9976EFD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B984-F62A-4B35-997A-E9A0718D3F4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2199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05E6B7-841E-4A61-A46E-B463E0F4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ED49-A4CC-4101-9370-FD2D592B48C9}" type="datetimeFigureOut">
              <a:rPr lang="es-PY" smtClean="0"/>
              <a:t>10/6/2022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ADC655F-6D6D-4013-B75E-950C2749D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E1AE68-C764-46FB-A5D2-18EF496FD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B984-F62A-4B35-997A-E9A0718D3F4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873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5DE6A-E76C-40D5-8DF7-FB430D2B0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D211F-D7D3-4889-B005-0663DD572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F8AC2A-8730-4516-A420-B6D831F2E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A413C2-7423-40BE-84C0-5A288659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ED49-A4CC-4101-9370-FD2D592B48C9}" type="datetimeFigureOut">
              <a:rPr lang="es-PY" smtClean="0"/>
              <a:t>10/6/2022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CEC90C-2B18-4F21-9332-A10DC0B0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84FCA3-210A-4DD3-918B-29B8E04FC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B984-F62A-4B35-997A-E9A0718D3F4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7759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60462-D5D7-4A48-BDE9-A28EC35D8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CDD12F6-1091-4B75-8883-497538297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CDCB7A-890A-4CB0-BA26-6D70E3055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F4472F-98F9-4652-85DA-2C54A52D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ED49-A4CC-4101-9370-FD2D592B48C9}" type="datetimeFigureOut">
              <a:rPr lang="es-PY" smtClean="0"/>
              <a:t>10/6/2022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691A85-68D1-4FFA-B5DD-92404DBC4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66D1F-F2AF-4BA3-A8DB-69C536FF1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B984-F62A-4B35-997A-E9A0718D3F4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6327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39B812-9988-460F-9D3A-BB1A4F7D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45AB1F-E1BF-454C-AAA6-5E7172A57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5CEBF6-B4DE-4BEF-BD39-042EEF57B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2ED49-A4CC-4101-9370-FD2D592B48C9}" type="datetimeFigureOut">
              <a:rPr lang="es-PY" smtClean="0"/>
              <a:t>10/6/2022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2A11A-389D-463C-AADD-F1AEA571D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DE77E-5285-46AD-874B-5178BF9A4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FB984-F62A-4B35-997A-E9A0718D3F4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5331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BFAA118-0BB7-40FE-89CF-2A7F7B1BA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10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682A67-95CA-44AF-9E25-6FA7C87D5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20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BFAA118-0BB7-40FE-89CF-2A7F7B1BA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6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9E734F-D68E-488A-8123-A752FFFDB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5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5D1082-8F63-4F87-A36C-78D4B1080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926411-B770-416E-A7A1-211C90C45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3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92D3CF-E71F-4C55-A380-AD71D35BC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2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824FDD-5EF6-4363-AB23-4D5D0CADD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1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FFC8EE0-D852-4DF1-BF94-D8262D600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4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8D6EDD-6180-4621-804E-DF72011E2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7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C84841F-E4CC-4C58-91A8-8B23356C3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06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11 (2° Tri 2022) - Infolección</dc:title>
  <dc:creator>Eleandro Borel</dc:creator>
  <cp:keywords>Lección 11 (2° Tri 2022) - Infolección</cp:keywords>
  <cp:lastModifiedBy>Lele B</cp:lastModifiedBy>
  <cp:revision>2</cp:revision>
  <dcterms:created xsi:type="dcterms:W3CDTF">2022-06-10T09:46:22Z</dcterms:created>
  <dcterms:modified xsi:type="dcterms:W3CDTF">2022-06-10T10:02:10Z</dcterms:modified>
</cp:coreProperties>
</file>