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701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938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96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508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7551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5673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8493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481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5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5090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55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CCBCA-2EC9-4663-93DF-30E664E064AB}" type="datetimeFigureOut">
              <a:rPr lang="pt-BR" smtClean="0"/>
              <a:t>01/04/2022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11F1D-A689-4FB0-AB92-7329A0805AD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1228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4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5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4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5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7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51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Office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Infoleccion</dc:title>
  <dc:creator>Eleandro Borel</dc:creator>
  <cp:keywords>Infolección</cp:keywords>
  <cp:lastModifiedBy>Lele B</cp:lastModifiedBy>
  <cp:revision>50</cp:revision>
  <dcterms:created xsi:type="dcterms:W3CDTF">2021-07-02T20:29:16Z</dcterms:created>
  <dcterms:modified xsi:type="dcterms:W3CDTF">2022-04-01T09:36:25Z</dcterms:modified>
</cp:coreProperties>
</file>