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648E4-3325-A491-93FC-92B5E38C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0FE10D-04EC-5583-0503-5AE9E4C2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6876-A2AB-6F40-6FF4-DBCF8F09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10DC2-B636-56E2-9054-4F0F0CB5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BD6BD-8DB8-6D45-14D0-B3B9464C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2450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CE252-311A-1B91-D075-3B8A0A0F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2C43DE-8593-5275-E482-350122000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FED751-C574-8340-967E-D4622D38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1AE1B-E9B3-6BFC-0C2F-EBEEE243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19361-DF97-E015-C8C7-318118F9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8383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2AA46C-AFB2-CA0F-B9EF-2AE08E003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BCA762-6EE9-5286-311C-0699114F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074B4E-6719-1DF5-ECD0-F85CC55B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45718-4339-77D2-2E05-247ED669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F05C6-E5A7-21D6-39AC-3BFD412E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383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19D61-0415-4F88-9CB3-44887EF0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E7B3E-4264-4D39-F2F1-877E5FC2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692ED-236A-A4BA-81F6-F6E47C21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DECABA-C36D-A6B8-23B3-5F7895DB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6EBC3-3022-FBB0-AB4D-6E48FF2A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06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F34C-9B9C-275E-4DB7-7FB1E1FE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5BD85B-2486-0351-BBAB-A97855F9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D9D977-EADE-B255-0D2B-FACBBBBE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20388-25F2-7D63-00EB-8EC2B3B0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C368B-3D7B-8E73-ADEA-ECB5A3D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497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30310-3706-7B04-239C-986E1FE7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E4D9F-35AD-2132-CC71-194D9B4D7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8E86EA-13AA-2C7E-F915-92CEEB85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BA791F-1A3E-E315-9982-74ADA54F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65C42E-B829-10CE-4DE6-9C79A525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34C146-59D1-22F3-0F34-A9666F21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618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98C8A-0564-51F1-F80E-6A9A192C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41FA27-57C3-BFBC-FE67-BD8129FA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A351CD-5DB3-1CDA-530D-059BFDAC8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708FEC-2124-51FE-652C-F369755D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69778B-1B2E-00AD-A1F7-13294298F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2FB357-6442-0AF5-A1D8-0E5D66C9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B4917E-0A17-850B-6EB6-E80550EA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78091F-C918-901A-1757-69AE82A2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566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3386D-8640-16A2-D65E-6D1F8690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E32373-820F-7C05-C7D5-64327460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1A6C75-86EA-DA14-7444-4C172080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7A622C-E098-AE36-96E1-6C435C18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740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0747AD-0D61-2289-0F5D-9B9DBC6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699DBE-7CA0-D8DD-A2F6-B1F10B72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80FC7A-B7D0-43B9-E39D-4D0D3CE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4200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4A008-8954-E9BF-1498-F791D90C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C91F83-3385-1270-CC16-0FFCF64B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A8AE1D-EAEF-9DB0-2E21-B5D64FAB3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64785B-9C24-E668-6C1F-13CFBFEB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AC039E-1C58-DBB9-9D2B-63FD57C9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9F53B-AE8A-7C46-4495-32F2EC82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8373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9CF09-F874-BC2D-ADEF-0710684F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607826-1D59-E843-6D75-792B242B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FCFBA-792B-1FB5-8DD8-54CBAF65E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F5369-6F79-89B4-4128-C61484C7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A20F78-CD60-7777-62A2-DDF39697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9E38E-17AA-9FA4-212D-3562A376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273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D1B8DE-8F91-51D1-3A8C-7B073135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28B1F7-37CF-0338-3B74-D15545929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25A70-C45B-4F55-0D14-1BFE437E5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4BFC-0C24-426E-912B-E9D425707699}" type="datetimeFigureOut">
              <a:rPr lang="es-PY" smtClean="0"/>
              <a:t>17/3/2023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DAD47-62D7-B16C-12FF-6ECEB2584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8091C1-FA54-C7AE-DC41-855E5B59E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359D-F5CF-440E-896F-DEAEEA5FF82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9513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EE9D532F-C6B1-FF77-FB05-236498D97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EE9D532F-C6B1-FF77-FB05-236498D97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8D1D4BC-E20C-A087-F671-831A2404DD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8E133B1-993B-F5F9-E706-86507EF34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774EDA6-D462-F474-274E-DC1448104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A465FA0-9FCA-B575-715D-7337FE336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6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399C89D-2E01-2FEA-9361-95E9A0CFD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DE0EFD-150F-B6D9-85EC-86A3AC0A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16C99D-50EB-F501-D168-12A33732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1433B3-445B-2098-A0FB-A4F62724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7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11 (1° Tri 2023) - Infolección</dc:title>
  <dc:creator>Eleandro Borel</dc:creator>
  <cp:keywords>Lección 11 (1° Tri 2023) - Infolección</cp:keywords>
  <cp:lastModifiedBy>Lele B</cp:lastModifiedBy>
  <cp:revision>2</cp:revision>
  <dcterms:created xsi:type="dcterms:W3CDTF">2023-03-17T12:33:15Z</dcterms:created>
  <dcterms:modified xsi:type="dcterms:W3CDTF">2023-03-17T13:38:07Z</dcterms:modified>
</cp:coreProperties>
</file>