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6B84A3-9BBC-6D64-34FC-EA066A8A7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8365B50-21D8-2263-DB5A-D5018E17B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D0EB32-64CF-00BF-D6F2-A55673C5C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361B-DF63-4C7C-847F-5119D399963D}" type="datetimeFigureOut">
              <a:rPr lang="es-PY" smtClean="0"/>
              <a:t>11/3/2023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124019-FE8B-AA11-08A1-7F7F50840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9D496F-33FE-2868-4640-4C0186B10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2902-B683-4EE9-B754-E6E164EA917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269685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FB160A-96C8-C1AB-C791-33A800FE2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36556B4-5A2A-2733-9CF8-79BF7030B5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733B8-C3B6-63A2-608B-B6DE3228B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361B-DF63-4C7C-847F-5119D399963D}" type="datetimeFigureOut">
              <a:rPr lang="es-PY" smtClean="0"/>
              <a:t>11/3/2023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AFEE79-6191-93BB-F3F9-3BAEBC4E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35409B-FA58-7321-EA77-025B3334F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2902-B683-4EE9-B754-E6E164EA917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319565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2BB64C2-85B2-AA9D-1C2E-DD294CD9B8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C2F40C-2409-0734-7BE6-553DA267CF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EB07FE-8DF6-7BFC-A40B-2D744074E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361B-DF63-4C7C-847F-5119D399963D}" type="datetimeFigureOut">
              <a:rPr lang="es-PY" smtClean="0"/>
              <a:t>11/3/2023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DD0A24-C9CE-AC67-F8F5-3D9694EE2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7BF0EA-1C36-34E0-410B-051D2D390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2902-B683-4EE9-B754-E6E164EA917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44528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6B026F-9012-075E-1A76-7921D4BB7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8B0D20-ED30-502F-F719-680073D4F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008BFA-39A4-8F26-88F1-6478F0AE8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361B-DF63-4C7C-847F-5119D399963D}" type="datetimeFigureOut">
              <a:rPr lang="es-PY" smtClean="0"/>
              <a:t>11/3/2023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392730-3BA7-FC91-1D0F-C29BF22D8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3D1AD0-28D5-D7B2-313D-586B90AA1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2902-B683-4EE9-B754-E6E164EA917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83207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B6741-8E3C-49AC-0404-F8DC1BB09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17A8F9-B8FF-3632-2171-8B7DF3B18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7FBB24-72D3-BA51-1849-4DDE6EEBC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361B-DF63-4C7C-847F-5119D399963D}" type="datetimeFigureOut">
              <a:rPr lang="es-PY" smtClean="0"/>
              <a:t>11/3/2023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7AB016-A71B-58F9-B1BF-2D88EACAB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4581EE-D3DE-5521-C63B-C9F644ECC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2902-B683-4EE9-B754-E6E164EA917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84464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150A35-7F33-F7FD-7A49-493649A4E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48E1C9-3FCA-3F68-13C8-C75028D346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80F8EB-C259-4174-69EB-932B602A3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0572E0E-E037-F6E5-3528-166308D3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361B-DF63-4C7C-847F-5119D399963D}" type="datetimeFigureOut">
              <a:rPr lang="es-PY" smtClean="0"/>
              <a:t>11/3/2023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DFA963-1534-FD6E-3357-E292B0ED5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1E1B89A-9E84-3E2D-D6C8-B9C1F2FB3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2902-B683-4EE9-B754-E6E164EA917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641049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1BA976-389B-AA36-2A76-5C8D090A9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F7602F-B1C2-D614-F807-3580A9857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3D5A537-218F-B74A-DBD0-169FF1EC3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9DE0DF2-5CDD-482C-F2D1-2EF33D5BB6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2EFEFD9-4E3B-556E-4F0C-46057C8371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EB78687-3D58-F1FF-FD5E-EB1476189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361B-DF63-4C7C-847F-5119D399963D}" type="datetimeFigureOut">
              <a:rPr lang="es-PY" smtClean="0"/>
              <a:t>11/3/2023</a:t>
            </a:fld>
            <a:endParaRPr lang="es-P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AAB55F9-0EDC-C8AC-140B-0418B8FDA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2902345-C37B-9709-2673-49A83E167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2902-B683-4EE9-B754-E6E164EA917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60426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67BF52-696C-DC30-A722-C89E967C7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DBAF7F3-53BE-FE0B-2980-12C5EF57F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361B-DF63-4C7C-847F-5119D399963D}" type="datetimeFigureOut">
              <a:rPr lang="es-PY" smtClean="0"/>
              <a:t>11/3/2023</a:t>
            </a:fld>
            <a:endParaRPr lang="es-P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0C9E52B-39EA-5B19-244A-0BBC3229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4F10AD9-B01C-DD40-4DE4-89536D36E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2902-B683-4EE9-B754-E6E164EA917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667806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9E0819C-D284-6890-458E-CECFA623E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361B-DF63-4C7C-847F-5119D399963D}" type="datetimeFigureOut">
              <a:rPr lang="es-PY" smtClean="0"/>
              <a:t>11/3/2023</a:t>
            </a:fld>
            <a:endParaRPr lang="es-P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03970E2-D55B-4B46-1BD4-D7654613C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6C22D2-86C0-6364-7065-E95EFD739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2902-B683-4EE9-B754-E6E164EA917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843229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962EBE-6668-8E68-80DF-3D86629C4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083C12-ED7D-9DD6-804A-FE0D6F39D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B7C558-2212-819E-41B1-C30E9B6391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14947E-DEEC-8E81-C528-91280B76D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361B-DF63-4C7C-847F-5119D399963D}" type="datetimeFigureOut">
              <a:rPr lang="es-PY" smtClean="0"/>
              <a:t>11/3/2023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613BE0-893F-6BF1-86B8-09FDB14AC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FD16C0A-9E86-166A-3C55-4BD934469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2902-B683-4EE9-B754-E6E164EA917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720240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6124B2-51C9-376B-C38E-98018CE88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769E228-1C1B-D14A-16EB-073098CEF1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45A59E-654D-5A24-8F55-099F12EE5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FF620C-6FA3-F822-5F66-C307EBC9A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361B-DF63-4C7C-847F-5119D399963D}" type="datetimeFigureOut">
              <a:rPr lang="es-PY" smtClean="0"/>
              <a:t>11/3/2023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971385-13CB-A449-FE64-21DD62AE8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EF9C5B-BB62-09D0-AE26-640F9498A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2902-B683-4EE9-B754-E6E164EA917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500498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9418253-C384-E579-974B-AADC69F0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2677B7-31C2-0B59-4150-39807D6D5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4D835B-837F-1C65-CF80-E374C5B809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E361B-DF63-4C7C-847F-5119D399963D}" type="datetimeFigureOut">
              <a:rPr lang="es-PY" smtClean="0"/>
              <a:t>11/3/2023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0B93F8-485D-170D-7CF2-DF982B340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4E5CEA-DF8C-3E0E-A562-C410FD7DC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F2902-B683-4EE9-B754-E6E164EA917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3395968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5FD8823F-3DF5-0E63-9879-CCCAA3829B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22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5FD8823F-3DF5-0E63-9879-CCCAA3829B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44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32F7C0A7-BDC7-FE27-EEA9-477BCB7688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31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2911B1BD-F602-F756-2219-FC0D4B797B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68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DC7A81D7-A4E9-B7AA-DC68-143ED7F663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55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655EB3AB-2702-E4DF-76B1-407BC0B5DF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12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FC60FD6A-C95A-7C92-7F54-F080F778A1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56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F8B5A2D2-46C9-C299-66CB-3BD4BC5E3D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98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C0EFB73-E3FA-CD95-9827-039554697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242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F8FA8A0-3818-9219-7526-25BC8CCF7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382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Eleandro Borel</dc:creator>
  <cp:keywords>Lección 10 (1° Tri 2023) - Infolección</cp:keywords>
  <cp:lastModifiedBy>Lele B</cp:lastModifiedBy>
  <cp:revision>2</cp:revision>
  <dcterms:created xsi:type="dcterms:W3CDTF">2023-03-10T19:52:17Z</dcterms:created>
  <dcterms:modified xsi:type="dcterms:W3CDTF">2023-03-11T09:10:16Z</dcterms:modified>
</cp:coreProperties>
</file>