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3188-8D30-45C3-F2C1-D1950960D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0970EF-591D-8297-33E9-246BC184B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B906E7-86AB-0D5D-6FDB-46065D06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15A622-E554-EE3B-B7BD-7ECFD405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19EA7-CD1A-F61C-869E-133727BB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9226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ADF28-F3F4-FC8E-DFC4-015FBAAC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9E8678-9CB7-B231-B671-61808F0A3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453988-7C71-7E72-8CB8-29E7B3FE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3BBC2-AE72-BE5A-2F35-9AD1798A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A3321D-1D7B-0EF2-DAA4-7661A602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173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E8E5AF-B98F-0DE9-51F5-192775B0C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767D83-51C1-AE37-7514-2A0904BB8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803FA-420A-DAA3-64B4-07691E98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06D331-16CA-154A-4430-20E2124C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34DC1-4406-898B-0B3B-D3FAD1D8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1191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99662-7DF7-12F2-29E6-D29276A0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57D0D-81CA-8B66-FBF4-8B9E7BC2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40856-88F7-A4C8-39B1-EA172AAB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D1416-26B6-F3A4-EFF0-2DDE3F26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44631-4F3F-E30B-2614-85B50A7A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639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7BA3F-5A97-CEE2-5469-01734729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21C8BE-201E-44D4-A1DB-C9737C3BE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47F14-3CFA-CDDC-E5D1-17D61DF4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5B12A3-ABE1-8466-EF77-42D3ECC2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0640E-D6E0-4F95-B965-C3067CCA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938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2316D-93A0-63CC-C97B-E92C74B7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AD328-1593-06B8-1667-E22152A03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689677-BDCB-D4D4-8BC1-A46037E8A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0BDE4F-7426-BEEF-8857-E59EC628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9A6CFB-74C6-CBBA-1821-B77C8E39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0702B6-6F60-1B4C-4FC9-29A3DC76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128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00AAD-C933-3DF9-AE56-1D80DB53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65EE5C-0845-436D-1328-9E7B30E4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652D4B-CF81-2361-50C0-5AF0D1C49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6FA3BC-F687-A320-07E3-9F640E751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559B55-9B0D-11FC-5479-6335C4118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C45E02-13F3-60BA-4834-464B23B5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DD33FE-D091-9E30-E9F8-5E805B82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FD6773-5487-2709-FB9F-1FDDD734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7829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DB2E5-1F75-9CA7-A08E-6706DC01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B37856-2212-0DB9-A84D-E186520F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1A5855-F21B-7671-3138-4ED35110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C430AF-2C76-B3FB-1BEC-894F29B9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554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44286C-FEBB-186A-A187-39C744D9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E34D58-9A54-635E-7135-6417DB2F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9DE1B-AF03-482E-556D-9DC06BA4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7815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7B4E9-9463-4370-3E60-E213E981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13F519-B043-64CC-81A3-15C736D4C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E63907-C8E3-4FB1-9B35-C0923F628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0E11F3-B306-3C08-2E17-59CFA5F3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7EC4B9-C268-CF75-6AD8-B6EAD757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D7675-C7D5-B5FA-12D6-FB04237E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423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E1535-55B7-5AB0-2A4C-C50D2D57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8C52AE-098F-FAA9-C4B9-A4E3146FE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6D73F0-50BE-B0A0-3686-41A8C49F1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42FEED-E11C-D134-B28D-7026947B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D97AA4-2EE5-D15C-F139-A14426BD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60908B-38E2-AD7E-B755-798C12D4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7744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D6D203-ACA4-6308-425B-FBB1D09F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C4401-3E0B-C713-F37E-0912EBE8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0C4EF-A0CE-3FB7-9DA6-0E370AC73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F39F-05D9-4891-AF44-404659EC8889}" type="datetimeFigureOut">
              <a:rPr lang="es-PY" smtClean="0"/>
              <a:t>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9F86B-50D5-2514-E0CD-88A9EA699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C72D89-BE19-4F24-1064-716F39D5D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FA68-676E-4584-870F-B6658B1FDE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52630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B828DC3-3BD0-75CA-E2AF-0DD712C4E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8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B828DC3-3BD0-75CA-E2AF-0DD712C4E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875062F-37B8-EBA4-1730-6E53309D54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84E0F96-2485-2D1C-FC5B-1AC9D3F32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9BA0D31-1C9C-1139-165F-6327BC467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ABB88EB-80B1-F1FE-16B0-8C2200E95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5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F3D22DD-3BE7-1B35-77E6-35F845279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3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F85BEED-86BE-B9A2-09F8-CC82073E1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DDF5FA-20EA-01D5-67EF-3972A939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5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1EF63F-A29E-0B88-3A8A-E2D1CA3DE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9 (1° Tri 2023) - Infolección</dc:title>
  <dc:creator>Eleandro Borel</dc:creator>
  <cp:keywords>Lección 9 (1° Tri 2023) - Infolección</cp:keywords>
  <cp:lastModifiedBy>Lele B</cp:lastModifiedBy>
  <cp:revision>2</cp:revision>
  <dcterms:created xsi:type="dcterms:W3CDTF">2023-03-03T19:54:07Z</dcterms:created>
  <dcterms:modified xsi:type="dcterms:W3CDTF">2023-03-04T08:41:11Z</dcterms:modified>
</cp:coreProperties>
</file>