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7D0BC-2E96-0174-D358-E83C1C2D1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537E99-82F8-347F-9578-8A60E42F7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FA48C7-4021-6900-F8FA-B61CF2EE5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61E1-022E-4E0D-BF13-D5FB2129E117}" type="datetimeFigureOut">
              <a:rPr lang="es-PY" smtClean="0"/>
              <a:t>24/2/2023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0943CB-9F13-0D9B-4E2B-B9391D8A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A9DE5E-A6E0-7A97-E25A-BC55AA66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6C9E-1463-4E60-B70A-BB69308032A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5566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FE2C31-66B9-8C4F-9ACD-50043208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FC53BD-39A5-7BA7-87E3-D0CB9BF21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070C02-39B5-BD51-7F06-A2EB7E415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61E1-022E-4E0D-BF13-D5FB2129E117}" type="datetimeFigureOut">
              <a:rPr lang="es-PY" smtClean="0"/>
              <a:t>24/2/2023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D4EDF7-6ED0-9A6A-BFDC-B702F83F3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16B28A-D2AB-25CF-EF22-811B9F9A5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6C9E-1463-4E60-B70A-BB69308032A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9657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3EEDF67-B956-C78E-75A8-C040816DC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82A2AE-EC22-01E8-A808-64E539978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663772-4E72-BF28-D069-0337EBF0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61E1-022E-4E0D-BF13-D5FB2129E117}" type="datetimeFigureOut">
              <a:rPr lang="es-PY" smtClean="0"/>
              <a:t>24/2/2023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88501F-AF86-D9CC-2D17-F6453201D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DCA496-1004-87DC-FAF1-44998DFF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6C9E-1463-4E60-B70A-BB69308032A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6451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7A5A22-2B57-FB47-AB47-56A822B90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2730EA-57AD-618C-6403-DD45DBFA8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315DE0-C1F7-B553-5D92-EF1B82161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61E1-022E-4E0D-BF13-D5FB2129E117}" type="datetimeFigureOut">
              <a:rPr lang="es-PY" smtClean="0"/>
              <a:t>24/2/2023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55DC31-35A9-0A17-A09E-B83895B9C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B2C258-5871-271B-D0CC-7FC56F9D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6C9E-1463-4E60-B70A-BB69308032A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9415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6D1C7-FF2D-28A1-05E4-40B208423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17A750-026D-0450-86A0-12729E59C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E5A0C9-6C3D-4BDF-785D-7B3F94D38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61E1-022E-4E0D-BF13-D5FB2129E117}" type="datetimeFigureOut">
              <a:rPr lang="es-PY" smtClean="0"/>
              <a:t>24/2/2023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9AD404-ED87-593C-3B61-AD8CF7AC4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036B81-BDF6-D671-542F-EDCBC685A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6C9E-1463-4E60-B70A-BB69308032A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8696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369782-4D6C-47A1-9280-CB5093CAD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A50C1D-065C-7A51-DF67-2DC6C6A6D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C8CD0B-7876-AF53-0C9F-3E7656265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0F271B-61E6-4C31-7B6B-09090598C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61E1-022E-4E0D-BF13-D5FB2129E117}" type="datetimeFigureOut">
              <a:rPr lang="es-PY" smtClean="0"/>
              <a:t>24/2/2023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C79104-4A7E-BD29-2B97-DC9C664BC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E08FF4-1984-9317-C1BC-94F8A80E3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6C9E-1463-4E60-B70A-BB69308032A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5646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5F0B1-03B7-71A0-5936-C66889075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ABFDE3-9A97-0326-7D1D-2065EF374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1968E4-CF4F-C560-6F67-B14971F57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2DE27B8-019C-26E5-DFEB-E053F2CD9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F30347-A307-6DC9-F822-193AD1C6B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183A20-2142-0BE5-D27B-E5E764BF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61E1-022E-4E0D-BF13-D5FB2129E117}" type="datetimeFigureOut">
              <a:rPr lang="es-PY" smtClean="0"/>
              <a:t>24/2/2023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200F3F-1F06-2935-19E6-0437C81E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5BE30A-08BC-FE4F-81AC-8BF47F53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6C9E-1463-4E60-B70A-BB69308032A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8078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680C0-D6A7-C000-A9D9-FABC97FB9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E259BF7-E9AC-66F6-AB97-4D07E988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61E1-022E-4E0D-BF13-D5FB2129E117}" type="datetimeFigureOut">
              <a:rPr lang="es-PY" smtClean="0"/>
              <a:t>24/2/2023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4143CB-AE90-1CDA-24E0-DE619FC7E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8EE017-A7AD-1BFE-7E4C-BE4D08CAE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6C9E-1463-4E60-B70A-BB69308032A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0690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00E5E3B-2A22-C917-682A-E288A6B0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61E1-022E-4E0D-BF13-D5FB2129E117}" type="datetimeFigureOut">
              <a:rPr lang="es-PY" smtClean="0"/>
              <a:t>24/2/2023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8D6083D-9816-44C8-07B6-478CC519C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6EEC1C-ABEC-0019-B522-2838CA9CC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6C9E-1463-4E60-B70A-BB69308032A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7623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85D06-2F7D-F46F-5156-5720463B4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4A9CFB-95FC-E590-5B66-9590D26CC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A9013C-0726-D020-4993-CC2658BFB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3AADFC-9527-92DE-DAFD-EE68E63EB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61E1-022E-4E0D-BF13-D5FB2129E117}" type="datetimeFigureOut">
              <a:rPr lang="es-PY" smtClean="0"/>
              <a:t>24/2/2023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572E69-555B-2961-40FC-BF92DE93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496A02-6447-0B8D-82FF-C16681FBC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6C9E-1463-4E60-B70A-BB69308032A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6147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6F0A2-2AC4-2C03-68EA-7C986F7F8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1F0745F-DA38-5DC3-B729-0AB54ACAAD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93BE0E-A609-C4F1-2CBF-C2B7B6F29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C484B7-EE10-02C8-D217-E46122ED4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61E1-022E-4E0D-BF13-D5FB2129E117}" type="datetimeFigureOut">
              <a:rPr lang="es-PY" smtClean="0"/>
              <a:t>24/2/2023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029624-D36A-098B-223A-105D9BDBD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1931E0-4318-5AE5-72A2-07DCDE49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6C9E-1463-4E60-B70A-BB69308032A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7223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0ADAADB-F9E1-3037-910D-01E50DCB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4D034B-C762-512B-602A-C4E3AE9C5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B36266-B704-7711-4BA7-7B2231BC6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B61E1-022E-4E0D-BF13-D5FB2129E117}" type="datetimeFigureOut">
              <a:rPr lang="es-PY" smtClean="0"/>
              <a:t>24/2/2023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E96E0C-63FF-0E98-028D-C9E6C3991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792072-686D-ADA0-892D-ECB843439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6C9E-1463-4E60-B70A-BB69308032A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80331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9C31276C-DDE8-52F9-4731-DDFB03F6C2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37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9C31276C-DDE8-52F9-4731-DDFB03F6C2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9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67A96864-CE41-AFE3-2F12-E4FAE47D69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7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3147DEB2-EB17-0268-E973-EFC3DC6261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1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690413B3-1B38-3871-58E8-7EEE45E19A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72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23ED93E8-38E3-A15B-06B9-E73E505FB9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6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CBF3C8E8-ED21-C3F8-7D3B-16BE4F2A8A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00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B9657D5D-A6BD-4C5D-1BE2-C1266BEC67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9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7F8A238B-4EDE-42F1-21E1-B64FFF0009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74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3977F160-08B3-5FB1-C93D-CF3873F0BB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15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8 (1° Tri 2023) - Infolección</dc:title>
  <dc:creator>Eleandro Borel</dc:creator>
  <cp:keywords>Lección 8 (1° Tri 2023) - Infolección</cp:keywords>
  <cp:lastModifiedBy>Lele B</cp:lastModifiedBy>
  <cp:revision>1</cp:revision>
  <dcterms:created xsi:type="dcterms:W3CDTF">2023-02-24T08:22:02Z</dcterms:created>
  <dcterms:modified xsi:type="dcterms:W3CDTF">2023-02-24T08:22:53Z</dcterms:modified>
</cp:coreProperties>
</file>