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61C5E-7E40-4321-BCE1-216036F23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F1847A-BC2E-45BE-8FC9-D61F1BFE4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59FF81-9800-4FF8-928C-149B7AC3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7CF3A5-2B98-4258-8E1F-D808AF56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6E4EE-522A-4751-8559-FE568C30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1760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B04CC-A771-433C-B41B-574F4280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73FA60-337F-4497-AE52-5B2EDAAE4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463DA-F1F2-481E-981F-FFD27A05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9EBA9-0D5E-4ADC-BF9E-1F7AE61C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C3E58-45A2-4F46-BB99-27F0FD28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7393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B9E7E4-B8F9-4620-90AC-64E8E6867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25A9FE-C80A-4C6E-8807-7D6B1995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DE75E-B94F-4D4E-A95F-BB317A7A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1C4A0A-622A-445C-80DC-E09BE70B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23FC4-2521-4648-B4A0-D660986C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7003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ED22C-2B36-4011-9CE1-3AD153BC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2990D-CB56-4CDA-8716-86F1AFB1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1F82C-3D7E-4CF9-ABCB-E9A4CC5E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932CC-D4DE-4DE9-B0F8-AC873037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4B16B-9E43-4450-9AD8-77D73F60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725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B869C-2A24-4FE5-9048-C9150B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D3F34-6C5E-4FAC-B772-8F3A51D1F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67300-D505-470D-9AB4-00DFCCB6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CE543-0763-4AA6-91BF-567238A6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DED6C0-86AE-4015-8624-467B841B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890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DB9A4-ECCD-4A41-ABE1-C6184380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F1451E-BCA8-4EDD-A4FD-DC6C0B9A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A45970-3A45-4793-AEAD-6AE7C3685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83B2B1-0876-4161-B2A2-23D1EA4E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BB8F1A-BA92-431B-838B-3A7555DA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1710A9-A4EC-4675-BC4A-2C5AE60E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0752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38683-208F-448E-AE49-9432E2B2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A3DA5C-FADC-46EF-9C7A-25700EE0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69924-9FA4-46FA-B187-0D1B94D07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528C5D-7933-493E-B3CE-9FA82892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58429E-EA58-4515-B22C-5D9C83E86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69091C-F688-4F26-8F1A-7A69C83B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4AF3E9-6630-417E-9DA9-D80D1637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A06564-1944-43F7-A05E-390306F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5921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7749F-1B1D-4AEC-9A82-4FFB930D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94E836-7B02-4A0F-BA2F-FC4485CF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A3AF99-730B-4CF8-853A-28416F38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5CF718-5C38-473F-95DF-DB75B98B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423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99F329-CC98-4992-924E-B458FFAB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7D8380-B363-48B4-9FA0-ABF8717E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C01BB-0A0B-4D76-84B2-9FA70671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099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7D021-BDAD-4A8A-8683-A4E870C2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11F77-4041-4BB2-BB16-5D60713C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80992A-0800-4364-88D5-38D5C481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74478-8B7D-46A7-9431-1B9FC614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E080A-F0AD-480D-89B4-548536B0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C57F90-3DA9-424A-9722-00199707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949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7A864-421D-4077-B41B-08DC3985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859AD4-225A-4FA8-AB8E-C316878AC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941C90-1DA4-44C5-ACA0-B2158CD1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426B3A-E8B5-4713-8666-098CDDF4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19C7BB-FDE7-47DD-98DE-9088684C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55C5F2-2D7E-455C-97EC-5D05E722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232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FCD8DE-525C-4004-A12D-020EDB07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8C895E-9977-4315-9361-478970F0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EE4776-7E50-49E7-883D-55FC398A2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A03B-151A-4089-BCAE-E73916D4F68B}" type="datetimeFigureOut">
              <a:rPr lang="es-PY" smtClean="0"/>
              <a:t>18/2/2023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F9696-6117-485D-AE23-793C76EC5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DD505-C19E-4B5D-B634-101EC7E6C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CE7E-A0B2-41EE-B38D-D4E08B5D68C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6029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D2A7A9E-AAAE-4B23-BF70-59C7D7447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2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D2A7A9E-AAAE-4B23-BF70-59C7D7447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6F038D6-F434-4CB6-8BAB-FD83C24F8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434BC6C-D0AC-49EA-AADB-70DB437D6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4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788632A-3755-4E94-B65C-7AF16E8E2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5D67CB9-F3A3-4B03-ADE3-1B835CBE1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728E06C-ECEC-464A-A4DA-373D460B90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4A7C4C67-752D-4BD6-8ABF-EA97EDDB3B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5AED6B3-E8E5-4D2A-8898-4CF48FA43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0EC47D-5287-47D8-99E0-8B4D0BAD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4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7 (1° Tri 2023) - Infolección</dc:title>
  <dc:creator>Eleandro Borel</dc:creator>
  <cp:keywords>Lección 7 (1° Tri 2023) - Infolección</cp:keywords>
  <cp:lastModifiedBy>Lele B</cp:lastModifiedBy>
  <cp:revision>3</cp:revision>
  <dcterms:created xsi:type="dcterms:W3CDTF">2023-02-16T09:17:23Z</dcterms:created>
  <dcterms:modified xsi:type="dcterms:W3CDTF">2023-02-18T10:25:55Z</dcterms:modified>
</cp:coreProperties>
</file>