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6C870-9CD0-4448-A989-2F28FE049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957347-21D2-46E5-BCBE-BA33838EE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2C2F-6126-4E28-A7BF-90879364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79C9F4-C2B1-452B-9849-1AB5F5E90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28095C-BD36-4392-A9A8-0584AD00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93021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D62B3-71D0-4628-9961-5F371CAF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4666E-EB96-4C9E-BCDF-C8A28D79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0CDB57-D32E-42E5-856D-C5B56B67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A388E4-AD0A-4EB3-AEA8-880D51AC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10E335-6C5E-4B48-9ED8-4BA4B45E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123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C067D7-3ED7-409D-816E-4C5476C12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2359BD-B102-471A-B133-48C55ED35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A164F-8034-462D-B813-89996FC8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04010-DE71-46F5-B46A-7B849C8E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DBECA2-C279-46A4-832F-9F38B0A5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65984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8F017-37BF-42FD-810A-0F6B4B26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7C059-9556-4FB3-9A67-31DDD8994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FEE2C3-44E6-4402-92AD-707E8FEE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9EC159-37B0-4665-AD1C-6BE40037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CAFB26-5C69-4F65-8150-05220E18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4164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B036B-2732-4F5A-AA64-888F1A3CE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C4D8F6-E446-495B-828B-B96483891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9233B6-E362-4512-869C-0E216C21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FDC33-4BBF-48BF-ACA2-BBE532903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BDD51-CE54-45BD-A08E-AAB7E2B6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374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108EB-9BAF-4503-86AA-2A3AEF61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CB3A8-D5EA-4B74-AF38-7D582EAB4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C41E63-4930-4E40-ABB7-F0EF59581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7514D8-16AC-4FB5-BF1A-060146F38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6F0B68-9B8B-4536-B3B9-CBE03FE2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475280-E253-4EF8-B2C6-E28E28DA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9414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6E2BE-C611-4E99-B24F-AD50046B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4822B7-2803-44BD-B13D-DBD4F4A2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457614-EC47-4B55-9876-2CCD5EF39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FA1230-E944-4C5F-8463-0F0561FF8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5ECF649-4D28-4737-92CF-3C03CF3EC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8AF57D-B234-481D-B799-BAF2321D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F8D34D-BBC6-4E95-959C-1C2BF8D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03EE4D-344B-4C1E-B6DD-BD3E907B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162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C9103A-46D8-4F56-A7CD-F6246CD8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7E888F-3259-4D61-ACC9-A2A1BD9B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AC2B72A-E78E-415E-8493-A417BF0E6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5128A6-7E89-46FC-B90B-9FA94447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4531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CF37E5-23FC-443C-B6EC-8EA0DB1B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DFE636-1484-484A-B428-89428D4F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D880F2-60A5-4116-B8EB-E9C37504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4553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41795-F664-4F57-9330-17921D92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EBD74-461C-45E7-B445-133CA36D5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36DDD9-45AD-44FC-AC0B-20A5CCC16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CBE606-045E-4437-A7C3-57196B96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818861-2AB9-42AB-A5F9-78DE8F1C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C27A0-C5FB-4F53-AC73-C4541402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23664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3609C-0932-4FB2-A237-2DBEEC9C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40E013-7925-42B5-AEBB-E9C97DE3D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3AF377-771C-4640-8603-F0C0BB895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3980D8-A7FE-4FD3-9458-8294E9B6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936BF4-62ED-4E6C-A198-1EFF1FD6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CDF1CB-6542-43EF-A5B1-867FAAC9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001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9E8C662-4126-43E6-BED5-EDD9B6B1B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D5AEA-E3E7-4E0E-9C03-4B1E2ACE5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C18865-D496-4F18-906E-CA930D2EE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B932-5A74-4929-82F4-6BD402A4CB00}" type="datetimeFigureOut">
              <a:rPr lang="es-PY" smtClean="0"/>
              <a:t>10/2/2023</a:t>
            </a:fld>
            <a:endParaRPr lang="es-P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AEE4A1-90B1-4D51-A9A2-FA8B17FBF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98EEDF-FBD2-47C7-A001-293043EF4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9CA96-54DC-4523-9EF0-A8FBE6E60892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34199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645C2768-67FD-40E0-BF73-FBD56E2D7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2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2E97C0A4-0878-4CA0-BDC0-03DBDB077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9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B5C8C351-69E7-40EA-8BB0-81BCE76B8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90E08A6B-C471-49C2-A2A8-7D55731731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57D733FF-FDBC-4E49-B39B-3CA597782F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1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B4B20FF2-1CB2-4CDF-8F57-556316A4A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683596DF-EF1D-4C8D-8938-2B21013ED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5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1FECF744-61A4-418C-94F0-EA8C54A898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A68D36ED-A6BA-438D-8900-2E22D71FF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2E97C0A4-0878-4CA0-BDC0-03DBDB077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89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6 (1° Tri 2023) - Infolección</dc:title>
  <dc:creator>Eleandro Borel</dc:creator>
  <cp:keywords>Lección 6 (1° Tri 2023) - Infolección</cp:keywords>
  <cp:lastModifiedBy>Lele</cp:lastModifiedBy>
  <cp:revision>1</cp:revision>
  <dcterms:created xsi:type="dcterms:W3CDTF">2023-02-10T16:30:59Z</dcterms:created>
  <dcterms:modified xsi:type="dcterms:W3CDTF">2023-02-10T16:32:30Z</dcterms:modified>
</cp:coreProperties>
</file>