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DA4A3-8F87-4496-9CF4-91C610E5D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9BA083-5E1C-4918-AB19-AB97A28D6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F8E3F1-90ED-4CED-9307-2F0D672A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79C6FA-60BE-4886-B83C-D083E9F4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7D55D2-0F01-4961-97BA-3D880EF2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7765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36CBC-7689-44C7-BE83-1AFF1D33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EADE19-D0A6-4B8E-B6AD-1754447C5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59BA2-C14E-4D63-82CE-B98F83F6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4369A5-D619-47F5-B5BB-FC1675CF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D76997-DD2B-478B-992E-3671EB29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7481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4055D1-96FB-4C45-9949-347FA01E6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923A69-00BA-4BF6-BF21-6A7A7B9F2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0C04CC-1626-4322-BF92-D387BCFA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A7CC2-F673-4F5F-BFB3-BB50AA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25DD85-D8D2-4985-AAE2-1B42BAED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3442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92DDB-3A66-4B87-B21C-E3E8492A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530084-D216-4624-8924-747C5FDC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52718-424C-4EAE-AFCF-297416E9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FFE8DE-C72C-41FB-8D37-E849D64E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A42CFA-62AE-459E-B974-BB5DA091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1039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E9608-C70E-4FC6-80FC-B349A375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D9B9C9-A4DD-49F4-883E-20F195F82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3BEB99-DBAC-450E-8282-74701EE8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B154E0-F50E-451F-9639-0D16ADBD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DC7519-F555-4E74-9970-6D771A10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269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5541A-F1B5-4DE2-A299-A7A9779B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7A3BCF-599A-48FC-B5E9-2E79026A9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D39AC4-9577-4FF8-82B6-17150BFE7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F0802A-E609-4754-97FD-D256C564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876BAD-D7F1-4DC2-8FB7-DB932279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4E2A0-00F3-4E6B-8AF3-4E243755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640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E4F1C-B1FF-4808-A722-F9567587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9BDEDC-BC90-46B6-AD0C-4A81A0717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AAC332-856D-499B-AE7A-32911347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242E54-2674-4153-8677-A5D3A3CF7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CD1555-4C6B-4863-ADDE-A9C2EE31C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ECD05D-0A39-413F-B452-5EAF224E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8A7BD2-1168-4065-9655-BFCA637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50917A-E8B2-4712-8CF7-005DA43A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6182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0CD41-B0C3-4621-AEA5-A156B141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685D6E-8655-48ED-963A-C5BFE573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252564-F63A-4716-98E5-1F8A44D5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290078-CBBA-4EA2-908A-F71D74CC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2086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BB2A69-60AA-4461-80C2-03B94553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1CD74-1D4E-450C-A40F-962A1C58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AD7878-E766-42A4-8FD2-D0CBA08D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6629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79ADE-59E8-43D9-9E7C-BFC5229B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1E560-9C8F-47DD-8489-E9791834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C0ADB-03AA-41D7-985A-42C449819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84E293-21D6-4E1B-BBDA-76332FF4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D0AA07-5435-4E2C-AE08-4D7B8ED8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3BE97F-9493-4185-ABCF-37DB4293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787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F77FE-BB6D-47A2-9B91-128597E3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E4AE99-83B4-4AAD-A3E8-6E87039BC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E948FB-C7D6-4E5A-90CA-BEB196A60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F5153A-937D-47FE-990D-4E5AEA0F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64C763-0B97-4BD7-BB5A-A05265D3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A0BF34-2EF7-4C8A-878F-F907A85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6796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0ED75E-AF7C-4A6B-96B7-5205B4E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C6581C-EAD0-49B6-9098-4EC23D65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3859C-9712-481C-AB42-BA3CB860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EA4C-2643-4474-95DF-B4E30ABF708F}" type="datetimeFigureOut">
              <a:rPr lang="es-PY" smtClean="0"/>
              <a:t>4/2/2023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BBEE5-B55A-4DE3-B6FC-2B36C8EB6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6746C-ADC1-44B2-AD65-F0A3F738B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8742-48C2-47D5-AF36-7FFF7FC6EE4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46446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1F69549-5C60-42CA-8377-A63F1E9779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1F69549-5C60-42CA-8377-A63F1E9779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4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6E73C10-FFB0-48F4-A843-58A48BD0F1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E8593FAD-9E42-46C3-937D-EA55A61FB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104FC77-7B3C-4DC8-A681-7B38D7D64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6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8182DDE-D0C9-46F8-A92F-039A91F6DE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4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AC36760-C849-497B-9270-456EB79F0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5F1238F1-54A1-4146-9458-2EF601CC28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EAA0C2C5-A2C3-44E4-ABD7-BFBD5169B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4E0D019B-48AB-426A-B15C-FC56172C74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98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5 (1° Tri 2023) - Infolección</dc:title>
  <dc:creator>Eleandro Borel</dc:creator>
  <cp:keywords>Lección 5 (1° Tri 2023) - Infolección</cp:keywords>
  <cp:lastModifiedBy>Lele</cp:lastModifiedBy>
  <cp:revision>1</cp:revision>
  <dcterms:created xsi:type="dcterms:W3CDTF">2023-02-04T07:19:34Z</dcterms:created>
  <dcterms:modified xsi:type="dcterms:W3CDTF">2023-02-04T07:22:25Z</dcterms:modified>
</cp:coreProperties>
</file>