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BF367E-4F40-4906-8D1D-F1F068582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949515-0F30-4C69-8995-78DC58E16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258680-E58A-4E3E-9717-86D49921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5C6D-479E-461C-AB6B-606A8E740300}" type="datetimeFigureOut">
              <a:rPr lang="es-PY" smtClean="0"/>
              <a:t>27/1/2023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F368E2-B6A8-4139-9424-5301FA46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37BD4-D215-4DDE-9E82-2276B23E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40D3-87CD-4FFC-A862-0B4424FF10D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6549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378C44-3C60-419C-821F-A82B93D7C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E5AAA1-1A9F-402A-91DE-AF14C29E8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7F0990-373E-4A97-B271-E8708A148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5C6D-479E-461C-AB6B-606A8E740300}" type="datetimeFigureOut">
              <a:rPr lang="es-PY" smtClean="0"/>
              <a:t>27/1/2023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5F6E7A-960F-4C8A-BDB3-36E075F0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093E71-215F-4E38-9F54-27A8E4CD0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40D3-87CD-4FFC-A862-0B4424FF10D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6980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DDE607-0DC4-4018-8C9F-B824FCE9D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8188A3-8C56-4D49-AD2B-DC9791D41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300905-E578-4118-B228-3030FA29B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5C6D-479E-461C-AB6B-606A8E740300}" type="datetimeFigureOut">
              <a:rPr lang="es-PY" smtClean="0"/>
              <a:t>27/1/2023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231322-FC30-4861-9496-2335A11D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3AF813-5DA0-4886-93B5-61FA37DD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40D3-87CD-4FFC-A862-0B4424FF10D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1769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4BB960-B09C-4228-BBC9-AD9A754D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FCB2A2-AF87-4B3E-B3DB-3144EF6A7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26A077-5DC2-4057-B825-E98B1CB2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5C6D-479E-461C-AB6B-606A8E740300}" type="datetimeFigureOut">
              <a:rPr lang="es-PY" smtClean="0"/>
              <a:t>27/1/2023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F3F6A1-76EE-4333-B2DB-A3CF6E8B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8E1F5F-D7A0-4F7C-953A-E989DC80A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40D3-87CD-4FFC-A862-0B4424FF10D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4838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EB81DE-532B-4B2D-BBE7-A1CC5C080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708730-43FD-4C74-8BD5-08275B2A3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5B2D54-A45C-46E1-BF3C-00D493D2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5C6D-479E-461C-AB6B-606A8E740300}" type="datetimeFigureOut">
              <a:rPr lang="es-PY" smtClean="0"/>
              <a:t>27/1/2023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E1851F-2E48-4513-9BAC-C9A4F186F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F615-42D2-4F76-A4FA-A13F8C9A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40D3-87CD-4FFC-A862-0B4424FF10D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1198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CA4EAF-23F5-442C-AA5D-D931CB77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AD95F2-7423-4BD5-BFD3-F1B1C11BE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064C5C-5895-41D9-8BB6-43DC187BC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E03E57-B59D-498B-8046-998B5A9B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5C6D-479E-461C-AB6B-606A8E740300}" type="datetimeFigureOut">
              <a:rPr lang="es-PY" smtClean="0"/>
              <a:t>27/1/2023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E9FF9A-574A-4F56-876A-99664D5B7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F3172C-0186-4189-B391-2EF07C61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40D3-87CD-4FFC-A862-0B4424FF10D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665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BC602-C9CC-4975-A7DD-50E61541F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03675E-139E-42AC-8B28-4B7C6D982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37183F-7FF3-4898-81F9-C9D77CBD3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EFDC9E6-0F65-4EAD-9C7A-9B79C7935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6C5A418-2924-446C-9DA8-FA88F64A9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49C0F33-EA56-4CBE-A4BC-D26AFBFD9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5C6D-479E-461C-AB6B-606A8E740300}" type="datetimeFigureOut">
              <a:rPr lang="es-PY" smtClean="0"/>
              <a:t>27/1/2023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70D32F-BB9B-4E90-8A22-DF7AB88E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F015AF0-D78F-49BB-AE5E-E3629A2D0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40D3-87CD-4FFC-A862-0B4424FF10D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4107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F0770-2510-4E0D-9270-6E6EB2B1C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BA246C-023B-4D77-97B7-ECCC13D59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5C6D-479E-461C-AB6B-606A8E740300}" type="datetimeFigureOut">
              <a:rPr lang="es-PY" smtClean="0"/>
              <a:t>27/1/2023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EEEBB43-41D4-4BFE-94C9-375719EA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CA027A-6781-4667-8896-BCA0B6ED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40D3-87CD-4FFC-A862-0B4424FF10D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5745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355AF2F-6D8B-4C66-A192-06EBF9E9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5C6D-479E-461C-AB6B-606A8E740300}" type="datetimeFigureOut">
              <a:rPr lang="es-PY" smtClean="0"/>
              <a:t>27/1/2023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82251AD-A184-4F69-ABEC-8CF492842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7E9F7B-610F-4263-8FE9-3CDF3510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40D3-87CD-4FFC-A862-0B4424FF10D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9351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F0423-3466-4B67-8C5D-16B455785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81E14-046E-4A06-B31F-7299DC665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F0F3D8-B0F1-4A1D-80C7-0C8986E50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9F3910-29D3-4F49-8432-42C602BE8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5C6D-479E-461C-AB6B-606A8E740300}" type="datetimeFigureOut">
              <a:rPr lang="es-PY" smtClean="0"/>
              <a:t>27/1/2023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E60C7-E348-441F-939B-ED984740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5AAD99-68CC-4848-A0AA-9EE7C9E1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40D3-87CD-4FFC-A862-0B4424FF10D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1889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A5490-7962-412E-86D6-458344A4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36E7B26-1B85-4A8C-9489-7A0A98CA9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E184CE-2C1A-4363-8B89-C8E5020BC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118C89-EDC4-409C-B3A3-4BB1E5E18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5C6D-479E-461C-AB6B-606A8E740300}" type="datetimeFigureOut">
              <a:rPr lang="es-PY" smtClean="0"/>
              <a:t>27/1/2023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B50C4-CCDF-4C62-A6BB-0257F4EE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FE1E63-FE7E-4CD8-A7FE-98E6B1BF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40D3-87CD-4FFC-A862-0B4424FF10D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9407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9927A12-2298-473D-BC2F-1A85B4DEB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A19659-A81A-4BAE-936C-EE72DB21B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F3319F-91E6-47A6-83E7-4A6A15B9C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65C6D-479E-461C-AB6B-606A8E740300}" type="datetimeFigureOut">
              <a:rPr lang="es-PY" smtClean="0"/>
              <a:t>27/1/2023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4E9E66-102A-43B9-A211-33CA42865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EBBA0B-FA3A-43CA-8619-5FF1C6E8D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F40D3-87CD-4FFC-A862-0B4424FF10D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50848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3B302020-7908-4909-84B7-4975AF4807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09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3B302020-7908-4909-84B7-4975AF4807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0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4F6D6EEE-42D2-4DEB-BD99-1C69C1FECB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3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23E3B9A0-E63D-4E18-8FFF-E2ED922D6B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5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7AA855AF-B00D-46A7-8C95-B52A7B7337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5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5CA5ED29-77B4-4BB6-A0A4-B18BC272C7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46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D4781868-9721-4891-93EE-C4FEEBB45E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34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B87138E9-CCD3-44AC-AA4E-C23E781B1C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4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918C8CE8-E1D8-465A-976D-62F708011F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2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F0D9B34D-C175-426A-A9E2-90F90D8001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57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4 (1° Tri 2023) - Infolección</dc:title>
  <dc:creator>Eleandro Borel</dc:creator>
  <cp:keywords>Lección 4 (1° Tri 2023) - Infolección</cp:keywords>
  <cp:lastModifiedBy>Lele</cp:lastModifiedBy>
  <cp:revision>1</cp:revision>
  <dcterms:created xsi:type="dcterms:W3CDTF">2023-01-27T09:00:39Z</dcterms:created>
  <dcterms:modified xsi:type="dcterms:W3CDTF">2023-01-27T09:01:17Z</dcterms:modified>
</cp:coreProperties>
</file>