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69E3-7EC4-4C0A-8115-1CC71C753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5FB808-0607-4822-AC2E-D93CDA5EE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D72FE5-F8E5-4ECC-BC49-9625C076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F249CC-0FE5-497E-9FC1-BAE1DA52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0D2272-1D9C-424B-8149-136EEB93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14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2F4B6-6B02-4A26-9E66-F8621BDE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0263A-D6B5-4EB1-909A-167A23495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48C3D-10ED-438F-92D8-1D9446E4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53829-E58D-417B-A4FA-3E73594C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D520A-61CD-4C3E-9803-760F844D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6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CCECCE-24E3-4AB7-ACB9-A73F61E3F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F68950-9F39-4271-8C61-596ACED4D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9768F-ED30-416F-91B3-075238DD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FEC41-2ABC-4987-9397-1900E268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71ED4-851A-4556-B987-BE45D103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8952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D4D28-583B-4721-BAE8-8BA92604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E81EC-2566-46C0-B890-704D7E98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67FDD-F04F-487F-935F-E1E981F7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91DBA-5803-4E9B-A35C-606A5BF0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CB57-DC5E-4010-8D4B-8A5FB6FF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1365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D4FF7-3D1C-4A22-AD58-D17762DB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63AB9-7D21-4839-9C62-74049B65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28D11F-F8A3-46F1-A596-4BF33637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3F7BD-CF33-4F87-A3A2-0D7116FD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93BA8C-EB87-435E-970E-072F0DCA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4442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DF38A-ED02-4ED7-B146-17704AFC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E4C62-5FB6-4D40-892F-6AA78971F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34B638-C1BD-44C4-B06E-424D9B79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DB60EE-472B-4CD0-B9BB-F394C42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92D99D-57FC-4F12-A816-F668EC4F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9E9D8A-8D66-4B85-B5BE-48C892C1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85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AA213-B127-4129-8E36-24E2BA7F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A6E0D-9070-4B6D-9EE6-6B8289CE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EC4041-0511-486F-90EE-563CC25A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B726B9-5670-490D-A48B-DDB9AB185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3A5C71-D311-40A3-89D9-C583686DE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9676A1-645D-4B3C-BD2A-96BFFC23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EADB63-731B-44E5-8BCC-34795F3A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7CA8E2-DEB6-4076-AA01-B21DA7EF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70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DDE44-4598-40F5-8175-0B303F85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2B2A67-A46F-45B8-BE0C-E528D2C0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44FD61-9296-45DF-95F9-89559B44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9ECE4B-8063-4820-8D4F-FAECDBC3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61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E6BE08-B739-4891-B9DB-0F15E8D0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8275E1-0985-4BB3-89A3-2AAE5F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868665-A8AA-40DE-A057-DE70E8BA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308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B2CD1-6095-4976-89C8-66ED455A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7081F-F8AF-43D2-8171-E654E1BB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0E673D-9744-4E9B-8DE5-D571E8249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BB198-544F-47F1-8057-DC774C8F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D93DFD-F606-40F0-9A5F-7633CF27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BFF2-4828-46B5-8FC4-FBC09CAB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579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9E69D-8223-4B65-AD7A-6736F625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7C8C9-ED98-4354-B7FB-31F68F48E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153583-9425-4B8D-B8FF-2CD1BEECC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10C11F-E973-4578-B9A0-6F343AFB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C8840C-CAA7-4933-B322-5174D4D3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86D9B-C916-43CF-9318-F711C7DD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62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D9C312-9CF3-49AE-B3D1-CD375970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B56BA-F5BC-4F78-8E31-3A6D8785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3768D3-0730-4429-8615-965093302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A708-4F87-40A0-99FD-CAE24004D466}" type="datetimeFigureOut">
              <a:rPr lang="es-PY" smtClean="0"/>
              <a:t>20/1/2023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C290B-2D52-4AC6-BFF2-38AF20C1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8810F-E89B-4609-946A-693E49426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BACD-9374-4D54-A46C-87884726776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9724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55104CC-72B3-4811-9207-5AA121825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EB038A2-7DC5-481C-BFAC-4EB02EFBD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157E19CB-6C93-4952-A702-8D96CD5C8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1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205EF27-58BA-427D-833E-44301F574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8B215CB8-7EE0-44D0-8C2E-F8CEC4D666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6632D13D-9F97-4A23-B1FA-DBF5F22306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D8F0E027-84D0-401A-BD33-2FBF930C9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0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5023822-2FC3-4AE2-9045-C30A65441F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2010D5F-6101-400E-8ED8-EAFDAC89C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383D542E-B58B-4BE9-BEC7-F107700639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3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 (1° Tri 2023) - Infolección</dc:title>
  <dc:creator>Eleandro Borel</dc:creator>
  <cp:keywords>Lección 3 (1° Tri 2023) - Infolección</cp:keywords>
  <cp:lastModifiedBy>Lele B</cp:lastModifiedBy>
  <cp:revision>1</cp:revision>
  <dcterms:created xsi:type="dcterms:W3CDTF">2023-01-20T19:20:26Z</dcterms:created>
  <dcterms:modified xsi:type="dcterms:W3CDTF">2023-01-20T19:20:53Z</dcterms:modified>
</cp:coreProperties>
</file>