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0FBF2-14E5-4BD6-B805-B52CB3B3E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C34F37-BCDB-4180-B9E1-99754D8EE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B30F-2C00-4438-A0EC-F2224B8A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590AF9-D447-4CA8-A284-CCF97C3E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68C564-A4A5-4B5B-B5D7-97AEBDFF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8809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737CA-3727-4433-B742-7F277B0E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463B3F-5ACA-4679-927B-B644026D5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B1B452-1CCE-46B4-B388-73E3B32F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6FCB9-EA9B-491D-A5A3-99B936D8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48A55-497D-453E-9E7D-5DEDBC34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3174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E5525D-5FCF-4514-B2AA-FB72B22B2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63737F-C746-41FB-AFAB-1D53075C4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68DC4-EB39-4BE6-98D6-33EFAA12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F9DF1-F345-4444-AA5D-29EB5E03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A3361-9CF8-44E0-B00B-BF8261F3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735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9F752-3C8C-46EB-B429-24F3CCE6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78CC9-D64A-47C0-8E3A-6EF2813F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7E65A-330E-4B30-B421-E6C51B39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6ACAC-0E04-48C8-8007-9346A867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0707CE-4FF4-4F9F-B2B6-DDA88676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081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5C72E-2861-4213-9B26-91006998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8C4D67-30BA-447C-A031-77E38BB36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AF409-3480-4F93-AB9D-781A4EDF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6221A-35D8-4894-88D8-1F6BF5F6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E7D7E9-C6A5-429D-B690-70803E71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2201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BF92A-2979-4990-BC7C-FE457FA3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50EDE-8665-45F5-AB98-0C682E903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6F27EA-1806-4D84-95D2-55E1A83F4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D9CF52-ADB9-4572-A45F-AE2CF543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77E5-63CA-47B9-8CB8-9DA90EE8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543BB-9480-4385-9F59-843C0D83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421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5A677-1730-4207-9B5F-CE2F46C6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040261-60FB-437E-BBFC-6FFE2A75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2BB77-51A2-4235-B389-19B59160C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CA5DA3-1557-407E-AA84-AAFDD372C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2BF601-FE53-4ABB-B677-486D968E9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DBEEBE-A30D-418E-B524-10FCD73E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504F01-0F38-4E85-8D1E-61AF8035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CCA340-78A7-4AC4-AD6F-96FE5038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1551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69BAB-433D-4F40-9FBD-A766557B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B12002-8D6A-4E87-8DFD-17E224E0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593FF4-D5CC-4D70-8E87-1D760EC1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6BF626-4079-466A-B131-D6C5D6D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1679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10BD3D-7E68-4AB7-BD5C-1B9C11EE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B40602-3B2D-4371-8B22-D0D93854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E1FA34-5C7A-4BC2-9FEE-E5A107C7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210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CEF72-AA3B-4D33-AED0-1F1ADA76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8E8EEF-2F72-4013-AE6E-00177297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FA00FA-BDFC-4F25-93A5-9F19AB05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F6B104-47A9-46A4-9A9F-11F7ADC8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FF4A83-E0A1-4870-B631-9BEF01B1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D0C27C-91E6-41E3-BF41-FE91666F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969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2BAC7-4FBB-4859-A3DB-A98FD8B9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70905A-F92D-447F-A40F-26D9A37C8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08566A-ABFE-47DB-9F2D-9AD40C2E7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6D5F2F-4584-437A-9A5B-1159DE4F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EAE34A-8A17-4E5A-9504-2D11BCD9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77FC76-B7A0-48D3-B8E4-FDE8D00D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761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9A6122-CE6F-4CFD-9D18-3F4B8E44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885AF6-2C69-4A79-9B6C-79208EAA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97CD5B-909B-4502-A041-9CAB91188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8374-DB4B-4270-8C8B-074E4E7A91E7}" type="datetimeFigureOut">
              <a:rPr lang="es-PY" smtClean="0"/>
              <a:t>13/1/2023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C4296-5669-42B7-8B1B-B68269FE3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D9189-0CCA-439C-88F1-C94934BE8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099-B6DD-4D88-AEB9-CE737DEFE5A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1183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0011275-A231-4608-9793-49FA32B5A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0011275-A231-4608-9793-49FA32B5A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6AECC50-DFF6-4D5E-87FF-92CE394BD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D8C4E2FF-47FF-477A-BE6B-69DB8684C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86FB0D9-A32C-4A0A-A156-D5AC20D26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1989715-A4F8-471E-8067-D232E4466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9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D6B8EED-2F5F-45DB-BE2D-B36F87D67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38556EE-D95E-431B-A64A-8A0D408D1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6C5AFA9-5061-43DB-94AB-CD6BD9295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BDA73F-368A-4A15-92D5-73C42B70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8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 (1° Tri 2023) - Infolección</dc:title>
  <dc:creator>Eleandro Borel</dc:creator>
  <cp:keywords>Lección 2 (1° Tri 2023) - Infolección</cp:keywords>
  <cp:lastModifiedBy>Lele B</cp:lastModifiedBy>
  <cp:revision>2</cp:revision>
  <dcterms:created xsi:type="dcterms:W3CDTF">2023-01-12T20:13:22Z</dcterms:created>
  <dcterms:modified xsi:type="dcterms:W3CDTF">2023-01-13T12:41:28Z</dcterms:modified>
</cp:coreProperties>
</file>