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48</cp:revision>
  <dcterms:created xsi:type="dcterms:W3CDTF">2021-07-02T20:29:16Z</dcterms:created>
  <dcterms:modified xsi:type="dcterms:W3CDTF">2022-03-25T14:17:51Z</dcterms:modified>
</cp:coreProperties>
</file>