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11/03/2022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3701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11/03/2022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93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11/03/2022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963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11/03/2022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2508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11/03/2022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55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11/03/2022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673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11/03/2022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849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11/03/2022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81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11/03/2022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5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11/03/2022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509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11/03/2022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5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CCBCA-2EC9-4663-93DF-30E664E064AB}" type="datetimeFigureOut">
              <a:rPr lang="pt-BR" smtClean="0"/>
              <a:t>11/03/2022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22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3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5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9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7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5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6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2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8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7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Infoleccion</dc:title>
  <dc:creator>Eleandro Borel</dc:creator>
  <cp:keywords>Infolección</cp:keywords>
  <cp:lastModifiedBy>Lele B</cp:lastModifiedBy>
  <cp:revision>45</cp:revision>
  <dcterms:created xsi:type="dcterms:W3CDTF">2021-07-02T20:29:16Z</dcterms:created>
  <dcterms:modified xsi:type="dcterms:W3CDTF">2022-03-11T15:54:13Z</dcterms:modified>
</cp:coreProperties>
</file>