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howGuides="1"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B55A-B1F5-4627-ACB9-9CAF6953FE02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6336-248E-4E59-AA31-B189D8586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e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6EC6A28-46CA-4EDE-9959-40C3B0A1AC0A}" type="slidenum">
              <a:rPr lang="es-MX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31 de octubre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REVELACIÓN E INSPIRACIÓN</a:t>
            </a:r>
          </a:p>
          <a:p>
            <a:pPr eaLnBrk="1" hangingPunct="1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anose="020B0A04020102020204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Apocalipsis 1:1, 2</a:t>
            </a:r>
          </a:p>
          <a:p>
            <a:pPr algn="just" eaLnBrk="1" hangingPunct="1"/>
            <a:endParaRPr lang="es-MX" sz="2000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4°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anose="020B0A04020102020204" pitchFamily="34" charset="0"/>
              </a:rPr>
              <a:t>Lección 04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" b="1770"/>
          <a:stretch/>
        </p:blipFill>
        <p:spPr>
          <a:xfrm>
            <a:off x="1908175" y="1690613"/>
            <a:ext cx="5470525" cy="3957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SABER: Entender sobre que es revelación e inspiración.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SENTIR: El deseo de ser iluminado por el Espíritu Santo y entender mensajes.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HACER: La decisión de compartir el tema de revelación e inspiración.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Aprendamos a ser, un discípulo que entiende el concepto de revelación e inspiración.</a:t>
            </a:r>
          </a:p>
          <a:p>
            <a:pPr eaLnBrk="1" hangingPunct="1"/>
            <a:r>
              <a:rPr lang="es-ES" sz="2000" u="sng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APRENDIZAJE  POR  NIVELES</a:t>
            </a:r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ES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354330" indent="-354330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anose="020B0604030504040204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anose="020B0604030504040204" pitchFamily="34" charset="0"/>
              </a:rPr>
              <a:t>II.</a:t>
            </a:r>
            <a:r>
              <a:rPr lang="es-MX" sz="2800" b="1">
                <a:latin typeface="Tahoma" panose="020B0604030504040204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anose="020B0604030504040204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anose="020B0604030504040204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anose="020B0604030504040204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¿Qué diferencia hay entre revelación e inspiración?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¿Mediante que medios reveló Dios sus mensajes?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 ¿Por qué fue importantes los mensajes de Dios sean escritas? </a:t>
            </a:r>
            <a:endParaRPr lang="es-MX" sz="24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Revelar es dar a conocer una verdad. “La revelación era el acto vertical de Dios revelando la verdad divina a través de sueños, visiones o instrucciones directas al profeta.”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57)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Las palabras directas de Dios en el monte Sinaí y del Señor Jesucristo, son revelaciones supremas, revelaron en forma audible.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inspiración era el proceso horizontal en el que los profetas, guiados por Dios, transmitían fielmente la verdad revelada a otros, en forma oral o escrito.”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inspiración no obra en las palabras del hombre, sino en el hombre mismo, que está imbuido con pensamientos bajo la influencia del Espíritu Santo. 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193161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III.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¿Qué diferencia hay entre revelación e inspiración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Hebreos 1:1, 2; 2 Timoteo 3:16</a:t>
            </a:r>
          </a:p>
          <a:p>
            <a:endParaRPr lang="es-MX" sz="2000" b="1" dirty="0">
              <a:solidFill>
                <a:srgbClr val="FFCC99"/>
              </a:solidFill>
            </a:endParaRPr>
          </a:p>
          <a:p>
            <a:r>
              <a:rPr lang="es-MX" sz="2000" b="1" dirty="0">
                <a:solidFill>
                  <a:srgbClr val="FFCC99"/>
                </a:solidFill>
              </a:rPr>
              <a:t> , “”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Aparte del medio oral y presencial como lo fue con Adán y Eva, y con el Señor Jesucristo. También se comunica mediante la naturaleza, la historia y nuestra experiencia personal.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Biblia contiene una gran variedad de imágenes verbales y metafóricas; por ejemplo, mediante el sistema de sacrificios del Antiguo Testamento, era una representación del sacrificio de Cristo y de su sacerdocio.”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54)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Mediante el profeta Daniel usa imágenes de animales, con el profeta Ezequiel mediante el maqueta de Jerusalén, hasta con el matrimonio de Oseas.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Eze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4:1; Dan. 7, 8; Ose. 1:2- 9)</a:t>
            </a:r>
            <a:endParaRPr lang="es-ES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anose="020B0604030504040204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Mediante que medios reveló Dios sus mensajes? </a:t>
            </a:r>
            <a:r>
              <a:rPr lang="es-MX" sz="2000" b="1" dirty="0">
                <a:solidFill>
                  <a:srgbClr val="FFCC99"/>
                </a:solidFill>
              </a:rPr>
              <a:t>Ezequiel 4:1- 8</a:t>
            </a:r>
            <a:endParaRPr lang="es-ES" altLang="es-MX" sz="2000" b="1" dirty="0">
              <a:solidFill>
                <a:srgbClr val="FFCC99"/>
              </a:solidFill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786765" y="658241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 </a:t>
            </a:r>
          </a:p>
        </p:txBody>
      </p:sp>
      <p:sp>
        <p:nvSpPr>
          <p:cNvPr id="3" name="Cuadro de texto 2"/>
          <p:cNvSpPr txBox="1"/>
          <p:nvPr/>
        </p:nvSpPr>
        <p:spPr>
          <a:xfrm>
            <a:off x="6804025" y="7059930"/>
            <a:ext cx="2969895" cy="4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escribieron para que quede memoria de lo que escucharon, vieron imágenes de los mensajes de Dios y hechos históricos. Dios ordenó que la escribieran.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Éxo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17:14)</a:t>
            </a:r>
          </a:p>
          <a:p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“El hecho de poner por escrito los mensajes orales hace que perduren y permite su transmisión a lo largo del tiempo.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(GEB 53)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“Comenzando con Moisés, quien escribió los primeros cinco libros de la Biblia, Job y Salmo 90, el Espíritu Santo orientó a los profetas canónicos para que produjeran los escritos que ahora constituyen los 66 libros de la Biblia.”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(Id)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altLang="es-PE" sz="1800" b="1" dirty="0">
              <a:solidFill>
                <a:schemeClr val="accent2">
                  <a:lumMod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Por qué son importantes los mensajes de Dios sean escritos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Éxodo 17:14; Apocalipsis 1:19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deseo de comunicar los mensajes escritos en la Biblia.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	¿Deseas comunicar los mensajes de Dios?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¿Qué haré para compartir esta lección la próxima semana? Crear  oportunidades y compartir sobre como fue la revelación e inspiración de la Biblia. Amén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APLICA:</a:t>
            </a:r>
            <a:br>
              <a:rPr lang="es-MX" sz="2800" b="1" dirty="0">
                <a:latin typeface="Tahoma" panose="020B0604030504040204" pitchFamily="34" charset="0"/>
              </a:rPr>
            </a:br>
            <a:r>
              <a:rPr lang="es-MX" sz="2400" b="1" dirty="0">
                <a:latin typeface="Tahoma" panose="020B0604030504040204" pitchFamily="34" charset="0"/>
              </a:rPr>
              <a:t>¿Qué debo sentir al recibir estos conocimientos?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399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anose="020B0604030504040204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dadivosidad. Alejandrino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anose="020B0604030504040204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pSp>
        <p:nvGrpSpPr>
          <p:cNvPr id="9222" name="Group 3"/>
          <p:cNvGrpSpPr/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2429</TotalTime>
  <Words>714</Words>
  <Application>Microsoft Office PowerPoint</Application>
  <PresentationFormat>Presentación en pantalla (4:3)</PresentationFormat>
  <Paragraphs>67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¿Mediante que medios reveló Dios sus mensajes? Ezequiel 4:1- 8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10604</cp:revision>
  <dcterms:created xsi:type="dcterms:W3CDTF">2007-04-17T14:25:00Z</dcterms:created>
  <dcterms:modified xsi:type="dcterms:W3CDTF">2026-10-26T23:34:24Z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C36EAF89790347C8B5A74C97EB68A925_12</vt:lpwstr>
  </property>
  <property fmtid="{D5CDD505-2E9C-101B-9397-08002B2CF9AE}" pid="3" name="KSOProductBuildVer">
    <vt:lpwstr>3082-12.9.0.21555</vt:lpwstr>
  </property>
</Properties>
</file>