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handoutMasterIdLst>
    <p:handoutMasterId r:id="rId11"/>
  </p:handoutMasterIdLst>
  <p:sldIdLst>
    <p:sldId id="256" r:id="rId2"/>
    <p:sldId id="284" r:id="rId3"/>
    <p:sldId id="265" r:id="rId4"/>
    <p:sldId id="287" r:id="rId5"/>
    <p:sldId id="269" r:id="rId6"/>
    <p:sldId id="282" r:id="rId7"/>
    <p:sldId id="263" r:id="rId8"/>
    <p:sldId id="281" r:id="rId9"/>
  </p:sldIdLst>
  <p:sldSz cx="9144000" cy="6858000" type="screen4x3"/>
  <p:notesSz cx="6858000" cy="9144000"/>
  <p:defaultTextStyle>
    <a:defPPr>
      <a:defRPr lang="es-MX"/>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Sección predeterminada" id="{E71EAABB-2278-4A42-A021-174F358C85A2}">
          <p14:sldIdLst>
            <p14:sldId id="256"/>
            <p14:sldId id="284"/>
            <p14:sldId id="265"/>
            <p14:sldId id="287"/>
          </p14:sldIdLst>
        </p14:section>
        <p14:section name="Sección sin título" id="{9FBCFC46-058C-47EA-A91B-B54E9588554D}">
          <p14:sldIdLst>
            <p14:sldId id="269"/>
            <p14:sldId id="282"/>
            <p14:sldId id="263"/>
            <p14:sldId id="281"/>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FFFF07"/>
    <a:srgbClr val="F2021F"/>
    <a:srgbClr val="F33F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howGuides="1">
      <p:cViewPr varScale="1">
        <p:scale>
          <a:sx n="68" d="100"/>
          <a:sy n="68" d="100"/>
        </p:scale>
        <p:origin x="1470"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1EAB55A-B1F5-4627-ACB9-9CAF6953FE02}" type="datetimeFigureOut">
              <a:rPr lang="es-ES" smtClean="0"/>
              <a:t>06/10/2026</a:t>
            </a:fld>
            <a:endParaRPr lang="es-ES"/>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F36336-248E-4E59-AA31-B189D85868DF}" type="slidenum">
              <a:rPr lang="es-ES" smtClean="0"/>
              <a:t>‹Nº›</a:t>
            </a:fld>
            <a:endParaRPr lang="es-E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D3446F-5817-4C25-929D-4F180A64F446}" type="datetimeFigureOut">
              <a:rPr lang="en-US" smtClean="0"/>
              <a:t>10/6/2026</a:t>
            </a:fld>
            <a:endParaRPr lang="en-U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CF0B65-7D7D-4124-8CC2-64ACEAB319AA}" type="slidenum">
              <a:rPr lang="en-US" smtClean="0"/>
              <a:t>‹Nº›</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88CF0B65-7D7D-4124-8CC2-64ACEAB319AA}"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88CF0B65-7D7D-4124-8CC2-64ACEAB319AA}"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GEB </a:t>
            </a:r>
          </a:p>
        </p:txBody>
      </p:sp>
      <p:sp>
        <p:nvSpPr>
          <p:cNvPr id="4" name="Marcador de número de diapositiva 3"/>
          <p:cNvSpPr>
            <a:spLocks noGrp="1"/>
          </p:cNvSpPr>
          <p:nvPr>
            <p:ph type="sldNum" sz="quarter" idx="10"/>
          </p:nvPr>
        </p:nvSpPr>
        <p:spPr/>
        <p:txBody>
          <a:bodyPr/>
          <a:lstStyle/>
          <a:p>
            <a:fld id="{88CF0B65-7D7D-4124-8CC2-64ACEAB319AA}"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dirty="0"/>
              <a:t> e</a:t>
            </a:r>
            <a:endParaRPr lang="en-US" dirty="0"/>
          </a:p>
        </p:txBody>
      </p:sp>
      <p:sp>
        <p:nvSpPr>
          <p:cNvPr id="4" name="Marcador de número de diapositiva 3"/>
          <p:cNvSpPr>
            <a:spLocks noGrp="1"/>
          </p:cNvSpPr>
          <p:nvPr>
            <p:ph type="sldNum" sz="quarter" idx="10"/>
          </p:nvPr>
        </p:nvSpPr>
        <p:spPr/>
        <p:txBody>
          <a:bodyPr/>
          <a:lstStyle/>
          <a:p>
            <a:fld id="{88CF0B65-7D7D-4124-8CC2-64ACEAB319AA}"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hasCustomPrompt="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8"/>
          <p:cNvSpPr>
            <a:spLocks noGrp="1" noChangeArrowheads="1"/>
          </p:cNvSpPr>
          <p:nvPr>
            <p:ph type="dt" sz="half" idx="10"/>
          </p:nvPr>
        </p:nvSpPr>
        <p:spPr/>
        <p:txBody>
          <a:bodyPr/>
          <a:lstStyle>
            <a:lvl1pPr>
              <a:defRPr/>
            </a:lvl1pPr>
          </a:lstStyle>
          <a:p>
            <a:pPr>
              <a:defRPr/>
            </a:pPr>
            <a:endParaRPr lang="es-MX"/>
          </a:p>
        </p:txBody>
      </p:sp>
      <p:sp>
        <p:nvSpPr>
          <p:cNvPr id="5" name="Rectangle 9"/>
          <p:cNvSpPr>
            <a:spLocks noGrp="1" noChangeArrowheads="1"/>
          </p:cNvSpPr>
          <p:nvPr>
            <p:ph type="ftr" sz="quarter" idx="11"/>
          </p:nvPr>
        </p:nvSpPr>
        <p:spPr/>
        <p:txBody>
          <a:bodyPr/>
          <a:lstStyle>
            <a:lvl1pPr>
              <a:defRPr/>
            </a:lvl1pPr>
          </a:lstStyle>
          <a:p>
            <a:pPr>
              <a:defRPr/>
            </a:pPr>
            <a:endParaRPr lang="es-MX"/>
          </a:p>
        </p:txBody>
      </p:sp>
      <p:sp>
        <p:nvSpPr>
          <p:cNvPr id="6" name="Rectangle 10"/>
          <p:cNvSpPr>
            <a:spLocks noGrp="1" noChangeArrowheads="1"/>
          </p:cNvSpPr>
          <p:nvPr>
            <p:ph type="sldNum" sz="quarter" idx="12"/>
          </p:nvPr>
        </p:nvSpPr>
        <p:spPr/>
        <p:txBody>
          <a:bodyPr/>
          <a:lstStyle>
            <a:lvl1pPr>
              <a:defRPr/>
            </a:lvl1pPr>
          </a:lstStyle>
          <a:p>
            <a:fld id="{3ED0F7BE-E3AA-46EA-A2AF-7CD581104091}" type="slidenum">
              <a:rPr lang="es-MX"/>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hasCustomPrompt="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8"/>
          <p:cNvSpPr>
            <a:spLocks noGrp="1" noChangeArrowheads="1"/>
          </p:cNvSpPr>
          <p:nvPr>
            <p:ph type="dt" sz="half" idx="10"/>
          </p:nvPr>
        </p:nvSpPr>
        <p:spPr/>
        <p:txBody>
          <a:bodyPr/>
          <a:lstStyle>
            <a:lvl1pPr>
              <a:defRPr/>
            </a:lvl1pPr>
          </a:lstStyle>
          <a:p>
            <a:pPr>
              <a:defRPr/>
            </a:pPr>
            <a:endParaRPr lang="es-MX"/>
          </a:p>
        </p:txBody>
      </p:sp>
      <p:sp>
        <p:nvSpPr>
          <p:cNvPr id="5" name="Rectangle 9"/>
          <p:cNvSpPr>
            <a:spLocks noGrp="1" noChangeArrowheads="1"/>
          </p:cNvSpPr>
          <p:nvPr>
            <p:ph type="ftr" sz="quarter" idx="11"/>
          </p:nvPr>
        </p:nvSpPr>
        <p:spPr/>
        <p:txBody>
          <a:bodyPr/>
          <a:lstStyle>
            <a:lvl1pPr>
              <a:defRPr/>
            </a:lvl1pPr>
          </a:lstStyle>
          <a:p>
            <a:pPr>
              <a:defRPr/>
            </a:pPr>
            <a:endParaRPr lang="es-MX"/>
          </a:p>
        </p:txBody>
      </p:sp>
      <p:sp>
        <p:nvSpPr>
          <p:cNvPr id="6" name="Rectangle 10"/>
          <p:cNvSpPr>
            <a:spLocks noGrp="1" noChangeArrowheads="1"/>
          </p:cNvSpPr>
          <p:nvPr>
            <p:ph type="sldNum" sz="quarter" idx="12"/>
          </p:nvPr>
        </p:nvSpPr>
        <p:spPr/>
        <p:txBody>
          <a:bodyPr/>
          <a:lstStyle>
            <a:lvl1pPr>
              <a:defRPr/>
            </a:lvl1pPr>
          </a:lstStyle>
          <a:p>
            <a:fld id="{EA168BFF-7334-4524-B060-8FA62EB200FE}" type="slidenum">
              <a:rPr lang="es-MX"/>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hasCustomPrompt="1"/>
          </p:nvPr>
        </p:nvSpPr>
        <p:spPr>
          <a:xfrm>
            <a:off x="6096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hasCustomPrompt="1"/>
          </p:nvPr>
        </p:nvSpPr>
        <p:spPr>
          <a:xfrm>
            <a:off x="46482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8"/>
          <p:cNvSpPr>
            <a:spLocks noGrp="1" noChangeArrowheads="1"/>
          </p:cNvSpPr>
          <p:nvPr>
            <p:ph type="dt" sz="half" idx="10"/>
          </p:nvPr>
        </p:nvSpPr>
        <p:spPr/>
        <p:txBody>
          <a:bodyPr/>
          <a:lstStyle>
            <a:lvl1pPr>
              <a:defRPr/>
            </a:lvl1pPr>
          </a:lstStyle>
          <a:p>
            <a:pPr>
              <a:defRPr/>
            </a:pPr>
            <a:endParaRPr lang="es-MX"/>
          </a:p>
        </p:txBody>
      </p:sp>
      <p:sp>
        <p:nvSpPr>
          <p:cNvPr id="6" name="Rectangle 9"/>
          <p:cNvSpPr>
            <a:spLocks noGrp="1" noChangeArrowheads="1"/>
          </p:cNvSpPr>
          <p:nvPr>
            <p:ph type="ftr" sz="quarter" idx="11"/>
          </p:nvPr>
        </p:nvSpPr>
        <p:spPr/>
        <p:txBody>
          <a:bodyPr/>
          <a:lstStyle>
            <a:lvl1pPr>
              <a:defRPr/>
            </a:lvl1pPr>
          </a:lstStyle>
          <a:p>
            <a:pPr>
              <a:defRPr/>
            </a:pPr>
            <a:endParaRPr lang="es-MX"/>
          </a:p>
        </p:txBody>
      </p:sp>
      <p:sp>
        <p:nvSpPr>
          <p:cNvPr id="7" name="Rectangle 10"/>
          <p:cNvSpPr>
            <a:spLocks noGrp="1" noChangeArrowheads="1"/>
          </p:cNvSpPr>
          <p:nvPr>
            <p:ph type="sldNum" sz="quarter" idx="12"/>
          </p:nvPr>
        </p:nvSpPr>
        <p:spPr/>
        <p:txBody>
          <a:bodyPr/>
          <a:lstStyle>
            <a:lvl1pPr>
              <a:defRPr/>
            </a:lvl1pPr>
          </a:lstStyle>
          <a:p>
            <a:fld id="{0329015A-E9DF-4999-BA96-80B4C3B68754}" type="slidenum">
              <a:rPr lang="es-MX"/>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8"/>
          <p:cNvSpPr>
            <a:spLocks noGrp="1" noChangeArrowheads="1"/>
          </p:cNvSpPr>
          <p:nvPr>
            <p:ph type="dt" sz="half" idx="10"/>
          </p:nvPr>
        </p:nvSpPr>
        <p:spPr/>
        <p:txBody>
          <a:bodyPr/>
          <a:lstStyle>
            <a:lvl1pPr>
              <a:defRPr/>
            </a:lvl1pPr>
          </a:lstStyle>
          <a:p>
            <a:pPr>
              <a:defRPr/>
            </a:pPr>
            <a:endParaRPr lang="es-MX"/>
          </a:p>
        </p:txBody>
      </p:sp>
      <p:sp>
        <p:nvSpPr>
          <p:cNvPr id="8" name="Rectangle 9"/>
          <p:cNvSpPr>
            <a:spLocks noGrp="1" noChangeArrowheads="1"/>
          </p:cNvSpPr>
          <p:nvPr>
            <p:ph type="ftr" sz="quarter" idx="11"/>
          </p:nvPr>
        </p:nvSpPr>
        <p:spPr/>
        <p:txBody>
          <a:bodyPr/>
          <a:lstStyle>
            <a:lvl1pPr>
              <a:defRPr/>
            </a:lvl1pPr>
          </a:lstStyle>
          <a:p>
            <a:pPr>
              <a:defRPr/>
            </a:pPr>
            <a:endParaRPr lang="es-MX"/>
          </a:p>
        </p:txBody>
      </p:sp>
      <p:sp>
        <p:nvSpPr>
          <p:cNvPr id="9" name="Rectangle 10"/>
          <p:cNvSpPr>
            <a:spLocks noGrp="1" noChangeArrowheads="1"/>
          </p:cNvSpPr>
          <p:nvPr>
            <p:ph type="sldNum" sz="quarter" idx="12"/>
          </p:nvPr>
        </p:nvSpPr>
        <p:spPr/>
        <p:txBody>
          <a:bodyPr/>
          <a:lstStyle>
            <a:lvl1pPr>
              <a:defRPr/>
            </a:lvl1pPr>
          </a:lstStyle>
          <a:p>
            <a:fld id="{CC867857-65F8-4624-9800-9A1D2E106D71}" type="slidenum">
              <a:rPr lang="es-MX"/>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8"/>
          <p:cNvSpPr>
            <a:spLocks noGrp="1" noChangeArrowheads="1"/>
          </p:cNvSpPr>
          <p:nvPr>
            <p:ph type="dt" sz="half" idx="10"/>
          </p:nvPr>
        </p:nvSpPr>
        <p:spPr/>
        <p:txBody>
          <a:bodyPr/>
          <a:lstStyle>
            <a:lvl1pPr>
              <a:defRPr/>
            </a:lvl1pPr>
          </a:lstStyle>
          <a:p>
            <a:pPr>
              <a:defRPr/>
            </a:pPr>
            <a:endParaRPr lang="es-MX"/>
          </a:p>
        </p:txBody>
      </p:sp>
      <p:sp>
        <p:nvSpPr>
          <p:cNvPr id="4" name="Rectangle 9"/>
          <p:cNvSpPr>
            <a:spLocks noGrp="1" noChangeArrowheads="1"/>
          </p:cNvSpPr>
          <p:nvPr>
            <p:ph type="ftr" sz="quarter" idx="11"/>
          </p:nvPr>
        </p:nvSpPr>
        <p:spPr/>
        <p:txBody>
          <a:bodyPr/>
          <a:lstStyle>
            <a:lvl1pPr>
              <a:defRPr/>
            </a:lvl1pPr>
          </a:lstStyle>
          <a:p>
            <a:pPr>
              <a:defRPr/>
            </a:pPr>
            <a:endParaRPr lang="es-MX"/>
          </a:p>
        </p:txBody>
      </p:sp>
      <p:sp>
        <p:nvSpPr>
          <p:cNvPr id="5" name="Rectangle 10"/>
          <p:cNvSpPr>
            <a:spLocks noGrp="1" noChangeArrowheads="1"/>
          </p:cNvSpPr>
          <p:nvPr>
            <p:ph type="sldNum" sz="quarter" idx="12"/>
          </p:nvPr>
        </p:nvSpPr>
        <p:spPr/>
        <p:txBody>
          <a:bodyPr/>
          <a:lstStyle>
            <a:lvl1pPr>
              <a:defRPr/>
            </a:lvl1pPr>
          </a:lstStyle>
          <a:p>
            <a:fld id="{64F4103F-56A9-456A-BBC1-4F8FE456CDB3}" type="slidenum">
              <a:rPr lang="es-MX"/>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p:txBody>
          <a:bodyPr/>
          <a:lstStyle>
            <a:lvl1pPr>
              <a:defRPr/>
            </a:lvl1pPr>
          </a:lstStyle>
          <a:p>
            <a:pPr>
              <a:defRPr/>
            </a:pPr>
            <a:endParaRPr lang="es-MX"/>
          </a:p>
        </p:txBody>
      </p:sp>
      <p:sp>
        <p:nvSpPr>
          <p:cNvPr id="3" name="Rectangle 9"/>
          <p:cNvSpPr>
            <a:spLocks noGrp="1" noChangeArrowheads="1"/>
          </p:cNvSpPr>
          <p:nvPr>
            <p:ph type="ftr" sz="quarter" idx="11"/>
          </p:nvPr>
        </p:nvSpPr>
        <p:spPr/>
        <p:txBody>
          <a:bodyPr/>
          <a:lstStyle>
            <a:lvl1pPr>
              <a:defRPr/>
            </a:lvl1pPr>
          </a:lstStyle>
          <a:p>
            <a:pPr>
              <a:defRPr/>
            </a:pPr>
            <a:endParaRPr lang="es-MX"/>
          </a:p>
        </p:txBody>
      </p:sp>
      <p:sp>
        <p:nvSpPr>
          <p:cNvPr id="4" name="Rectangle 10"/>
          <p:cNvSpPr>
            <a:spLocks noGrp="1" noChangeArrowheads="1"/>
          </p:cNvSpPr>
          <p:nvPr>
            <p:ph type="sldNum" sz="quarter" idx="12"/>
          </p:nvPr>
        </p:nvSpPr>
        <p:spPr/>
        <p:txBody>
          <a:bodyPr/>
          <a:lstStyle>
            <a:lvl1pPr>
              <a:defRPr/>
            </a:lvl1pPr>
          </a:lstStyle>
          <a:p>
            <a:fld id="{609F1150-F025-40A1-8C0E-A093890BB6AB}" type="slidenum">
              <a:rPr lang="es-MX"/>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8"/>
          <p:cNvSpPr>
            <a:spLocks noGrp="1" noChangeArrowheads="1"/>
          </p:cNvSpPr>
          <p:nvPr>
            <p:ph type="dt" sz="half" idx="10"/>
          </p:nvPr>
        </p:nvSpPr>
        <p:spPr/>
        <p:txBody>
          <a:bodyPr/>
          <a:lstStyle>
            <a:lvl1pPr>
              <a:defRPr/>
            </a:lvl1pPr>
          </a:lstStyle>
          <a:p>
            <a:pPr>
              <a:defRPr/>
            </a:pPr>
            <a:endParaRPr lang="es-MX"/>
          </a:p>
        </p:txBody>
      </p:sp>
      <p:sp>
        <p:nvSpPr>
          <p:cNvPr id="6" name="Rectangle 9"/>
          <p:cNvSpPr>
            <a:spLocks noGrp="1" noChangeArrowheads="1"/>
          </p:cNvSpPr>
          <p:nvPr>
            <p:ph type="ftr" sz="quarter" idx="11"/>
          </p:nvPr>
        </p:nvSpPr>
        <p:spPr/>
        <p:txBody>
          <a:bodyPr/>
          <a:lstStyle>
            <a:lvl1pPr>
              <a:defRPr/>
            </a:lvl1pPr>
          </a:lstStyle>
          <a:p>
            <a:pPr>
              <a:defRPr/>
            </a:pPr>
            <a:endParaRPr lang="es-MX"/>
          </a:p>
        </p:txBody>
      </p:sp>
      <p:sp>
        <p:nvSpPr>
          <p:cNvPr id="7" name="Rectangle 10"/>
          <p:cNvSpPr>
            <a:spLocks noGrp="1" noChangeArrowheads="1"/>
          </p:cNvSpPr>
          <p:nvPr>
            <p:ph type="sldNum" sz="quarter" idx="12"/>
          </p:nvPr>
        </p:nvSpPr>
        <p:spPr/>
        <p:txBody>
          <a:bodyPr/>
          <a:lstStyle>
            <a:lvl1pPr>
              <a:defRPr/>
            </a:lvl1pPr>
          </a:lstStyle>
          <a:p>
            <a:fld id="{2DD5691C-32EC-415A-9C86-A5A11EA90AD1}" type="slidenum">
              <a:rPr lang="es-MX"/>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3 Marcador de texto"/>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8"/>
          <p:cNvSpPr>
            <a:spLocks noGrp="1" noChangeArrowheads="1"/>
          </p:cNvSpPr>
          <p:nvPr>
            <p:ph type="dt" sz="half" idx="10"/>
          </p:nvPr>
        </p:nvSpPr>
        <p:spPr/>
        <p:txBody>
          <a:bodyPr/>
          <a:lstStyle>
            <a:lvl1pPr>
              <a:defRPr/>
            </a:lvl1pPr>
          </a:lstStyle>
          <a:p>
            <a:pPr>
              <a:defRPr/>
            </a:pPr>
            <a:endParaRPr lang="es-MX"/>
          </a:p>
        </p:txBody>
      </p:sp>
      <p:sp>
        <p:nvSpPr>
          <p:cNvPr id="6" name="Rectangle 9"/>
          <p:cNvSpPr>
            <a:spLocks noGrp="1" noChangeArrowheads="1"/>
          </p:cNvSpPr>
          <p:nvPr>
            <p:ph type="ftr" sz="quarter" idx="11"/>
          </p:nvPr>
        </p:nvSpPr>
        <p:spPr/>
        <p:txBody>
          <a:bodyPr/>
          <a:lstStyle>
            <a:lvl1pPr>
              <a:defRPr/>
            </a:lvl1pPr>
          </a:lstStyle>
          <a:p>
            <a:pPr>
              <a:defRPr/>
            </a:pPr>
            <a:endParaRPr lang="es-MX"/>
          </a:p>
        </p:txBody>
      </p:sp>
      <p:sp>
        <p:nvSpPr>
          <p:cNvPr id="7" name="Rectangle 10"/>
          <p:cNvSpPr>
            <a:spLocks noGrp="1" noChangeArrowheads="1"/>
          </p:cNvSpPr>
          <p:nvPr>
            <p:ph type="sldNum" sz="quarter" idx="12"/>
          </p:nvPr>
        </p:nvSpPr>
        <p:spPr/>
        <p:txBody>
          <a:bodyPr/>
          <a:lstStyle>
            <a:lvl1pPr>
              <a:defRPr/>
            </a:lvl1pPr>
          </a:lstStyle>
          <a:p>
            <a:fld id="{0D6CC3B3-BC7B-4C19-A548-5E4108AA5E31}" type="slidenum">
              <a:rPr lang="es-MX"/>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hasCustomPrompt="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8"/>
          <p:cNvSpPr>
            <a:spLocks noGrp="1" noChangeArrowheads="1"/>
          </p:cNvSpPr>
          <p:nvPr>
            <p:ph type="dt" sz="half" idx="10"/>
          </p:nvPr>
        </p:nvSpPr>
        <p:spPr/>
        <p:txBody>
          <a:bodyPr/>
          <a:lstStyle>
            <a:lvl1pPr>
              <a:defRPr/>
            </a:lvl1pPr>
          </a:lstStyle>
          <a:p>
            <a:pPr>
              <a:defRPr/>
            </a:pPr>
            <a:endParaRPr lang="es-MX"/>
          </a:p>
        </p:txBody>
      </p:sp>
      <p:sp>
        <p:nvSpPr>
          <p:cNvPr id="5" name="Rectangle 9"/>
          <p:cNvSpPr>
            <a:spLocks noGrp="1" noChangeArrowheads="1"/>
          </p:cNvSpPr>
          <p:nvPr>
            <p:ph type="ftr" sz="quarter" idx="11"/>
          </p:nvPr>
        </p:nvSpPr>
        <p:spPr/>
        <p:txBody>
          <a:bodyPr/>
          <a:lstStyle>
            <a:lvl1pPr>
              <a:defRPr/>
            </a:lvl1pPr>
          </a:lstStyle>
          <a:p>
            <a:pPr>
              <a:defRPr/>
            </a:pPr>
            <a:endParaRPr lang="es-MX"/>
          </a:p>
        </p:txBody>
      </p:sp>
      <p:sp>
        <p:nvSpPr>
          <p:cNvPr id="6" name="Rectangle 10"/>
          <p:cNvSpPr>
            <a:spLocks noGrp="1" noChangeArrowheads="1"/>
          </p:cNvSpPr>
          <p:nvPr>
            <p:ph type="sldNum" sz="quarter" idx="12"/>
          </p:nvPr>
        </p:nvSpPr>
        <p:spPr/>
        <p:txBody>
          <a:bodyPr/>
          <a:lstStyle>
            <a:lvl1pPr>
              <a:defRPr/>
            </a:lvl1pPr>
          </a:lstStyle>
          <a:p>
            <a:fld id="{2722B1C7-C32D-491F-9835-10D9D954E90D}" type="slidenum">
              <a:rPr lang="es-MX"/>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450013" y="228600"/>
            <a:ext cx="2084387" cy="5791200"/>
          </a:xfrm>
        </p:spPr>
        <p:txBody>
          <a:bodyPr vert="eaVert"/>
          <a:lstStyle/>
          <a:p>
            <a:r>
              <a:rPr lang="es-ES"/>
              <a:t>Haga clic para modificar el estilo de título del patrón</a:t>
            </a:r>
          </a:p>
        </p:txBody>
      </p:sp>
      <p:sp>
        <p:nvSpPr>
          <p:cNvPr id="3" name="2 Marcador de texto vertical"/>
          <p:cNvSpPr>
            <a:spLocks noGrp="1"/>
          </p:cNvSpPr>
          <p:nvPr>
            <p:ph type="body" orient="vert" idx="1" hasCustomPrompt="1"/>
          </p:nvPr>
        </p:nvSpPr>
        <p:spPr>
          <a:xfrm>
            <a:off x="195263" y="228600"/>
            <a:ext cx="6102350" cy="5791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8"/>
          <p:cNvSpPr>
            <a:spLocks noGrp="1" noChangeArrowheads="1"/>
          </p:cNvSpPr>
          <p:nvPr>
            <p:ph type="dt" sz="half" idx="10"/>
          </p:nvPr>
        </p:nvSpPr>
        <p:spPr/>
        <p:txBody>
          <a:bodyPr/>
          <a:lstStyle>
            <a:lvl1pPr>
              <a:defRPr/>
            </a:lvl1pPr>
          </a:lstStyle>
          <a:p>
            <a:pPr>
              <a:defRPr/>
            </a:pPr>
            <a:endParaRPr lang="es-MX"/>
          </a:p>
        </p:txBody>
      </p:sp>
      <p:sp>
        <p:nvSpPr>
          <p:cNvPr id="5" name="Rectangle 9"/>
          <p:cNvSpPr>
            <a:spLocks noGrp="1" noChangeArrowheads="1"/>
          </p:cNvSpPr>
          <p:nvPr>
            <p:ph type="ftr" sz="quarter" idx="11"/>
          </p:nvPr>
        </p:nvSpPr>
        <p:spPr/>
        <p:txBody>
          <a:bodyPr/>
          <a:lstStyle>
            <a:lvl1pPr>
              <a:defRPr/>
            </a:lvl1pPr>
          </a:lstStyle>
          <a:p>
            <a:pPr>
              <a:defRPr/>
            </a:pPr>
            <a:endParaRPr lang="es-MX"/>
          </a:p>
        </p:txBody>
      </p:sp>
      <p:sp>
        <p:nvSpPr>
          <p:cNvPr id="6" name="Rectangle 10"/>
          <p:cNvSpPr>
            <a:spLocks noGrp="1" noChangeArrowheads="1"/>
          </p:cNvSpPr>
          <p:nvPr>
            <p:ph type="sldNum" sz="quarter" idx="12"/>
          </p:nvPr>
        </p:nvSpPr>
        <p:spPr/>
        <p:txBody>
          <a:bodyPr/>
          <a:lstStyle>
            <a:lvl1pPr>
              <a:defRPr/>
            </a:lvl1pPr>
          </a:lstStyle>
          <a:p>
            <a:fld id="{623415EB-96B7-43E0-822F-C9D61E0D6D5A}" type="slidenum">
              <a:rPr lang="es-MX"/>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p:nvPr/>
        </p:nvGrpSpPr>
        <p:grpSpPr bwMode="auto">
          <a:xfrm>
            <a:off x="0" y="152400"/>
            <a:ext cx="8686800" cy="6096000"/>
            <a:chOff x="0" y="96"/>
            <a:chExt cx="5472" cy="3840"/>
          </a:xfrm>
        </p:grpSpPr>
        <p:sp>
          <p:nvSpPr>
            <p:cNvPr id="1032" name="AutoShape 3"/>
            <p:cNvSpPr>
              <a:spLocks noChangeArrowheads="1"/>
            </p:cNvSpPr>
            <p:nvPr/>
          </p:nvSpPr>
          <p:spPr bwMode="auto">
            <a:xfrm>
              <a:off x="240" y="336"/>
              <a:ext cx="5232" cy="3600"/>
            </a:xfrm>
            <a:prstGeom prst="roundRect">
              <a:avLst>
                <a:gd name="adj" fmla="val 13727"/>
              </a:avLst>
            </a:prstGeom>
            <a:noFill/>
            <a:ln w="50800">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s-ES" sz="2400">
                <a:latin typeface="Times New Roman" panose="02020603050405020304" pitchFamily="18" charset="0"/>
              </a:endParaRPr>
            </a:p>
          </p:txBody>
        </p:sp>
        <p:sp>
          <p:nvSpPr>
            <p:cNvPr id="1033" name="AutoShape 4"/>
            <p:cNvSpPr>
              <a:spLocks noChangeArrowheads="1"/>
            </p:cNvSpPr>
            <p:nvPr/>
          </p:nvSpPr>
          <p:spPr bwMode="blackWhite">
            <a:xfrm>
              <a:off x="0" y="96"/>
              <a:ext cx="5376" cy="768"/>
            </a:xfrm>
            <a:custGeom>
              <a:avLst/>
              <a:gdLst>
                <a:gd name="T0" fmla="*/ 0 w 7000"/>
                <a:gd name="T1" fmla="*/ 0 h 1000"/>
                <a:gd name="T2" fmla="*/ 2261 w 7000"/>
                <a:gd name="T3" fmla="*/ 0 h 1000"/>
                <a:gd name="T4" fmla="*/ 2435 w 7000"/>
                <a:gd name="T5" fmla="*/ 174 h 1000"/>
                <a:gd name="T6" fmla="*/ 2262 w 7000"/>
                <a:gd name="T7" fmla="*/ 348 h 1000"/>
                <a:gd name="T8" fmla="*/ 0 w 7000"/>
                <a:gd name="T9" fmla="*/ 348 h 1000"/>
                <a:gd name="T10" fmla="*/ 0 60000 65536"/>
                <a:gd name="T11" fmla="*/ 0 60000 65536"/>
                <a:gd name="T12" fmla="*/ 0 60000 65536"/>
                <a:gd name="T13" fmla="*/ 0 60000 65536"/>
                <a:gd name="T14" fmla="*/ 0 60000 65536"/>
                <a:gd name="T15" fmla="*/ 0 w 7000"/>
                <a:gd name="T16" fmla="*/ 0 h 1000"/>
                <a:gd name="T17" fmla="*/ 3500 w 7000"/>
                <a:gd name="T18" fmla="*/ 1000 h 1000"/>
              </a:gdLst>
              <a:ahLst/>
              <a:cxnLst>
                <a:cxn ang="T10">
                  <a:pos x="T0" y="T1"/>
                </a:cxn>
                <a:cxn ang="T11">
                  <a:pos x="T2" y="T3"/>
                </a:cxn>
                <a:cxn ang="T12">
                  <a:pos x="T4" y="T5"/>
                </a:cxn>
                <a:cxn ang="T13">
                  <a:pos x="T6" y="T7"/>
                </a:cxn>
                <a:cxn ang="T14">
                  <a:pos x="T8" y="T9"/>
                </a:cxn>
              </a:cxnLst>
              <a:rect l="T15" t="T16" r="T17" b="T18"/>
              <a:pathLst>
                <a:path w="7000" h="1000">
                  <a:moveTo>
                    <a:pt x="0" y="0"/>
                  </a:moveTo>
                  <a:lnTo>
                    <a:pt x="6499" y="0"/>
                  </a:lnTo>
                  <a:cubicBezTo>
                    <a:pt x="6776" y="0"/>
                    <a:pt x="7000" y="223"/>
                    <a:pt x="7000" y="500"/>
                  </a:cubicBezTo>
                  <a:cubicBezTo>
                    <a:pt x="7000" y="776"/>
                    <a:pt x="6776" y="999"/>
                    <a:pt x="6500" y="1000"/>
                  </a:cubicBezTo>
                  <a:lnTo>
                    <a:pt x="0" y="1000"/>
                  </a:lnTo>
                  <a:lnTo>
                    <a:pt x="0" y="0"/>
                  </a:lnTo>
                  <a:close/>
                </a:path>
              </a:pathLst>
            </a:custGeom>
            <a:solidFill>
              <a:schemeClr val="folHlink"/>
            </a:solidFill>
            <a:ln w="9525">
              <a:noFill/>
              <a:miter lim="800000"/>
            </a:ln>
          </p:spPr>
          <p:txBody>
            <a:bodyPr/>
            <a:lstStyle/>
            <a:p>
              <a:endParaRPr lang="es-ES"/>
            </a:p>
          </p:txBody>
        </p:sp>
        <p:sp>
          <p:nvSpPr>
            <p:cNvPr id="1034" name="Line 5"/>
            <p:cNvSpPr>
              <a:spLocks noChangeShapeType="1"/>
            </p:cNvSpPr>
            <p:nvPr/>
          </p:nvSpPr>
          <p:spPr bwMode="auto">
            <a:xfrm>
              <a:off x="0" y="768"/>
              <a:ext cx="5088" cy="0"/>
            </a:xfrm>
            <a:prstGeom prst="line">
              <a:avLst/>
            </a:prstGeom>
            <a:noFill/>
            <a:ln w="38100">
              <a:solidFill>
                <a:schemeClr val="bg1"/>
              </a:solidFill>
              <a:round/>
            </a:ln>
          </p:spPr>
          <p:txBody>
            <a:bodyPr/>
            <a:lstStyle/>
            <a:p>
              <a:endParaRPr lang="es-ES"/>
            </a:p>
          </p:txBody>
        </p:sp>
      </p:grpSp>
      <p:sp>
        <p:nvSpPr>
          <p:cNvPr id="1027" name="Rectangle 6"/>
          <p:cNvSpPr>
            <a:spLocks noGrp="1" noChangeArrowheads="1"/>
          </p:cNvSpPr>
          <p:nvPr>
            <p:ph type="title"/>
          </p:nvPr>
        </p:nvSpPr>
        <p:spPr bwMode="auto">
          <a:xfrm>
            <a:off x="195263" y="228600"/>
            <a:ext cx="8015287" cy="914400"/>
          </a:xfrm>
          <a:prstGeom prst="rect">
            <a:avLst/>
          </a:prstGeom>
          <a:noFill/>
          <a:ln w="9525">
            <a:noFill/>
            <a:miter lim="800000"/>
          </a:ln>
        </p:spPr>
        <p:txBody>
          <a:bodyPr vert="horz" wrap="square" lIns="91440" tIns="45720" rIns="91440" bIns="45720" numCol="1" anchor="ctr" anchorCtr="0" compatLnSpc="1"/>
          <a:lstStyle/>
          <a:p>
            <a:pPr lvl="0"/>
            <a:r>
              <a:rPr lang="es-MX"/>
              <a:t>Haga clic para cambiar el estilo de título	</a:t>
            </a:r>
          </a:p>
        </p:txBody>
      </p:sp>
      <p:sp>
        <p:nvSpPr>
          <p:cNvPr id="1028" name="Rectangle 7"/>
          <p:cNvSpPr>
            <a:spLocks noGrp="1" noChangeArrowheads="1"/>
          </p:cNvSpPr>
          <p:nvPr>
            <p:ph type="body" idx="1"/>
          </p:nvPr>
        </p:nvSpPr>
        <p:spPr bwMode="auto">
          <a:xfrm>
            <a:off x="609600" y="1600200"/>
            <a:ext cx="7924800" cy="4419600"/>
          </a:xfrm>
          <a:prstGeom prst="rect">
            <a:avLst/>
          </a:prstGeom>
          <a:noFill/>
          <a:ln w="9525">
            <a:noFill/>
            <a:miter lim="800000"/>
          </a:ln>
        </p:spPr>
        <p:txBody>
          <a:bodyPr vert="horz" wrap="square" lIns="91440" tIns="45720" rIns="91440" bIns="45720" numCol="1" anchor="t" anchorCtr="0" compatLnSpc="1"/>
          <a:lstStyle/>
          <a:p>
            <a:pPr lvl="0"/>
            <a:r>
              <a:rPr lang="es-MX"/>
              <a:t>Haga clic para modificar el estilo de texto del patrón</a:t>
            </a:r>
          </a:p>
          <a:p>
            <a:pPr lvl="1"/>
            <a:r>
              <a:rPr lang="es-MX"/>
              <a:t>Segundo nivel</a:t>
            </a:r>
          </a:p>
          <a:p>
            <a:pPr lvl="2"/>
            <a:r>
              <a:rPr lang="es-MX"/>
              <a:t>Tercer nivel</a:t>
            </a:r>
          </a:p>
          <a:p>
            <a:pPr lvl="3"/>
            <a:r>
              <a:rPr lang="es-MX"/>
              <a:t>Cuarto nivel</a:t>
            </a:r>
          </a:p>
          <a:p>
            <a:pPr lvl="4"/>
            <a:r>
              <a:rPr lang="es-MX"/>
              <a:t>Quinto nivel</a:t>
            </a:r>
          </a:p>
        </p:txBody>
      </p:sp>
      <p:sp>
        <p:nvSpPr>
          <p:cNvPr id="10248" name="Rectangle 8"/>
          <p:cNvSpPr>
            <a:spLocks noGrp="1" noChangeArrowheads="1"/>
          </p:cNvSpPr>
          <p:nvPr>
            <p:ph type="dt" sz="half" idx="2"/>
          </p:nvPr>
        </p:nvSpPr>
        <p:spPr bwMode="auto">
          <a:xfrm>
            <a:off x="457200" y="6248400"/>
            <a:ext cx="21336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a:latin typeface="Arial" panose="020B0604020202020204" pitchFamily="34" charset="0"/>
              </a:defRPr>
            </a:lvl1pPr>
          </a:lstStyle>
          <a:p>
            <a:pPr>
              <a:defRPr/>
            </a:pPr>
            <a:endParaRPr lang="es-MX"/>
          </a:p>
        </p:txBody>
      </p:sp>
      <p:sp>
        <p:nvSpPr>
          <p:cNvPr id="10249" name="Rectangle 9"/>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square" lIns="91440" tIns="45720" rIns="91440" bIns="45720" numCol="1" anchor="b" anchorCtr="0" compatLnSpc="1"/>
          <a:lstStyle>
            <a:lvl1pPr algn="ctr" eaLnBrk="1" hangingPunct="1">
              <a:defRPr sz="1200">
                <a:latin typeface="Arial" panose="020B0604020202020204" pitchFamily="34" charset="0"/>
              </a:defRPr>
            </a:lvl1pPr>
          </a:lstStyle>
          <a:p>
            <a:pPr>
              <a:defRPr/>
            </a:pPr>
            <a:endParaRPr lang="es-MX"/>
          </a:p>
        </p:txBody>
      </p:sp>
      <p:sp>
        <p:nvSpPr>
          <p:cNvPr id="10250" name="Rectangle 10"/>
          <p:cNvSpPr>
            <a:spLocks noGrp="1" noChangeArrowheads="1"/>
          </p:cNvSpPr>
          <p:nvPr>
            <p:ph type="sldNum" sz="quarter" idx="4"/>
          </p:nvPr>
        </p:nvSpPr>
        <p:spPr bwMode="auto">
          <a:xfrm>
            <a:off x="6553200" y="6248400"/>
            <a:ext cx="21336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latin typeface="Arial Black" panose="020B0A04020102020204" pitchFamily="34" charset="0"/>
              </a:defRPr>
            </a:lvl1pPr>
          </a:lstStyle>
          <a:p>
            <a:fld id="{66EC6A28-46CA-4EDE-9959-40C3B0A1AC0A}" type="slidenum">
              <a:rPr lang="es-MX"/>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build="p">
        <p:tmplLst>
          <p:tmpl lvl="1">
            <p:tnLst>
              <p:par>
                <p:cTn presetID="1" presetClass="entr" presetSubtype="0" fill="hold" nodeType="clickEffect">
                  <p:stCondLst>
                    <p:cond delay="0"/>
                  </p:stCondLst>
                  <p:childTnLst>
                    <p:set>
                      <p:cBhvr>
                        <p:cTn dur="1" fill="hold">
                          <p:stCondLst>
                            <p:cond delay="0"/>
                          </p:stCondLst>
                        </p:cTn>
                        <p:tgtEl>
                          <p:spTgt spid="1028"/>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8"/>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8"/>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8"/>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8"/>
                        </p:tgtEl>
                        <p:attrNameLst>
                          <p:attrName>style.visibility</p:attrName>
                        </p:attrNameLst>
                      </p:cBhvr>
                      <p:to>
                        <p:strVal val="visible"/>
                      </p:to>
                    </p:set>
                  </p:childTnLst>
                </p:cTn>
              </p:par>
            </p:tnLst>
          </p:tmpl>
        </p:tmplLst>
      </p:bldP>
    </p:bld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Arial" panose="020B0604020202020204" pitchFamily="34" charset="0"/>
        </a:defRPr>
      </a:lvl2pPr>
      <a:lvl3pPr algn="l" rtl="0" eaLnBrk="0" fontAlgn="base" hangingPunct="0">
        <a:spcBef>
          <a:spcPct val="0"/>
        </a:spcBef>
        <a:spcAft>
          <a:spcPct val="0"/>
        </a:spcAft>
        <a:defRPr sz="4200">
          <a:solidFill>
            <a:schemeClr val="tx2"/>
          </a:solidFill>
          <a:latin typeface="Arial" panose="020B0604020202020204" pitchFamily="34" charset="0"/>
        </a:defRPr>
      </a:lvl3pPr>
      <a:lvl4pPr algn="l" rtl="0" eaLnBrk="0" fontAlgn="base" hangingPunct="0">
        <a:spcBef>
          <a:spcPct val="0"/>
        </a:spcBef>
        <a:spcAft>
          <a:spcPct val="0"/>
        </a:spcAft>
        <a:defRPr sz="4200">
          <a:solidFill>
            <a:schemeClr val="tx2"/>
          </a:solidFill>
          <a:latin typeface="Arial" panose="020B0604020202020204" pitchFamily="34" charset="0"/>
        </a:defRPr>
      </a:lvl4pPr>
      <a:lvl5pPr algn="l" rtl="0" eaLnBrk="0" fontAlgn="base" hangingPunct="0">
        <a:spcBef>
          <a:spcPct val="0"/>
        </a:spcBef>
        <a:spcAft>
          <a:spcPct val="0"/>
        </a:spcAft>
        <a:defRPr sz="4200">
          <a:solidFill>
            <a:schemeClr val="tx2"/>
          </a:solidFill>
          <a:latin typeface="Arial" panose="020B0604020202020204" pitchFamily="34" charset="0"/>
        </a:defRPr>
      </a:lvl5pPr>
      <a:lvl6pPr marL="457200" algn="l" rtl="0" fontAlgn="base">
        <a:spcBef>
          <a:spcPct val="0"/>
        </a:spcBef>
        <a:spcAft>
          <a:spcPct val="0"/>
        </a:spcAft>
        <a:defRPr sz="4200">
          <a:solidFill>
            <a:schemeClr val="tx2"/>
          </a:solidFill>
          <a:latin typeface="Arial" panose="020B0604020202020204" pitchFamily="34" charset="0"/>
        </a:defRPr>
      </a:lvl6pPr>
      <a:lvl7pPr marL="914400" algn="l" rtl="0" fontAlgn="base">
        <a:spcBef>
          <a:spcPct val="0"/>
        </a:spcBef>
        <a:spcAft>
          <a:spcPct val="0"/>
        </a:spcAft>
        <a:defRPr sz="4200">
          <a:solidFill>
            <a:schemeClr val="tx2"/>
          </a:solidFill>
          <a:latin typeface="Arial" panose="020B0604020202020204" pitchFamily="34" charset="0"/>
        </a:defRPr>
      </a:lvl7pPr>
      <a:lvl8pPr marL="1371600" algn="l" rtl="0" fontAlgn="base">
        <a:spcBef>
          <a:spcPct val="0"/>
        </a:spcBef>
        <a:spcAft>
          <a:spcPct val="0"/>
        </a:spcAft>
        <a:defRPr sz="4200">
          <a:solidFill>
            <a:schemeClr val="tx2"/>
          </a:solidFill>
          <a:latin typeface="Arial" panose="020B0604020202020204" pitchFamily="34" charset="0"/>
        </a:defRPr>
      </a:lvl8pPr>
      <a:lvl9pPr marL="1828800" algn="l" rtl="0" fontAlgn="base">
        <a:spcBef>
          <a:spcPct val="0"/>
        </a:spcBef>
        <a:spcAft>
          <a:spcPct val="0"/>
        </a:spcAft>
        <a:defRPr sz="42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panose="05000000000000000000" pitchFamily="2" charset="2"/>
        <a:buChar char="l"/>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defRPr>
      </a:lvl4pPr>
      <a:lvl5pPr marL="2057400" indent="-228600" algn="l" rtl="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mn-lt"/>
        </a:defRPr>
      </a:lvl5pPr>
      <a:lvl6pPr marL="2514600" indent="-228600" algn="l" rtl="0" fontAlgn="base">
        <a:spcBef>
          <a:spcPct val="20000"/>
        </a:spcBef>
        <a:spcAft>
          <a:spcPct val="0"/>
        </a:spcAft>
        <a:buClr>
          <a:schemeClr val="bg2"/>
        </a:buClr>
        <a:buSzPct val="40000"/>
        <a:buFont typeface="Wingdings" panose="05000000000000000000" pitchFamily="2" charset="2"/>
        <a:buChar char="l"/>
        <a:defRPr sz="2000">
          <a:solidFill>
            <a:schemeClr val="tx1"/>
          </a:solidFill>
          <a:latin typeface="+mn-lt"/>
        </a:defRPr>
      </a:lvl6pPr>
      <a:lvl7pPr marL="2971800" indent="-228600" algn="l" rtl="0" fontAlgn="base">
        <a:spcBef>
          <a:spcPct val="20000"/>
        </a:spcBef>
        <a:spcAft>
          <a:spcPct val="0"/>
        </a:spcAft>
        <a:buClr>
          <a:schemeClr val="bg2"/>
        </a:buClr>
        <a:buSzPct val="40000"/>
        <a:buFont typeface="Wingdings" panose="05000000000000000000" pitchFamily="2" charset="2"/>
        <a:buChar char="l"/>
        <a:defRPr sz="2000">
          <a:solidFill>
            <a:schemeClr val="tx1"/>
          </a:solidFill>
          <a:latin typeface="+mn-lt"/>
        </a:defRPr>
      </a:lvl7pPr>
      <a:lvl8pPr marL="3429000" indent="-228600" algn="l" rtl="0" fontAlgn="base">
        <a:spcBef>
          <a:spcPct val="20000"/>
        </a:spcBef>
        <a:spcAft>
          <a:spcPct val="0"/>
        </a:spcAft>
        <a:buClr>
          <a:schemeClr val="bg2"/>
        </a:buClr>
        <a:buSzPct val="40000"/>
        <a:buFont typeface="Wingdings" panose="05000000000000000000" pitchFamily="2" charset="2"/>
        <a:buChar char="l"/>
        <a:defRPr sz="2000">
          <a:solidFill>
            <a:schemeClr val="tx1"/>
          </a:solidFill>
          <a:latin typeface="+mn-lt"/>
        </a:defRPr>
      </a:lvl8pPr>
      <a:lvl9pPr marL="3886200" indent="-228600" algn="l" rtl="0" fontAlgn="base">
        <a:spcBef>
          <a:spcPct val="20000"/>
        </a:spcBef>
        <a:spcAft>
          <a:spcPct val="0"/>
        </a:spcAft>
        <a:buClr>
          <a:schemeClr val="bg2"/>
        </a:buClr>
        <a:buSzPct val="40000"/>
        <a:buFont typeface="Wingdings" panose="05000000000000000000" pitchFamily="2" charset="2"/>
        <a:buChar char="l"/>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decalogo-janohalire.blogspot.com/p/escuela-sabatica.html" TargetMode="External"/><Relationship Id="rId7"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6.xml"/><Relationship Id="rId6" Type="http://schemas.openxmlformats.org/officeDocument/2006/relationships/hyperlink" Target="https://es.slideshare.net/ahalirecc" TargetMode="External"/><Relationship Id="rId5" Type="http://schemas.openxmlformats.org/officeDocument/2006/relationships/hyperlink" Target="https://www.recursos-biblicos.com/2014/04/resumen-de-la-leccion-de-escuela-sabatica-para-segundo-trimestre-2014.html" TargetMode="External"/><Relationship Id="rId4" Type="http://schemas.openxmlformats.org/officeDocument/2006/relationships/hyperlink" Target="http://www.recursos-biblico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2 CuadroTexto"/>
          <p:cNvSpPr txBox="1">
            <a:spLocks noChangeArrowheads="1"/>
          </p:cNvSpPr>
          <p:nvPr/>
        </p:nvSpPr>
        <p:spPr bwMode="auto">
          <a:xfrm>
            <a:off x="4857750" y="285750"/>
            <a:ext cx="2520950" cy="304800"/>
          </a:xfrm>
          <a:prstGeom prst="rect">
            <a:avLst/>
          </a:prstGeom>
          <a:noFill/>
          <a:ln w="9525">
            <a:noFill/>
            <a:miter lim="800000"/>
          </a:ln>
        </p:spPr>
        <p:txBody>
          <a:bodyPr>
            <a:spAutoFit/>
          </a:bodyPr>
          <a:lstStyle/>
          <a:p>
            <a:pPr algn="r" eaLnBrk="1" hangingPunct="1"/>
            <a:r>
              <a:rPr lang="es-ES" sz="1400" dirty="0">
                <a:solidFill>
                  <a:srgbClr val="E8E8FA"/>
                </a:solidFill>
              </a:rPr>
              <a:t>10 de octubre 2026</a:t>
            </a:r>
          </a:p>
        </p:txBody>
      </p:sp>
      <p:sp>
        <p:nvSpPr>
          <p:cNvPr id="2052" name="Text Box 8"/>
          <p:cNvSpPr txBox="1">
            <a:spLocks noChangeArrowheads="1"/>
          </p:cNvSpPr>
          <p:nvPr/>
        </p:nvSpPr>
        <p:spPr bwMode="auto">
          <a:xfrm>
            <a:off x="323850" y="663575"/>
            <a:ext cx="7734300" cy="646331"/>
          </a:xfrm>
          <a:prstGeom prst="rect">
            <a:avLst/>
          </a:prstGeom>
          <a:noFill/>
          <a:ln w="9525">
            <a:noFill/>
            <a:miter lim="800000"/>
          </a:ln>
        </p:spPr>
        <p:txBody>
          <a:bodyPr>
            <a:spAutoFit/>
          </a:bodyPr>
          <a:lstStyle/>
          <a:p>
            <a:pPr eaLnBrk="1" hangingPunct="1"/>
            <a:r>
              <a:rPr lang="es-MX" dirty="0">
                <a:solidFill>
                  <a:schemeClr val="bg1"/>
                </a:solidFill>
                <a:latin typeface="Arial Black" panose="020B0A04020102020204" pitchFamily="34" charset="0"/>
              </a:rPr>
              <a:t>EL LLAMADO DE UN PROFETA</a:t>
            </a:r>
          </a:p>
          <a:p>
            <a:pPr eaLnBrk="1" hangingPunct="1"/>
            <a:endParaRPr lang="es-MX" dirty="0">
              <a:solidFill>
                <a:schemeClr val="bg1"/>
              </a:solidFill>
              <a:latin typeface="Arial Black" panose="020B0A04020102020204" pitchFamily="34" charset="0"/>
            </a:endParaRPr>
          </a:p>
        </p:txBody>
      </p:sp>
      <p:sp>
        <p:nvSpPr>
          <p:cNvPr id="2053" name="Text Box 10"/>
          <p:cNvSpPr txBox="1">
            <a:spLocks noChangeArrowheads="1"/>
          </p:cNvSpPr>
          <p:nvPr/>
        </p:nvSpPr>
        <p:spPr bwMode="auto">
          <a:xfrm>
            <a:off x="1692275" y="5768975"/>
            <a:ext cx="6365875" cy="707886"/>
          </a:xfrm>
          <a:prstGeom prst="rect">
            <a:avLst/>
          </a:prstGeom>
          <a:noFill/>
          <a:ln w="9525">
            <a:noFill/>
            <a:miter lim="800000"/>
          </a:ln>
        </p:spPr>
        <p:txBody>
          <a:bodyPr wrap="square">
            <a:spAutoFit/>
          </a:bodyPr>
          <a:lstStyle/>
          <a:p>
            <a:pPr algn="just" eaLnBrk="1" hangingPunct="1"/>
            <a:r>
              <a:rPr lang="es-MX" sz="2000" dirty="0">
                <a:solidFill>
                  <a:srgbClr val="F2021F"/>
                </a:solidFill>
                <a:latin typeface="Arial Black" panose="020B0A04020102020204" pitchFamily="34" charset="0"/>
              </a:rPr>
              <a:t>TEXTO CLAVE:</a:t>
            </a:r>
            <a:r>
              <a:rPr lang="es-MX" sz="2000" dirty="0">
                <a:solidFill>
                  <a:schemeClr val="folHlink"/>
                </a:solidFill>
                <a:latin typeface="Arial Black" panose="020B0A04020102020204" pitchFamily="34" charset="0"/>
              </a:rPr>
              <a:t> </a:t>
            </a:r>
            <a:r>
              <a:rPr lang="es-MX" sz="2000" dirty="0">
                <a:solidFill>
                  <a:schemeClr val="accent2">
                    <a:lumMod val="25000"/>
                  </a:schemeClr>
                </a:solidFill>
                <a:latin typeface="Arial Black" panose="020B0A04020102020204" pitchFamily="34" charset="0"/>
              </a:rPr>
              <a:t>Isaías 6:8</a:t>
            </a:r>
          </a:p>
          <a:p>
            <a:pPr algn="just" eaLnBrk="1" hangingPunct="1"/>
            <a:endParaRPr lang="es-MX" sz="2000" dirty="0">
              <a:solidFill>
                <a:schemeClr val="accent2">
                  <a:lumMod val="25000"/>
                </a:schemeClr>
              </a:solidFill>
              <a:latin typeface="Arial Black" panose="020B0A04020102020204" pitchFamily="34" charset="0"/>
            </a:endParaRPr>
          </a:p>
        </p:txBody>
      </p:sp>
      <p:sp>
        <p:nvSpPr>
          <p:cNvPr id="2054" name="Rectangle 11"/>
          <p:cNvSpPr>
            <a:spLocks noChangeArrowheads="1"/>
          </p:cNvSpPr>
          <p:nvPr/>
        </p:nvSpPr>
        <p:spPr bwMode="auto">
          <a:xfrm>
            <a:off x="2044700" y="6381750"/>
            <a:ext cx="5165725" cy="304800"/>
          </a:xfrm>
          <a:prstGeom prst="rect">
            <a:avLst/>
          </a:prstGeom>
          <a:noFill/>
          <a:ln w="9525">
            <a:noFill/>
            <a:miter lim="800000"/>
          </a:ln>
        </p:spPr>
        <p:txBody>
          <a:bodyPr>
            <a:spAutoFit/>
          </a:bodyPr>
          <a:lstStyle/>
          <a:p>
            <a:pPr algn="ctr" eaLnBrk="1" hangingPunct="1"/>
            <a:r>
              <a:rPr lang="es-ES" sz="1400" b="1" dirty="0">
                <a:solidFill>
                  <a:schemeClr val="bg2"/>
                </a:solidFill>
              </a:rPr>
              <a:t>Escuela Sabática – 4° Trimestre de 2026</a:t>
            </a:r>
            <a:endParaRPr lang="es-MX" sz="1400" b="1" dirty="0">
              <a:solidFill>
                <a:schemeClr val="bg2"/>
              </a:solidFill>
            </a:endParaRPr>
          </a:p>
        </p:txBody>
      </p:sp>
      <p:sp>
        <p:nvSpPr>
          <p:cNvPr id="2055" name="Rectangle 9"/>
          <p:cNvSpPr>
            <a:spLocks noChangeArrowheads="1"/>
          </p:cNvSpPr>
          <p:nvPr/>
        </p:nvSpPr>
        <p:spPr bwMode="auto">
          <a:xfrm>
            <a:off x="323850" y="260350"/>
            <a:ext cx="1584325" cy="369332"/>
          </a:xfrm>
          <a:prstGeom prst="rect">
            <a:avLst/>
          </a:prstGeom>
          <a:noFill/>
          <a:ln w="9525">
            <a:noFill/>
            <a:miter lim="800000"/>
          </a:ln>
        </p:spPr>
        <p:txBody>
          <a:bodyPr>
            <a:spAutoFit/>
          </a:bodyPr>
          <a:lstStyle/>
          <a:p>
            <a:pPr eaLnBrk="1" hangingPunct="1"/>
            <a:r>
              <a:rPr lang="es-ES" dirty="0">
                <a:solidFill>
                  <a:srgbClr val="F2021F"/>
                </a:solidFill>
                <a:latin typeface="Arial Black" panose="020B0A04020102020204" pitchFamily="34" charset="0"/>
              </a:rPr>
              <a:t>Lección 02</a:t>
            </a:r>
            <a:endParaRPr lang="es-MX" dirty="0">
              <a:solidFill>
                <a:srgbClr val="FFFF07"/>
              </a:solidFill>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rcRect l="22684" r="22684"/>
          <a:stretch/>
        </p:blipFill>
        <p:spPr>
          <a:xfrm>
            <a:off x="3130594" y="1690613"/>
            <a:ext cx="2882803" cy="39576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4294967295"/>
          </p:nvPr>
        </p:nvSpPr>
        <p:spPr>
          <a:xfrm>
            <a:off x="3625851" y="2561531"/>
            <a:ext cx="4857750" cy="3348955"/>
          </a:xfrm>
        </p:spPr>
        <p:txBody>
          <a:bodyPr/>
          <a:lstStyle/>
          <a:p>
            <a:pPr eaLnBrk="1" hangingPunct="1">
              <a:lnSpc>
                <a:spcPct val="90000"/>
              </a:lnSpc>
            </a:pPr>
            <a:r>
              <a:rPr lang="es-MX" sz="2400" b="1" dirty="0">
                <a:solidFill>
                  <a:schemeClr val="accent2">
                    <a:lumMod val="25000"/>
                  </a:schemeClr>
                </a:solidFill>
              </a:rPr>
              <a:t>SABER: Entender sobre la misión de los profetas. </a:t>
            </a:r>
          </a:p>
          <a:p>
            <a:pPr eaLnBrk="1" hangingPunct="1">
              <a:lnSpc>
                <a:spcPct val="90000"/>
              </a:lnSpc>
            </a:pPr>
            <a:r>
              <a:rPr lang="es-MX" sz="2400" b="1" dirty="0">
                <a:solidFill>
                  <a:schemeClr val="accent2">
                    <a:lumMod val="25000"/>
                  </a:schemeClr>
                </a:solidFill>
              </a:rPr>
              <a:t>SENTIR: El deseo de comunicar los mensajes de Dios.</a:t>
            </a:r>
          </a:p>
          <a:p>
            <a:pPr eaLnBrk="1" hangingPunct="1">
              <a:lnSpc>
                <a:spcPct val="90000"/>
              </a:lnSpc>
            </a:pPr>
            <a:r>
              <a:rPr lang="es-MX" sz="2400" b="1" dirty="0">
                <a:solidFill>
                  <a:schemeClr val="accent2">
                    <a:lumMod val="25000"/>
                  </a:schemeClr>
                </a:solidFill>
              </a:rPr>
              <a:t>HACER: La decisión de presentar el mensaje de preparación para la venida del Señor.</a:t>
            </a:r>
          </a:p>
        </p:txBody>
      </p:sp>
      <p:sp>
        <p:nvSpPr>
          <p:cNvPr id="21507" name="5 CuadroTexto"/>
          <p:cNvSpPr txBox="1">
            <a:spLocks noChangeArrowheads="1"/>
          </p:cNvSpPr>
          <p:nvPr/>
        </p:nvSpPr>
        <p:spPr bwMode="auto">
          <a:xfrm>
            <a:off x="468313" y="1484313"/>
            <a:ext cx="8015288" cy="1015663"/>
          </a:xfrm>
          <a:prstGeom prst="rect">
            <a:avLst/>
          </a:prstGeom>
          <a:noFill/>
          <a:ln w="9525">
            <a:noFill/>
            <a:miter lim="800000"/>
          </a:ln>
        </p:spPr>
        <p:txBody>
          <a:bodyPr wrap="square">
            <a:spAutoFit/>
          </a:bodyPr>
          <a:lstStyle/>
          <a:p>
            <a:pPr eaLnBrk="1" hangingPunct="1"/>
            <a:r>
              <a:rPr lang="es-ES" sz="2000" dirty="0">
                <a:solidFill>
                  <a:schemeClr val="accent2">
                    <a:lumMod val="25000"/>
                  </a:schemeClr>
                </a:solidFill>
                <a:latin typeface="Arial Black" panose="020B0A04020102020204" pitchFamily="34" charset="0"/>
              </a:rPr>
              <a:t>Aprendamos a ser, un discípulo que presenta el mensaje del Dios Creador y Redentor.</a:t>
            </a:r>
          </a:p>
          <a:p>
            <a:pPr eaLnBrk="1" hangingPunct="1"/>
            <a:r>
              <a:rPr lang="es-ES" sz="2000" u="sng" dirty="0">
                <a:solidFill>
                  <a:schemeClr val="accent2">
                    <a:lumMod val="25000"/>
                  </a:schemeClr>
                </a:solidFill>
                <a:latin typeface="Arial Black" panose="020B0A04020102020204" pitchFamily="34" charset="0"/>
              </a:rPr>
              <a:t>APRENDIZAJE  POR  NIVELES</a:t>
            </a:r>
            <a:r>
              <a:rPr lang="es-ES" sz="2000" dirty="0">
                <a:solidFill>
                  <a:schemeClr val="accent2">
                    <a:lumMod val="25000"/>
                  </a:schemeClr>
                </a:solidFill>
                <a:latin typeface="Arial Black" panose="020B0A04020102020204" pitchFamily="34" charset="0"/>
              </a:rPr>
              <a:t>:</a:t>
            </a:r>
            <a:endParaRPr lang="es-ES" dirty="0">
              <a:solidFill>
                <a:schemeClr val="accent2">
                  <a:lumMod val="25000"/>
                </a:schemeClr>
              </a:solidFill>
              <a:latin typeface="Arial Black" panose="020B0A04020102020204" pitchFamily="34" charset="0"/>
            </a:endParaRPr>
          </a:p>
        </p:txBody>
      </p:sp>
      <p:pic>
        <p:nvPicPr>
          <p:cNvPr id="21508" name="7 Imagen" descr="jesus0090.jpg"/>
          <p:cNvPicPr>
            <a:picLocks noChangeAspect="1"/>
          </p:cNvPicPr>
          <p:nvPr/>
        </p:nvPicPr>
        <p:blipFill>
          <a:blip r:embed="rId2"/>
          <a:srcRect/>
          <a:stretch>
            <a:fillRect/>
          </a:stretch>
        </p:blipFill>
        <p:spPr bwMode="auto">
          <a:xfrm>
            <a:off x="611188" y="3068638"/>
            <a:ext cx="2784475" cy="2087562"/>
          </a:xfrm>
          <a:prstGeom prst="rect">
            <a:avLst/>
          </a:prstGeom>
          <a:noFill/>
          <a:ln w="9525">
            <a:noFill/>
            <a:miter lim="800000"/>
            <a:headEnd/>
            <a:tailEnd/>
          </a:ln>
        </p:spPr>
      </p:pic>
      <p:sp>
        <p:nvSpPr>
          <p:cNvPr id="21509" name="Rectangle 2"/>
          <p:cNvSpPr txBox="1">
            <a:spLocks noChangeArrowheads="1"/>
          </p:cNvSpPr>
          <p:nvPr/>
        </p:nvSpPr>
        <p:spPr bwMode="auto">
          <a:xfrm>
            <a:off x="250825" y="133495"/>
            <a:ext cx="8015288" cy="914400"/>
          </a:xfrm>
          <a:prstGeom prst="rect">
            <a:avLst/>
          </a:prstGeom>
          <a:noFill/>
          <a:ln w="9525">
            <a:noFill/>
            <a:miter lim="800000"/>
          </a:ln>
        </p:spPr>
        <p:txBody>
          <a:bodyPr anchor="ctr"/>
          <a:lstStyle/>
          <a:p>
            <a:pPr marL="354330" indent="-354330" eaLnBrk="1" hangingPunct="1">
              <a:spcAft>
                <a:spcPts val="600"/>
              </a:spcAft>
            </a:pPr>
            <a:r>
              <a:rPr lang="es-MX" sz="2800" b="1" dirty="0">
                <a:solidFill>
                  <a:srgbClr val="F2021F"/>
                </a:solidFill>
                <a:latin typeface="Tahoma" panose="020B0604030504040204" pitchFamily="34" charset="0"/>
              </a:rPr>
              <a:t>I. OBJETIVO: </a:t>
            </a:r>
            <a:r>
              <a:rPr lang="es-MX" sz="2400" b="1" dirty="0">
                <a:solidFill>
                  <a:schemeClr val="bg1"/>
                </a:solidFill>
                <a:latin typeface="Tahoma" panose="020B0604030504040204" pitchFamily="34" charset="0"/>
              </a:rPr>
              <a:t>¿Qué enseñar y aprender?</a:t>
            </a:r>
            <a:endParaRPr lang="es-MX" sz="2400" b="1"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5 CuadroTexto"/>
          <p:cNvSpPr txBox="1">
            <a:spLocks noChangeArrowheads="1"/>
          </p:cNvSpPr>
          <p:nvPr/>
        </p:nvSpPr>
        <p:spPr bwMode="auto">
          <a:xfrm>
            <a:off x="468313" y="1373188"/>
            <a:ext cx="7613650" cy="830997"/>
          </a:xfrm>
          <a:prstGeom prst="rect">
            <a:avLst/>
          </a:prstGeom>
          <a:noFill/>
          <a:ln w="9525">
            <a:noFill/>
            <a:miter lim="800000"/>
          </a:ln>
        </p:spPr>
        <p:txBody>
          <a:bodyPr>
            <a:spAutoFit/>
          </a:bodyPr>
          <a:lstStyle/>
          <a:p>
            <a:pPr eaLnBrk="1" hangingPunct="1"/>
            <a:r>
              <a:rPr lang="es-ES" sz="2400" b="1" dirty="0">
                <a:solidFill>
                  <a:srgbClr val="CC6600"/>
                </a:solidFill>
              </a:rPr>
              <a:t>Con preguntas motivadoras, presentando necesidades y casos de la vida:</a:t>
            </a:r>
            <a:endParaRPr lang="es-ES" sz="2400" b="1" dirty="0">
              <a:solidFill>
                <a:srgbClr val="CC6600"/>
              </a:solidFill>
              <a:latin typeface="Arial Black" panose="020B0A04020102020204" pitchFamily="34" charset="0"/>
            </a:endParaRPr>
          </a:p>
        </p:txBody>
      </p:sp>
      <p:pic>
        <p:nvPicPr>
          <p:cNvPr id="4099" name="Picture 2" descr="H:\Interrogante.5.jpg"/>
          <p:cNvPicPr>
            <a:picLocks noChangeAspect="1" noChangeArrowheads="1"/>
          </p:cNvPicPr>
          <p:nvPr/>
        </p:nvPicPr>
        <p:blipFill>
          <a:blip r:embed="rId3"/>
          <a:srcRect/>
          <a:stretch>
            <a:fillRect/>
          </a:stretch>
        </p:blipFill>
        <p:spPr bwMode="auto">
          <a:xfrm>
            <a:off x="515938" y="2817813"/>
            <a:ext cx="2616200" cy="1781175"/>
          </a:xfrm>
          <a:prstGeom prst="rect">
            <a:avLst/>
          </a:prstGeom>
          <a:noFill/>
          <a:ln w="9525">
            <a:noFill/>
            <a:miter lim="800000"/>
            <a:headEnd/>
            <a:tailEnd/>
          </a:ln>
        </p:spPr>
      </p:pic>
      <p:sp>
        <p:nvSpPr>
          <p:cNvPr id="4100" name="Rectangle 2"/>
          <p:cNvSpPr>
            <a:spLocks noGrp="1" noChangeArrowheads="1"/>
          </p:cNvSpPr>
          <p:nvPr>
            <p:ph type="title"/>
          </p:nvPr>
        </p:nvSpPr>
        <p:spPr>
          <a:xfrm>
            <a:off x="195263" y="260350"/>
            <a:ext cx="8015287" cy="914400"/>
          </a:xfrm>
        </p:spPr>
        <p:txBody>
          <a:bodyPr/>
          <a:lstStyle/>
          <a:p>
            <a:pPr eaLnBrk="1" hangingPunct="1"/>
            <a:r>
              <a:rPr lang="es-MX" sz="2800" b="1">
                <a:solidFill>
                  <a:srgbClr val="FF0000"/>
                </a:solidFill>
                <a:latin typeface="Tahoma" panose="020B0604030504040204" pitchFamily="34" charset="0"/>
              </a:rPr>
              <a:t>II.</a:t>
            </a:r>
            <a:r>
              <a:rPr lang="es-MX" sz="2800" b="1">
                <a:latin typeface="Tahoma" panose="020B0604030504040204" pitchFamily="34" charset="0"/>
              </a:rPr>
              <a:t> </a:t>
            </a:r>
            <a:r>
              <a:rPr lang="es-MX" sz="2800" b="1">
                <a:solidFill>
                  <a:srgbClr val="F2021F"/>
                </a:solidFill>
                <a:latin typeface="Tahoma" panose="020B0604030504040204" pitchFamily="34" charset="0"/>
              </a:rPr>
              <a:t>MOTIVAR: </a:t>
            </a:r>
            <a:r>
              <a:rPr lang="es-MX" sz="2400" b="1">
                <a:solidFill>
                  <a:srgbClr val="FFFFCC"/>
                </a:solidFill>
              </a:rPr>
              <a:t>¿Cómo motivar y cómo enseñar?</a:t>
            </a:r>
            <a:r>
              <a:rPr lang="es-MX" sz="2400" b="1">
                <a:solidFill>
                  <a:srgbClr val="F2021F"/>
                </a:solidFill>
                <a:latin typeface="Tahoma" panose="020B0604030504040204" pitchFamily="34" charset="0"/>
              </a:rPr>
              <a:t> </a:t>
            </a:r>
            <a:endParaRPr lang="es-MX" sz="2400" b="1" dirty="0">
              <a:solidFill>
                <a:srgbClr val="CAE2FF"/>
              </a:solidFill>
              <a:latin typeface="Tahoma" panose="020B0604030504040204" pitchFamily="34" charset="0"/>
            </a:endParaRPr>
          </a:p>
        </p:txBody>
      </p:sp>
      <p:sp>
        <p:nvSpPr>
          <p:cNvPr id="4101" name="Rectangle 3"/>
          <p:cNvSpPr>
            <a:spLocks noGrp="1" noChangeArrowheads="1"/>
          </p:cNvSpPr>
          <p:nvPr>
            <p:ph type="body" idx="1"/>
          </p:nvPr>
        </p:nvSpPr>
        <p:spPr>
          <a:xfrm>
            <a:off x="2483769" y="2492374"/>
            <a:ext cx="5904656" cy="3528913"/>
          </a:xfrm>
        </p:spPr>
        <p:txBody>
          <a:bodyPr/>
          <a:lstStyle/>
          <a:p>
            <a:pPr eaLnBrk="1" hangingPunct="1">
              <a:lnSpc>
                <a:spcPct val="90000"/>
              </a:lnSpc>
            </a:pPr>
            <a:r>
              <a:rPr lang="es-MX" sz="2400" b="1" dirty="0">
                <a:solidFill>
                  <a:schemeClr val="accent2">
                    <a:lumMod val="25000"/>
                  </a:schemeClr>
                </a:solidFill>
              </a:rPr>
              <a:t>¿Para qué los llamó Dios a los profetas?</a:t>
            </a:r>
          </a:p>
          <a:p>
            <a:pPr eaLnBrk="1" hangingPunct="1">
              <a:lnSpc>
                <a:spcPct val="90000"/>
              </a:lnSpc>
            </a:pPr>
            <a:endParaRPr lang="es-MX" sz="2400" b="1" dirty="0">
              <a:solidFill>
                <a:schemeClr val="accent2">
                  <a:lumMod val="25000"/>
                </a:schemeClr>
              </a:solidFill>
            </a:endParaRPr>
          </a:p>
          <a:p>
            <a:pPr eaLnBrk="1" hangingPunct="1">
              <a:lnSpc>
                <a:spcPct val="90000"/>
              </a:lnSpc>
            </a:pPr>
            <a:r>
              <a:rPr lang="es-MX" sz="2400" b="1" dirty="0">
                <a:solidFill>
                  <a:schemeClr val="accent2">
                    <a:lumMod val="25000"/>
                  </a:schemeClr>
                </a:solidFill>
              </a:rPr>
              <a:t>¿Cuál es el mensaje central del profeta Abraham y de Isaías?</a:t>
            </a:r>
          </a:p>
          <a:p>
            <a:pPr marL="0" indent="0" eaLnBrk="1" hangingPunct="1">
              <a:lnSpc>
                <a:spcPct val="90000"/>
              </a:lnSpc>
              <a:buNone/>
            </a:pPr>
            <a:endParaRPr lang="es-MX" sz="2400" b="1" dirty="0">
              <a:solidFill>
                <a:schemeClr val="accent2">
                  <a:lumMod val="25000"/>
                </a:schemeClr>
              </a:solidFill>
            </a:endParaRPr>
          </a:p>
          <a:p>
            <a:pPr eaLnBrk="1" hangingPunct="1">
              <a:lnSpc>
                <a:spcPct val="90000"/>
              </a:lnSpc>
            </a:pPr>
            <a:r>
              <a:rPr lang="es-MX" sz="2400" b="1" dirty="0">
                <a:solidFill>
                  <a:schemeClr val="accent2">
                    <a:lumMod val="25000"/>
                  </a:schemeClr>
                </a:solidFill>
              </a:rPr>
              <a:t> ¿Qué mensajes extraemos de Elías y Juan Bautista? </a:t>
            </a:r>
            <a:endParaRPr lang="es-MX" sz="2400" dirty="0">
              <a:solidFill>
                <a:schemeClr val="accent2">
                  <a:lumMod val="2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p:cNvSpPr>
            <a:spLocks noGrp="1" noChangeArrowheads="1"/>
          </p:cNvSpPr>
          <p:nvPr>
            <p:ph type="body" idx="4294967295"/>
          </p:nvPr>
        </p:nvSpPr>
        <p:spPr>
          <a:xfrm>
            <a:off x="323528" y="1412776"/>
            <a:ext cx="8352928" cy="4938431"/>
          </a:xfrm>
        </p:spPr>
        <p:txBody>
          <a:bodyPr/>
          <a:lstStyle/>
          <a:p>
            <a:r>
              <a:rPr lang="es-ES" sz="2400" b="1" dirty="0">
                <a:solidFill>
                  <a:schemeClr val="accent2">
                    <a:lumMod val="25000"/>
                  </a:schemeClr>
                </a:solidFill>
              </a:rPr>
              <a:t>Para que sean mensajeros de esperanza. “No todos los profetas, fueron llamados por Dios para advertir de una catástrofe inminente, pero todos fueron llamados para restaurar la fidelidad del pueblo y, a menudo, para advertir contra la apostasía, contra la opresión a los pobres y necesitados, y contra la violación del pacto.” </a:t>
            </a:r>
            <a:r>
              <a:rPr lang="es-ES" sz="1800" b="1" dirty="0">
                <a:solidFill>
                  <a:schemeClr val="accent2">
                    <a:lumMod val="25000"/>
                  </a:schemeClr>
                </a:solidFill>
              </a:rPr>
              <a:t>(GEB 17)</a:t>
            </a:r>
          </a:p>
          <a:p>
            <a:r>
              <a:rPr lang="es-ES" sz="2400" b="1" dirty="0">
                <a:solidFill>
                  <a:schemeClr val="accent2">
                    <a:lumMod val="25000"/>
                  </a:schemeClr>
                </a:solidFill>
              </a:rPr>
              <a:t>Los mensajes eran recibidos mediante, sueños, visiones y en forma audible la voz de Dios, tenían que ser transmitidas por los profetas.</a:t>
            </a:r>
          </a:p>
          <a:p>
            <a:r>
              <a:rPr lang="es-ES" sz="2400" b="1" dirty="0">
                <a:solidFill>
                  <a:schemeClr val="accent2">
                    <a:lumMod val="25000"/>
                  </a:schemeClr>
                </a:solidFill>
              </a:rPr>
              <a:t>Al profeta Ezequiel Dios le dice: “Les hablarás mis palabras, escuchen o dejen de escuchar.” </a:t>
            </a:r>
            <a:r>
              <a:rPr lang="es-ES" sz="1800" b="1" dirty="0">
                <a:solidFill>
                  <a:schemeClr val="accent2">
                    <a:lumMod val="25000"/>
                  </a:schemeClr>
                </a:solidFill>
              </a:rPr>
              <a:t>(</a:t>
            </a:r>
            <a:r>
              <a:rPr lang="es-ES" sz="1800" b="1" dirty="0" err="1">
                <a:solidFill>
                  <a:schemeClr val="accent2">
                    <a:lumMod val="25000"/>
                  </a:schemeClr>
                </a:solidFill>
              </a:rPr>
              <a:t>Exq</a:t>
            </a:r>
            <a:r>
              <a:rPr lang="es-ES" sz="1800" b="1" dirty="0">
                <a:solidFill>
                  <a:schemeClr val="accent2">
                    <a:lumMod val="25000"/>
                  </a:schemeClr>
                </a:solidFill>
              </a:rPr>
              <a:t>. 2:7)</a:t>
            </a:r>
          </a:p>
        </p:txBody>
      </p:sp>
      <p:sp>
        <p:nvSpPr>
          <p:cNvPr id="7171" name="Rectangle 2"/>
          <p:cNvSpPr txBox="1">
            <a:spLocks noChangeArrowheads="1"/>
          </p:cNvSpPr>
          <p:nvPr/>
        </p:nvSpPr>
        <p:spPr bwMode="auto">
          <a:xfrm>
            <a:off x="195263" y="282575"/>
            <a:ext cx="8193161" cy="914400"/>
          </a:xfrm>
          <a:prstGeom prst="rect">
            <a:avLst/>
          </a:prstGeom>
          <a:noFill/>
          <a:ln w="9525">
            <a:noFill/>
            <a:miter lim="800000"/>
          </a:ln>
        </p:spPr>
        <p:txBody>
          <a:bodyPr/>
          <a:lstStyle/>
          <a:p>
            <a:r>
              <a:rPr lang="es-MX" sz="2800" b="1" dirty="0">
                <a:solidFill>
                  <a:srgbClr val="FF0000"/>
                </a:solidFill>
                <a:latin typeface="Tahoma" panose="020B0604030504040204" pitchFamily="34" charset="0"/>
              </a:rPr>
              <a:t>III.</a:t>
            </a:r>
            <a:r>
              <a:rPr lang="es-MX" sz="2800" b="1" dirty="0">
                <a:latin typeface="Tahoma" panose="020B0604030504040204" pitchFamily="34" charset="0"/>
              </a:rPr>
              <a:t> </a:t>
            </a:r>
            <a:r>
              <a:rPr lang="es-MX" sz="2800" b="1" dirty="0">
                <a:solidFill>
                  <a:srgbClr val="F2021F"/>
                </a:solidFill>
                <a:latin typeface="Tahoma" panose="020B0604030504040204" pitchFamily="34" charset="0"/>
              </a:rPr>
              <a:t>EXPLORA: </a:t>
            </a:r>
            <a:r>
              <a:rPr lang="es-MX" sz="2600" b="1" dirty="0">
                <a:solidFill>
                  <a:srgbClr val="FFFFCC"/>
                </a:solidFill>
              </a:rPr>
              <a:t>1.</a:t>
            </a:r>
            <a:r>
              <a:rPr lang="es-MX" sz="2400" b="1" dirty="0">
                <a:solidFill>
                  <a:schemeClr val="bg1"/>
                </a:solidFill>
              </a:rPr>
              <a:t>¿Para qué los llamó Dios a los profetas</a:t>
            </a:r>
            <a:r>
              <a:rPr lang="es-MX" sz="2400" b="1" dirty="0">
                <a:solidFill>
                  <a:srgbClr val="FFFFCC"/>
                </a:solidFill>
              </a:rPr>
              <a:t>? </a:t>
            </a:r>
            <a:r>
              <a:rPr lang="es-MX" sz="2000" b="1" dirty="0">
                <a:solidFill>
                  <a:srgbClr val="FFCC99"/>
                </a:solidFill>
              </a:rPr>
              <a:t>Génesis </a:t>
            </a:r>
            <a:r>
              <a:rPr lang="es-ES" sz="2000" b="1" dirty="0">
                <a:solidFill>
                  <a:srgbClr val="FFCC99"/>
                </a:solidFill>
              </a:rPr>
              <a:t>12</a:t>
            </a:r>
            <a:r>
              <a:rPr lang="es-MX" sz="2000" b="1" dirty="0">
                <a:solidFill>
                  <a:srgbClr val="FFCC99"/>
                </a:solidFill>
              </a:rPr>
              <a:t>:1; 15:5, 6</a:t>
            </a:r>
          </a:p>
          <a:p>
            <a:endParaRPr lang="es-MX" sz="2000" b="1" dirty="0">
              <a:solidFill>
                <a:srgbClr val="FFCC99"/>
              </a:solidFill>
            </a:endParaRPr>
          </a:p>
          <a:p>
            <a:r>
              <a:rPr lang="es-MX" sz="2000" b="1" dirty="0">
                <a:solidFill>
                  <a:srgbClr val="FFCC99"/>
                </a:solidFill>
              </a:rPr>
              <a:t>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467926" y="1412776"/>
            <a:ext cx="8280920" cy="4895874"/>
          </a:xfrm>
        </p:spPr>
        <p:txBody>
          <a:bodyPr/>
          <a:lstStyle/>
          <a:p>
            <a:r>
              <a:rPr lang="es-ES" sz="2400" b="1" dirty="0">
                <a:solidFill>
                  <a:schemeClr val="accent2">
                    <a:lumMod val="25000"/>
                  </a:schemeClr>
                </a:solidFill>
              </a:rPr>
              <a:t>El plan de la salvación. “Dios comunicó los términos del pacto a Abraham y le mostró como se lograría la salvación de la humanidad mediante el sacrificio de Cristo.” </a:t>
            </a:r>
            <a:r>
              <a:rPr lang="es-ES" sz="1800" b="1" dirty="0">
                <a:solidFill>
                  <a:schemeClr val="accent2">
                    <a:lumMod val="25000"/>
                  </a:schemeClr>
                </a:solidFill>
              </a:rPr>
              <a:t>(GEB 17)</a:t>
            </a:r>
          </a:p>
          <a:p>
            <a:r>
              <a:rPr lang="es-ES" sz="2400" b="1" dirty="0">
                <a:solidFill>
                  <a:schemeClr val="accent2">
                    <a:lumMod val="25000"/>
                  </a:schemeClr>
                </a:solidFill>
              </a:rPr>
              <a:t>Dios le probó a Abraham ordenando que sacrifique a su hijo en el monte </a:t>
            </a:r>
            <a:r>
              <a:rPr lang="es-ES" sz="2400" b="1" dirty="0" err="1">
                <a:solidFill>
                  <a:schemeClr val="accent2">
                    <a:lumMod val="25000"/>
                  </a:schemeClr>
                </a:solidFill>
              </a:rPr>
              <a:t>Moriah</a:t>
            </a:r>
            <a:r>
              <a:rPr lang="es-ES" sz="2400" b="1" dirty="0">
                <a:solidFill>
                  <a:schemeClr val="accent2">
                    <a:lumMod val="25000"/>
                  </a:schemeClr>
                </a:solidFill>
              </a:rPr>
              <a:t>, ya en el momento de sacrificio le dijo: “Ya conozco que temes a Dios.” Un cordero fue sacrificado en lugar de Isaac. </a:t>
            </a:r>
            <a:r>
              <a:rPr lang="es-ES" sz="1800" b="1" dirty="0">
                <a:solidFill>
                  <a:schemeClr val="accent2">
                    <a:lumMod val="25000"/>
                  </a:schemeClr>
                </a:solidFill>
              </a:rPr>
              <a:t>(</a:t>
            </a:r>
            <a:r>
              <a:rPr lang="es-ES" sz="1800" b="1" dirty="0" err="1">
                <a:solidFill>
                  <a:schemeClr val="accent2">
                    <a:lumMod val="25000"/>
                  </a:schemeClr>
                </a:solidFill>
              </a:rPr>
              <a:t>Gén</a:t>
            </a:r>
            <a:r>
              <a:rPr lang="es-ES" sz="1800" b="1" dirty="0">
                <a:solidFill>
                  <a:schemeClr val="accent2">
                    <a:lumMod val="25000"/>
                  </a:schemeClr>
                </a:solidFill>
              </a:rPr>
              <a:t>. 22:12)</a:t>
            </a:r>
          </a:p>
          <a:p>
            <a:r>
              <a:rPr lang="es-ES" sz="2400" b="1" dirty="0">
                <a:solidFill>
                  <a:schemeClr val="accent2">
                    <a:lumMod val="25000"/>
                  </a:schemeClr>
                </a:solidFill>
              </a:rPr>
              <a:t>El profeta Isaías habla del Mesías. “Despreciado y desechado entre los hombres varón de dolores… sufrió nuestros dolores, angustiado él y afligido, no abrió su boca, como cordero fue llevado al matadero.” </a:t>
            </a:r>
            <a:r>
              <a:rPr lang="es-ES" sz="1800" b="1" dirty="0">
                <a:solidFill>
                  <a:schemeClr val="accent2">
                    <a:lumMod val="25000"/>
                  </a:schemeClr>
                </a:solidFill>
              </a:rPr>
              <a:t>(Isa. 53:3, 7)</a:t>
            </a:r>
            <a:endParaRPr lang="es-ES" sz="1800" b="1" dirty="0">
              <a:solidFill>
                <a:schemeClr val="accent6">
                  <a:lumMod val="50000"/>
                </a:schemeClr>
              </a:solidFill>
            </a:endParaRPr>
          </a:p>
        </p:txBody>
      </p:sp>
      <p:sp>
        <p:nvSpPr>
          <p:cNvPr id="5123" name="Rectangle 2"/>
          <p:cNvSpPr>
            <a:spLocks noGrp="1" noChangeArrowheads="1"/>
          </p:cNvSpPr>
          <p:nvPr>
            <p:ph type="title"/>
          </p:nvPr>
        </p:nvSpPr>
        <p:spPr/>
        <p:txBody>
          <a:bodyPr/>
          <a:lstStyle/>
          <a:p>
            <a:pPr algn="just"/>
            <a:r>
              <a:rPr lang="es-MX" sz="2400" b="1" dirty="0">
                <a:solidFill>
                  <a:srgbClr val="FFFFCC"/>
                </a:solidFill>
                <a:latin typeface="Tahoma" panose="020B0604030504040204" pitchFamily="34" charset="0"/>
              </a:rPr>
              <a:t>2</a:t>
            </a:r>
            <a:r>
              <a:rPr lang="es-MX" sz="2400" b="1" dirty="0">
                <a:solidFill>
                  <a:srgbClr val="FFFFCC"/>
                </a:solidFill>
              </a:rPr>
              <a:t>. ¿</a:t>
            </a:r>
            <a:r>
              <a:rPr lang="es-MX" sz="2400" b="1" dirty="0">
                <a:solidFill>
                  <a:schemeClr val="bg1"/>
                </a:solidFill>
              </a:rPr>
              <a:t>Cuál es el mensaje central del profeta Abraham y de Isaías? </a:t>
            </a:r>
            <a:r>
              <a:rPr lang="es-MX" sz="2000" b="1" dirty="0">
                <a:solidFill>
                  <a:srgbClr val="FFCC99"/>
                </a:solidFill>
              </a:rPr>
              <a:t>Génesis 22:12, 13; Isaías 53:3 - 6</a:t>
            </a:r>
            <a:endParaRPr lang="es-ES" altLang="es-MX" sz="2000" b="1" dirty="0">
              <a:solidFill>
                <a:srgbClr val="FFCC99"/>
              </a:solidFill>
            </a:endParaRPr>
          </a:p>
        </p:txBody>
      </p:sp>
      <p:sp>
        <p:nvSpPr>
          <p:cNvPr id="2" name="Cuadro de texto 1"/>
          <p:cNvSpPr txBox="1"/>
          <p:nvPr/>
        </p:nvSpPr>
        <p:spPr>
          <a:xfrm>
            <a:off x="786765" y="6582410"/>
            <a:ext cx="3048000" cy="368300"/>
          </a:xfrm>
          <a:prstGeom prst="rect">
            <a:avLst/>
          </a:prstGeom>
          <a:noFill/>
        </p:spPr>
        <p:txBody>
          <a:bodyPr wrap="square" rtlCol="0">
            <a:spAutoFit/>
          </a:bodyPr>
          <a:lstStyle/>
          <a:p>
            <a:r>
              <a:rPr lang="es-ES" altLang="en-US"/>
              <a:t> </a:t>
            </a:r>
          </a:p>
        </p:txBody>
      </p:sp>
      <p:sp>
        <p:nvSpPr>
          <p:cNvPr id="3" name="Cuadro de texto 2"/>
          <p:cNvSpPr txBox="1"/>
          <p:nvPr/>
        </p:nvSpPr>
        <p:spPr>
          <a:xfrm>
            <a:off x="6804025" y="7059930"/>
            <a:ext cx="2969895" cy="438150"/>
          </a:xfrm>
          <a:prstGeom prst="rect">
            <a:avLst/>
          </a:prstGeom>
          <a:noFill/>
        </p:spPr>
        <p:txBody>
          <a:bodyPr wrap="square" rtlCol="0">
            <a:noAutofit/>
          </a:bodyPr>
          <a:lstStyle/>
          <a:p>
            <a:endParaRPr lang="es-E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p:cNvSpPr>
            <a:spLocks noGrp="1" noChangeArrowheads="1"/>
          </p:cNvSpPr>
          <p:nvPr>
            <p:ph type="body" idx="4294967295"/>
          </p:nvPr>
        </p:nvSpPr>
        <p:spPr>
          <a:xfrm>
            <a:off x="468312" y="1484313"/>
            <a:ext cx="8136136" cy="4419600"/>
          </a:xfrm>
        </p:spPr>
        <p:txBody>
          <a:bodyPr/>
          <a:lstStyle/>
          <a:p>
            <a:r>
              <a:rPr lang="es-ES" alt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“El llamado y la forma de hablar de Elías reflejaban su papel como mensajero de Dios. Para detener la apostasía de Israel, Dios envió a Elías al rey </a:t>
            </a:r>
            <a:r>
              <a:rPr lang="es-ES" altLang="es-PE" sz="2400" b="1" dirty="0" err="1">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Acab</a:t>
            </a:r>
            <a:r>
              <a:rPr lang="es-ES" alt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 para anunciar una sequía de varios años.” </a:t>
            </a:r>
            <a:r>
              <a:rPr lang="es-ES" altLang="es-PE" sz="18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(GEB 18)</a:t>
            </a:r>
          </a:p>
          <a:p>
            <a:r>
              <a:rPr lang="es-ES" alt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“Justo antes de la segunda venida de Cristo, Dios ordena a su iglesia que proclame de nuevo el y  mensaje de Elías… </a:t>
            </a:r>
            <a:r>
              <a:rPr lang="es-ES" altLang="es-PE" sz="2400" b="1" u="sng"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La mayor y más urgente de nuestras necesidades es de un reavivamiento de la verdadera piedad </a:t>
            </a:r>
            <a:r>
              <a:rPr lang="es-ES" alt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en nuestro medio.” </a:t>
            </a:r>
            <a:r>
              <a:rPr lang="es-ES" altLang="es-PE" sz="18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(Id)</a:t>
            </a:r>
          </a:p>
          <a:p>
            <a:r>
              <a:rPr lang="es-PE" sz="2400" b="1">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“Estamos </a:t>
            </a:r>
            <a:r>
              <a:rPr 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llamados a proclamar un mensaje de arrepentimiento y fe, y la perfección de la justicia de Cristo.</a:t>
            </a:r>
            <a:r>
              <a:rPr lang="es-ES"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a:t>
            </a:r>
            <a:r>
              <a:rPr lang="es-PE" sz="18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 </a:t>
            </a:r>
            <a:r>
              <a:rPr lang="es-PE" sz="1800" b="1" dirty="0">
                <a:solidFill>
                  <a:schemeClr val="accent2">
                    <a:lumMod val="25000"/>
                  </a:schemeClr>
                </a:solidFill>
                <a:ea typeface="Calibri" panose="020F0502020204030204" pitchFamily="34" charset="0"/>
                <a:cs typeface="Times New Roman" panose="02020603050405020304" pitchFamily="18" charset="0"/>
              </a:rPr>
              <a:t>(</a:t>
            </a:r>
            <a:r>
              <a:rPr lang="es-PE" sz="1800" b="1" dirty="0" err="1">
                <a:solidFill>
                  <a:schemeClr val="accent2">
                    <a:lumMod val="25000"/>
                  </a:schemeClr>
                </a:solidFill>
                <a:ea typeface="Calibri" panose="020F0502020204030204" pitchFamily="34" charset="0"/>
                <a:cs typeface="Times New Roman" panose="02020603050405020304" pitchFamily="18" charset="0"/>
              </a:rPr>
              <a:t>Apoc</a:t>
            </a:r>
            <a:r>
              <a:rPr lang="es-PE" sz="1800" b="1" dirty="0">
                <a:solidFill>
                  <a:schemeClr val="accent2">
                    <a:lumMod val="25000"/>
                  </a:schemeClr>
                </a:solidFill>
                <a:ea typeface="Calibri" panose="020F0502020204030204" pitchFamily="34" charset="0"/>
                <a:cs typeface="Times New Roman" panose="02020603050405020304" pitchFamily="18" charset="0"/>
              </a:rPr>
              <a:t>. 14:6- 12GEB 21)</a:t>
            </a:r>
            <a:r>
              <a:rPr lang="es-ES" altLang="es-PE" sz="1800" b="1" dirty="0">
                <a:solidFill>
                  <a:schemeClr val="accent2">
                    <a:lumMod val="25000"/>
                  </a:schemeClr>
                </a:solidFill>
                <a:ea typeface="Calibri" panose="020F0502020204030204" pitchFamily="34" charset="0"/>
                <a:cs typeface="Times New Roman" panose="02020603050405020304" pitchFamily="18" charset="0"/>
              </a:rPr>
              <a:t> </a:t>
            </a:r>
            <a:endParaRPr lang="es-ES" altLang="es-PE" sz="1800" b="1" dirty="0">
              <a:solidFill>
                <a:schemeClr val="accent2">
                  <a:lumMod val="25000"/>
                </a:schemeClr>
              </a:solidFill>
              <a:effectLst/>
              <a:ea typeface="Calibri" panose="020F0502020204030204" pitchFamily="34" charset="0"/>
              <a:cs typeface="Times New Roman" panose="02020603050405020304" pitchFamily="18" charset="0"/>
            </a:endParaRPr>
          </a:p>
        </p:txBody>
      </p:sp>
      <p:sp>
        <p:nvSpPr>
          <p:cNvPr id="6147" name="Rectangle 2"/>
          <p:cNvSpPr txBox="1">
            <a:spLocks noChangeArrowheads="1"/>
          </p:cNvSpPr>
          <p:nvPr/>
        </p:nvSpPr>
        <p:spPr bwMode="auto">
          <a:xfrm>
            <a:off x="195263" y="282575"/>
            <a:ext cx="8015287" cy="914400"/>
          </a:xfrm>
          <a:prstGeom prst="rect">
            <a:avLst/>
          </a:prstGeom>
          <a:noFill/>
          <a:ln w="9525">
            <a:noFill/>
            <a:miter lim="800000"/>
          </a:ln>
        </p:spPr>
        <p:txBody>
          <a:bodyPr/>
          <a:lstStyle/>
          <a:p>
            <a:r>
              <a:rPr lang="es-MX" sz="2600" b="1" dirty="0">
                <a:solidFill>
                  <a:srgbClr val="FFFFCC"/>
                </a:solidFill>
              </a:rPr>
              <a:t>3. </a:t>
            </a:r>
            <a:r>
              <a:rPr lang="es-MX" sz="2400" b="1" dirty="0">
                <a:solidFill>
                  <a:srgbClr val="FFFFCC"/>
                </a:solidFill>
              </a:rPr>
              <a:t>¿</a:t>
            </a:r>
            <a:r>
              <a:rPr lang="es-MX" sz="2400" b="1" dirty="0">
                <a:solidFill>
                  <a:schemeClr val="bg1"/>
                </a:solidFill>
              </a:rPr>
              <a:t>Qué mensajes extraemos de Elías y de Juan Bautista</a:t>
            </a:r>
            <a:r>
              <a:rPr lang="es-MX" sz="2400" b="1" dirty="0">
                <a:solidFill>
                  <a:srgbClr val="FFFFCC"/>
                </a:solidFill>
              </a:rPr>
              <a:t>?</a:t>
            </a:r>
            <a:r>
              <a:rPr lang="es-MX" sz="2400" b="1" dirty="0">
                <a:solidFill>
                  <a:srgbClr val="FFCC99"/>
                </a:solidFill>
              </a:rPr>
              <a:t> </a:t>
            </a:r>
            <a:r>
              <a:rPr lang="es-MX" sz="2000" b="1" dirty="0">
                <a:solidFill>
                  <a:srgbClr val="FFCC99"/>
                </a:solidFill>
              </a:rPr>
              <a:t>1 Reyes 18:21; Marcos 1:2- 5</a:t>
            </a:r>
            <a:endParaRPr lang="es-MX" sz="2000" b="1" dirty="0">
              <a:solidFill>
                <a:srgbClr val="FFC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1979712" y="1650493"/>
            <a:ext cx="6592887" cy="4090987"/>
          </a:xfrm>
        </p:spPr>
        <p:txBody>
          <a:bodyPr/>
          <a:lstStyle/>
          <a:p>
            <a:pPr>
              <a:lnSpc>
                <a:spcPct val="80000"/>
              </a:lnSpc>
              <a:buFont typeface="Wingdings" panose="05000000000000000000" pitchFamily="2" charset="2"/>
              <a:buNone/>
            </a:pPr>
            <a:r>
              <a:rPr lang="es-ES" sz="2800" b="1" dirty="0">
                <a:solidFill>
                  <a:srgbClr val="3D3DD7"/>
                </a:solidFill>
              </a:rPr>
              <a:t>  	</a:t>
            </a:r>
            <a:r>
              <a:rPr lang="es-ES" sz="2400" b="1" dirty="0">
                <a:solidFill>
                  <a:schemeClr val="accent2">
                    <a:lumMod val="25000"/>
                  </a:schemeClr>
                </a:solidFill>
              </a:rPr>
              <a:t>El deseo de ser mensajero de esperanza, con ese valor y valentía del profeta Elías y de Juan Bautista. </a:t>
            </a:r>
          </a:p>
          <a:p>
            <a:pPr>
              <a:lnSpc>
                <a:spcPct val="80000"/>
              </a:lnSpc>
              <a:buFont typeface="Wingdings" panose="05000000000000000000" pitchFamily="2" charset="2"/>
              <a:buNone/>
            </a:pPr>
            <a:r>
              <a:rPr lang="es-ES" sz="2400" b="1" dirty="0">
                <a:solidFill>
                  <a:schemeClr val="accent2">
                    <a:lumMod val="25000"/>
                  </a:schemeClr>
                </a:solidFill>
              </a:rPr>
              <a:t>	¿Deseas presentar el mensaje de esperanza?</a:t>
            </a:r>
            <a:endParaRPr lang="es-MX" sz="2400" b="1" dirty="0">
              <a:solidFill>
                <a:schemeClr val="accent2">
                  <a:lumMod val="25000"/>
                </a:schemeClr>
              </a:solidFill>
            </a:endParaRPr>
          </a:p>
          <a:p>
            <a:pPr eaLnBrk="1" hangingPunct="1">
              <a:lnSpc>
                <a:spcPct val="80000"/>
              </a:lnSpc>
              <a:buFont typeface="Wingdings" panose="05000000000000000000" pitchFamily="2" charset="2"/>
              <a:buNone/>
            </a:pPr>
            <a:r>
              <a:rPr lang="es-MX" sz="2400" b="1" dirty="0">
                <a:solidFill>
                  <a:srgbClr val="F33F61"/>
                </a:solidFill>
              </a:rPr>
              <a:t>    ¿Cuál es tu decisión?</a:t>
            </a:r>
          </a:p>
          <a:p>
            <a:pPr eaLnBrk="1" hangingPunct="1">
              <a:lnSpc>
                <a:spcPct val="80000"/>
              </a:lnSpc>
              <a:buFont typeface="Wingdings" panose="05000000000000000000" pitchFamily="2" charset="2"/>
              <a:buNone/>
            </a:pPr>
            <a:endParaRPr lang="es-MX" sz="2400" b="1" dirty="0">
              <a:solidFill>
                <a:srgbClr val="F33F61"/>
              </a:solidFill>
            </a:endParaRPr>
          </a:p>
          <a:p>
            <a:pPr eaLnBrk="1" hangingPunct="1">
              <a:lnSpc>
                <a:spcPct val="80000"/>
              </a:lnSpc>
              <a:buFont typeface="Wingdings" panose="05000000000000000000" pitchFamily="2" charset="2"/>
              <a:buNone/>
            </a:pPr>
            <a:r>
              <a:rPr lang="es-MX" sz="2400" b="1" dirty="0">
                <a:solidFill>
                  <a:srgbClr val="F33F61"/>
                </a:solidFill>
              </a:rPr>
              <a:t>V. CREA: </a:t>
            </a:r>
            <a:r>
              <a:rPr lang="es-ES" sz="2400" b="1" dirty="0">
                <a:solidFill>
                  <a:schemeClr val="accent2">
                    <a:lumMod val="25000"/>
                  </a:schemeClr>
                </a:solidFill>
              </a:rPr>
              <a:t>¿Qué haré para compartir esta lección la próxima semana? Crear  oportunidades y compartir sobre presentar el mensaje de salvación. Amén</a:t>
            </a:r>
            <a:endParaRPr lang="es-MX" sz="2400" b="1" dirty="0">
              <a:solidFill>
                <a:schemeClr val="accent2">
                  <a:lumMod val="25000"/>
                </a:schemeClr>
              </a:solidFill>
            </a:endParaRPr>
          </a:p>
          <a:p>
            <a:pPr eaLnBrk="1" hangingPunct="1">
              <a:lnSpc>
                <a:spcPct val="80000"/>
              </a:lnSpc>
              <a:buFont typeface="Wingdings" panose="05000000000000000000" pitchFamily="2" charset="2"/>
              <a:buNone/>
            </a:pPr>
            <a:endParaRPr lang="es-MX" sz="2800" b="1" dirty="0">
              <a:solidFill>
                <a:srgbClr val="F33F61"/>
              </a:solidFill>
            </a:endParaRPr>
          </a:p>
        </p:txBody>
      </p:sp>
      <p:pic>
        <p:nvPicPr>
          <p:cNvPr id="8195" name="Picture 10" descr="J"/>
          <p:cNvPicPr>
            <a:picLocks noChangeAspect="1" noChangeArrowheads="1"/>
          </p:cNvPicPr>
          <p:nvPr/>
        </p:nvPicPr>
        <p:blipFill>
          <a:blip r:embed="rId2"/>
          <a:srcRect/>
          <a:stretch>
            <a:fillRect/>
          </a:stretch>
        </p:blipFill>
        <p:spPr bwMode="auto">
          <a:xfrm>
            <a:off x="536774" y="2599831"/>
            <a:ext cx="1442938" cy="2192310"/>
          </a:xfrm>
          <a:prstGeom prst="rect">
            <a:avLst/>
          </a:prstGeom>
          <a:noFill/>
          <a:ln w="9525">
            <a:noFill/>
            <a:miter lim="800000"/>
            <a:headEnd/>
            <a:tailEnd/>
          </a:ln>
        </p:spPr>
      </p:pic>
      <p:sp>
        <p:nvSpPr>
          <p:cNvPr id="8196" name="Rectangle 2"/>
          <p:cNvSpPr>
            <a:spLocks noGrp="1" noChangeArrowheads="1"/>
          </p:cNvSpPr>
          <p:nvPr>
            <p:ph type="title"/>
          </p:nvPr>
        </p:nvSpPr>
        <p:spPr/>
        <p:txBody>
          <a:bodyPr/>
          <a:lstStyle/>
          <a:p>
            <a:pPr eaLnBrk="1" hangingPunct="1"/>
            <a:r>
              <a:rPr lang="es-MX" sz="2800" b="1" dirty="0">
                <a:solidFill>
                  <a:srgbClr val="FF0000"/>
                </a:solidFill>
                <a:latin typeface="Tahoma" panose="020B0604030504040204" pitchFamily="34" charset="0"/>
              </a:rPr>
              <a:t>IV.</a:t>
            </a:r>
            <a:r>
              <a:rPr lang="es-MX" sz="2800" dirty="0">
                <a:solidFill>
                  <a:srgbClr val="FF0000"/>
                </a:solidFill>
                <a:latin typeface="Tahoma" panose="020B0604030504040204" pitchFamily="34" charset="0"/>
              </a:rPr>
              <a:t> </a:t>
            </a:r>
            <a:r>
              <a:rPr lang="es-MX" sz="2800" b="1" dirty="0">
                <a:solidFill>
                  <a:srgbClr val="F2021F"/>
                </a:solidFill>
                <a:latin typeface="Tahoma" panose="020B0604030504040204" pitchFamily="34" charset="0"/>
              </a:rPr>
              <a:t>APLICA:</a:t>
            </a:r>
            <a:br>
              <a:rPr lang="es-MX" sz="2800" b="1" dirty="0">
                <a:latin typeface="Tahoma" panose="020B0604030504040204" pitchFamily="34" charset="0"/>
              </a:rPr>
            </a:br>
            <a:r>
              <a:rPr lang="es-MX" sz="2400" b="1" dirty="0">
                <a:latin typeface="Tahoma" panose="020B0604030504040204" pitchFamily="34" charset="0"/>
              </a:rPr>
              <a:t>¿Qué debo sentir al recibir estos conocimientos?</a:t>
            </a:r>
            <a:r>
              <a:rPr lang="es-MX" sz="2800" b="1" dirty="0">
                <a:latin typeface="Tahoma" panose="020B0604030504040204" pitchFamily="34" charset="0"/>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50825" y="206375"/>
            <a:ext cx="8015288" cy="914400"/>
          </a:xfrm>
          <a:prstGeom prst="rect">
            <a:avLst/>
          </a:prstGeom>
          <a:noFill/>
          <a:ln>
            <a:noFill/>
          </a:ln>
        </p:spPr>
        <p:txBody>
          <a:bodyPr anchor="ctr"/>
          <a:lst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Arial" panose="020B0604020202020204" pitchFamily="34" charset="0"/>
              </a:defRPr>
            </a:lvl2pPr>
            <a:lvl3pPr algn="l" rtl="0" eaLnBrk="0" fontAlgn="base" hangingPunct="0">
              <a:spcBef>
                <a:spcPct val="0"/>
              </a:spcBef>
              <a:spcAft>
                <a:spcPct val="0"/>
              </a:spcAft>
              <a:defRPr sz="4200">
                <a:solidFill>
                  <a:schemeClr val="tx2"/>
                </a:solidFill>
                <a:latin typeface="Arial" panose="020B0604020202020204" pitchFamily="34" charset="0"/>
              </a:defRPr>
            </a:lvl3pPr>
            <a:lvl4pPr algn="l" rtl="0" eaLnBrk="0" fontAlgn="base" hangingPunct="0">
              <a:spcBef>
                <a:spcPct val="0"/>
              </a:spcBef>
              <a:spcAft>
                <a:spcPct val="0"/>
              </a:spcAft>
              <a:defRPr sz="4200">
                <a:solidFill>
                  <a:schemeClr val="tx2"/>
                </a:solidFill>
                <a:latin typeface="Arial" panose="020B0604020202020204" pitchFamily="34" charset="0"/>
              </a:defRPr>
            </a:lvl4pPr>
            <a:lvl5pPr algn="l" rtl="0" eaLnBrk="0" fontAlgn="base" hangingPunct="0">
              <a:spcBef>
                <a:spcPct val="0"/>
              </a:spcBef>
              <a:spcAft>
                <a:spcPct val="0"/>
              </a:spcAft>
              <a:defRPr sz="4200">
                <a:solidFill>
                  <a:schemeClr val="tx2"/>
                </a:solidFill>
                <a:latin typeface="Arial" panose="020B0604020202020204" pitchFamily="34" charset="0"/>
              </a:defRPr>
            </a:lvl5pPr>
            <a:lvl6pPr marL="457200" algn="l" rtl="0" fontAlgn="base">
              <a:spcBef>
                <a:spcPct val="0"/>
              </a:spcBef>
              <a:spcAft>
                <a:spcPct val="0"/>
              </a:spcAft>
              <a:defRPr sz="4200">
                <a:solidFill>
                  <a:schemeClr val="tx2"/>
                </a:solidFill>
                <a:latin typeface="Arial" panose="020B0604020202020204" pitchFamily="34" charset="0"/>
              </a:defRPr>
            </a:lvl6pPr>
            <a:lvl7pPr marL="914400" algn="l" rtl="0" fontAlgn="base">
              <a:spcBef>
                <a:spcPct val="0"/>
              </a:spcBef>
              <a:spcAft>
                <a:spcPct val="0"/>
              </a:spcAft>
              <a:defRPr sz="4200">
                <a:solidFill>
                  <a:schemeClr val="tx2"/>
                </a:solidFill>
                <a:latin typeface="Arial" panose="020B0604020202020204" pitchFamily="34" charset="0"/>
              </a:defRPr>
            </a:lvl7pPr>
            <a:lvl8pPr marL="1371600" algn="l" rtl="0" fontAlgn="base">
              <a:spcBef>
                <a:spcPct val="0"/>
              </a:spcBef>
              <a:spcAft>
                <a:spcPct val="0"/>
              </a:spcAft>
              <a:defRPr sz="4200">
                <a:solidFill>
                  <a:schemeClr val="tx2"/>
                </a:solidFill>
                <a:latin typeface="Arial" panose="020B0604020202020204" pitchFamily="34" charset="0"/>
              </a:defRPr>
            </a:lvl8pPr>
            <a:lvl9pPr marL="1828800" algn="l" rtl="0" fontAlgn="base">
              <a:spcBef>
                <a:spcPct val="0"/>
              </a:spcBef>
              <a:spcAft>
                <a:spcPct val="0"/>
              </a:spcAft>
              <a:defRPr sz="4200">
                <a:solidFill>
                  <a:schemeClr val="tx2"/>
                </a:solidFill>
                <a:latin typeface="Arial" panose="020B0604020202020204" pitchFamily="34" charset="0"/>
              </a:defRPr>
            </a:lvl9pPr>
          </a:lstStyle>
          <a:p>
            <a:pPr>
              <a:defRPr/>
            </a:pPr>
            <a:r>
              <a:rPr lang="es-MX" sz="3200" b="1" kern="0" dirty="0">
                <a:solidFill>
                  <a:srgbClr val="FFFF99"/>
                </a:solidFill>
                <a:latin typeface="Tahoma" panose="020B0604030504040204" pitchFamily="34" charset="0"/>
                <a:ea typeface="Tahoma" panose="020B0604030504040204" pitchFamily="34" charset="0"/>
                <a:cs typeface="Tahoma" panose="020B0604030504040204" pitchFamily="34" charset="0"/>
              </a:rPr>
              <a:t>Créditos</a:t>
            </a:r>
            <a:endParaRPr lang="es-MX" sz="2400" b="1" kern="0" dirty="0">
              <a:solidFill>
                <a:srgbClr val="FFFF99"/>
              </a:solidFill>
              <a:latin typeface="Tahoma" panose="020B0604030504040204" pitchFamily="34" charset="0"/>
              <a:ea typeface="Tahoma" panose="020B0604030504040204" pitchFamily="34" charset="0"/>
              <a:cs typeface="Tahoma" panose="020B0604030504040204" pitchFamily="34" charset="0"/>
            </a:endParaRPr>
          </a:p>
        </p:txBody>
      </p:sp>
      <p:sp>
        <p:nvSpPr>
          <p:cNvPr id="6" name="Rectángulo 5"/>
          <p:cNvSpPr/>
          <p:nvPr/>
        </p:nvSpPr>
        <p:spPr>
          <a:xfrm>
            <a:off x="8532813" y="677863"/>
            <a:ext cx="360362" cy="5472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pic>
        <p:nvPicPr>
          <p:cNvPr id="9220" name="Picture 4" descr="Jesús sonriente"/>
          <p:cNvPicPr>
            <a:picLocks noChangeAspect="1" noChangeArrowheads="1"/>
          </p:cNvPicPr>
          <p:nvPr/>
        </p:nvPicPr>
        <p:blipFill>
          <a:blip r:embed="rId2"/>
          <a:srcRect/>
          <a:stretch>
            <a:fillRect/>
          </a:stretch>
        </p:blipFill>
        <p:spPr bwMode="auto">
          <a:xfrm>
            <a:off x="327025" y="1341438"/>
            <a:ext cx="8205788" cy="5011737"/>
          </a:xfrm>
          <a:prstGeom prst="rect">
            <a:avLst/>
          </a:prstGeom>
          <a:noFill/>
          <a:ln w="9525">
            <a:noFill/>
            <a:miter lim="800000"/>
            <a:headEnd/>
            <a:tailEnd/>
          </a:ln>
        </p:spPr>
      </p:pic>
      <p:sp>
        <p:nvSpPr>
          <p:cNvPr id="9221" name="Rectangle 2"/>
          <p:cNvSpPr>
            <a:spLocks noChangeArrowheads="1"/>
          </p:cNvSpPr>
          <p:nvPr/>
        </p:nvSpPr>
        <p:spPr bwMode="auto">
          <a:xfrm>
            <a:off x="1979613" y="1844675"/>
            <a:ext cx="6480175" cy="4399915"/>
          </a:xfrm>
          <a:prstGeom prst="rect">
            <a:avLst/>
          </a:prstGeom>
          <a:noFill/>
          <a:ln w="9525">
            <a:noFill/>
            <a:miter lim="800000"/>
          </a:ln>
        </p:spPr>
        <p:txBody>
          <a:bodyPr>
            <a:spAutoFit/>
          </a:bodyPr>
          <a:lstStyle/>
          <a:p>
            <a:pPr algn="ctr" eaLnBrk="1" hangingPunct="1"/>
            <a:r>
              <a:rPr lang="es-AR" sz="1600" b="1" dirty="0">
                <a:solidFill>
                  <a:srgbClr val="FFFFCC"/>
                </a:solidFill>
                <a:latin typeface="Tahoma" panose="020B0604030504040204" pitchFamily="34" charset="0"/>
              </a:rPr>
              <a:t>DISEÑO ORIGINAL</a:t>
            </a:r>
          </a:p>
          <a:p>
            <a:pPr algn="ctr" eaLnBrk="1" hangingPunct="1"/>
            <a:r>
              <a:rPr lang="es-AR" sz="1200" b="1" dirty="0">
                <a:solidFill>
                  <a:srgbClr val="FFFFCC"/>
                </a:solidFill>
                <a:latin typeface="Tahoma" panose="020B0604030504040204" pitchFamily="34" charset="0"/>
              </a:rPr>
              <a:t>dadivosidad. Alejandrino </a:t>
            </a:r>
            <a:r>
              <a:rPr lang="es-AR" sz="1200" b="1" dirty="0" err="1">
                <a:solidFill>
                  <a:srgbClr val="FFFFCC"/>
                </a:solidFill>
                <a:latin typeface="Tahoma" panose="020B0604030504040204" pitchFamily="34" charset="0"/>
              </a:rPr>
              <a:t>Halire</a:t>
            </a:r>
            <a:r>
              <a:rPr lang="es-AR" sz="1200" b="1" dirty="0">
                <a:solidFill>
                  <a:srgbClr val="FFFFCC"/>
                </a:solidFill>
                <a:latin typeface="Tahoma" panose="020B0604030504040204" pitchFamily="34" charset="0"/>
              </a:rPr>
              <a:t> </a:t>
            </a:r>
            <a:r>
              <a:rPr lang="es-AR" sz="1200" b="1" dirty="0" err="1">
                <a:solidFill>
                  <a:srgbClr val="FFFFCC"/>
                </a:solidFill>
                <a:latin typeface="Tahoma" panose="020B0604030504040204" pitchFamily="34" charset="0"/>
              </a:rPr>
              <a:t>Ccahuana</a:t>
            </a:r>
            <a:r>
              <a:rPr lang="es-AR" sz="1200" b="1" dirty="0">
                <a:solidFill>
                  <a:srgbClr val="FFFFCC"/>
                </a:solidFill>
                <a:latin typeface="Tahoma" panose="020B0604030504040204" pitchFamily="34" charset="0"/>
              </a:rPr>
              <a:t> </a:t>
            </a:r>
          </a:p>
          <a:p>
            <a:pPr algn="ctr" eaLnBrk="1" hangingPunct="1"/>
            <a:r>
              <a:rPr lang="es-AR" sz="1400" dirty="0">
                <a:solidFill>
                  <a:srgbClr val="FFFFCC"/>
                </a:solidFill>
                <a:latin typeface="Tahoma" panose="020B0604030504040204" pitchFamily="34" charset="0"/>
                <a:hlinkClick r:id="rId3"/>
              </a:rPr>
              <a:t>http://decalogo-janohalire.blogspot.com/p/escuela-sabatica.html</a:t>
            </a:r>
            <a:r>
              <a:rPr lang="es-AR" sz="1000" dirty="0">
                <a:solidFill>
                  <a:srgbClr val="FFFFCC"/>
                </a:solidFill>
                <a:latin typeface="Tahoma" panose="020B0604030504040204" pitchFamily="34" charset="0"/>
              </a:rPr>
              <a:t> </a:t>
            </a:r>
          </a:p>
          <a:p>
            <a:pPr algn="ctr" eaLnBrk="1" hangingPunct="1"/>
            <a:endParaRPr lang="es-AR" sz="1600" b="1" dirty="0">
              <a:latin typeface="Tahoma" panose="020B0604030504040204" pitchFamily="34" charset="0"/>
            </a:endParaRPr>
          </a:p>
          <a:p>
            <a:pPr algn="ctr" eaLnBrk="1" hangingPunct="1"/>
            <a:r>
              <a:rPr lang="es-AR" sz="1600" b="1" dirty="0">
                <a:solidFill>
                  <a:srgbClr val="CCECFF"/>
                </a:solidFill>
                <a:latin typeface="Tahoma" panose="020B0604030504040204" pitchFamily="34" charset="0"/>
              </a:rPr>
              <a:t>Distribución</a:t>
            </a:r>
          </a:p>
          <a:p>
            <a:pPr algn="ctr" eaLnBrk="1" hangingPunct="1"/>
            <a:r>
              <a:rPr lang="es-AR" sz="1600" b="1" dirty="0">
                <a:solidFill>
                  <a:srgbClr val="CCECFF"/>
                </a:solidFill>
                <a:latin typeface="Tahoma" panose="020B0604030504040204" pitchFamily="34" charset="0"/>
              </a:rPr>
              <a:t>Recursos Escuela Sabática ©</a:t>
            </a:r>
          </a:p>
          <a:p>
            <a:pPr algn="ctr" eaLnBrk="1" hangingPunct="1"/>
            <a:endParaRPr lang="es-AR" sz="1200" b="1" dirty="0">
              <a:latin typeface="Tahoma" panose="020B0604030504040204" pitchFamily="34" charset="0"/>
            </a:endParaRPr>
          </a:p>
          <a:p>
            <a:pPr algn="ctr" eaLnBrk="1" hangingPunct="1"/>
            <a:r>
              <a:rPr lang="es-AR" sz="1400" b="1" dirty="0">
                <a:solidFill>
                  <a:schemeClr val="bg1"/>
                </a:solidFill>
                <a:latin typeface="Tahoma" panose="020B0604030504040204" pitchFamily="34" charset="0"/>
              </a:rPr>
              <a:t>Para recibir las próximas lecciones inscríbase enviando un mail a:</a:t>
            </a:r>
          </a:p>
          <a:p>
            <a:pPr algn="ctr" eaLnBrk="1" hangingPunct="1"/>
            <a:r>
              <a:rPr lang="es-PE" sz="1400" u="sng" dirty="0">
                <a:hlinkClick r:id="rId4"/>
              </a:rPr>
              <a:t>www.recursos-biblicos.com</a:t>
            </a:r>
            <a:endParaRPr lang="es-AR" sz="1400" b="1" dirty="0">
              <a:solidFill>
                <a:schemeClr val="bg1"/>
              </a:solidFill>
              <a:latin typeface="Tahoma" panose="020B0604030504040204" pitchFamily="34" charset="0"/>
            </a:endParaRPr>
          </a:p>
          <a:p>
            <a:pPr algn="ctr" eaLnBrk="1" hangingPunct="1">
              <a:buFont typeface="Wingdings" panose="05000000000000000000" pitchFamily="2" charset="2"/>
              <a:buNone/>
            </a:pPr>
            <a:r>
              <a:rPr lang="es-AR" sz="1200" b="1" dirty="0">
                <a:solidFill>
                  <a:schemeClr val="bg1"/>
                </a:solidFill>
                <a:latin typeface="Tahoma" panose="020B0604030504040204" pitchFamily="34" charset="0"/>
              </a:rPr>
              <a:t> Asunto: Lecciones en PowerPoint</a:t>
            </a:r>
          </a:p>
          <a:p>
            <a:pPr algn="ctr" eaLnBrk="1" hangingPunct="1"/>
            <a:endParaRPr lang="es-AR" sz="1200" b="1" dirty="0">
              <a:solidFill>
                <a:schemeClr val="bg1"/>
              </a:solidFill>
              <a:latin typeface="Tahoma" panose="020B0604030504040204" pitchFamily="34" charset="0"/>
            </a:endParaRPr>
          </a:p>
          <a:p>
            <a:pPr algn="ctr" eaLnBrk="1" hangingPunct="1"/>
            <a:endParaRPr lang="es-AR" sz="1400" b="1" dirty="0">
              <a:solidFill>
                <a:schemeClr val="bg1"/>
              </a:solidFill>
              <a:latin typeface="Tahoma" panose="020B0604030504040204" pitchFamily="34" charset="0"/>
            </a:endParaRPr>
          </a:p>
          <a:p>
            <a:pPr algn="ctr" eaLnBrk="1" hangingPunct="1"/>
            <a:r>
              <a:rPr lang="es-AR" sz="1400" b="1" dirty="0">
                <a:solidFill>
                  <a:schemeClr val="bg1"/>
                </a:solidFill>
                <a:latin typeface="Tahoma" panose="020B0604030504040204" pitchFamily="34" charset="0"/>
              </a:rPr>
              <a:t>RECURSOS BÍBLICOS</a:t>
            </a:r>
          </a:p>
          <a:p>
            <a:pPr algn="ctr" eaLnBrk="1" hangingPunct="1"/>
            <a:r>
              <a:rPr lang="es-AR" sz="1400" b="1" dirty="0">
                <a:solidFill>
                  <a:schemeClr val="bg1"/>
                </a:solidFill>
                <a:latin typeface="Tahoma" panose="020B0604030504040204" pitchFamily="34" charset="0"/>
              </a:rPr>
              <a:t>Recursos gratuitos </a:t>
            </a:r>
          </a:p>
          <a:p>
            <a:pPr algn="ctr" eaLnBrk="1" hangingPunct="1"/>
            <a:endParaRPr lang="es-AR" sz="1200" b="1" dirty="0">
              <a:solidFill>
                <a:schemeClr val="bg1"/>
              </a:solidFill>
              <a:latin typeface="Tahoma" panose="020B0604030504040204" pitchFamily="34" charset="0"/>
            </a:endParaRPr>
          </a:p>
          <a:p>
            <a:pPr algn="ctr" eaLnBrk="1" hangingPunct="1"/>
            <a:r>
              <a:rPr lang="es-AR" sz="1200" b="1" dirty="0">
                <a:solidFill>
                  <a:schemeClr val="bg1"/>
                </a:solidFill>
                <a:latin typeface="Tahoma" panose="020B0604030504040204" pitchFamily="34" charset="0"/>
                <a:hlinkClick r:id="rId5"/>
              </a:rPr>
              <a:t>https://www.recursos-biblicos.com/2014/04/resumen-de-la-leccion-de-escuela-sabatica-para-segundo-trimestre-2014.html</a:t>
            </a:r>
            <a:r>
              <a:rPr lang="es-AR" sz="1200" b="1" dirty="0">
                <a:solidFill>
                  <a:schemeClr val="bg1"/>
                </a:solidFill>
                <a:latin typeface="Tahoma" panose="020B0604030504040204" pitchFamily="34" charset="0"/>
              </a:rPr>
              <a:t> </a:t>
            </a:r>
          </a:p>
          <a:p>
            <a:pPr algn="ctr" eaLnBrk="1" hangingPunct="1"/>
            <a:endParaRPr lang="es-AR" sz="1200" b="1" dirty="0">
              <a:solidFill>
                <a:schemeClr val="bg1"/>
              </a:solidFill>
              <a:latin typeface="Tahoma" panose="020B0604030504040204" pitchFamily="34" charset="0"/>
            </a:endParaRPr>
          </a:p>
          <a:p>
            <a:pPr algn="ctr" eaLnBrk="1" hangingPunct="1"/>
            <a:r>
              <a:rPr lang="es-PE" sz="1200" dirty="0">
                <a:hlinkClick r:id="rId6"/>
              </a:rPr>
              <a:t>https://es.slideshare.net/ahalirecc</a:t>
            </a:r>
            <a:r>
              <a:rPr lang="es-PE" sz="1200" dirty="0"/>
              <a:t> </a:t>
            </a:r>
          </a:p>
          <a:p>
            <a:pPr algn="ctr" eaLnBrk="1" hangingPunct="1"/>
            <a:endParaRPr lang="es-AR" sz="1200" b="1" dirty="0">
              <a:solidFill>
                <a:schemeClr val="bg1"/>
              </a:solidFill>
              <a:latin typeface="Tahoma" panose="020B0604030504040204" pitchFamily="34" charset="0"/>
            </a:endParaRPr>
          </a:p>
          <a:p>
            <a:pPr algn="ctr" eaLnBrk="1" hangingPunct="1"/>
            <a:endParaRPr lang="es-AR" sz="1200" b="1" dirty="0">
              <a:solidFill>
                <a:schemeClr val="bg1"/>
              </a:solidFill>
              <a:latin typeface="Tahoma" panose="020B0604030504040204" pitchFamily="34" charset="0"/>
            </a:endParaRPr>
          </a:p>
        </p:txBody>
      </p:sp>
      <p:grpSp>
        <p:nvGrpSpPr>
          <p:cNvPr id="9222" name="Group 3"/>
          <p:cNvGrpSpPr/>
          <p:nvPr/>
        </p:nvGrpSpPr>
        <p:grpSpPr bwMode="auto">
          <a:xfrm>
            <a:off x="511175" y="5084763"/>
            <a:ext cx="1120775" cy="865187"/>
            <a:chOff x="4694" y="3521"/>
            <a:chExt cx="908" cy="680"/>
          </a:xfrm>
        </p:grpSpPr>
        <p:sp>
          <p:nvSpPr>
            <p:cNvPr id="9223" name="WordArt 4"/>
            <p:cNvSpPr>
              <a:spLocks noChangeArrowheads="1" noChangeShapeType="1" noTextEdit="1"/>
            </p:cNvSpPr>
            <p:nvPr/>
          </p:nvSpPr>
          <p:spPr bwMode="auto">
            <a:xfrm>
              <a:off x="4740" y="3838"/>
              <a:ext cx="804" cy="276"/>
            </a:xfrm>
            <a:prstGeom prst="rect">
              <a:avLst/>
            </a:prstGeom>
          </p:spPr>
          <p:txBody>
            <a:bodyPr wrap="none" fromWordArt="1">
              <a:prstTxWarp prst="textPlain">
                <a:avLst>
                  <a:gd name="adj" fmla="val 50000"/>
                </a:avLst>
              </a:prstTxWarp>
            </a:bodyPr>
            <a:lstStyle/>
            <a:p>
              <a:pPr algn="ctr"/>
              <a:r>
                <a:rPr lang="es-ES" sz="1400" kern="10">
                  <a:ln w="9525">
                    <a:noFill/>
                    <a:round/>
                  </a:ln>
                  <a:gradFill rotWithShape="1">
                    <a:gsLst>
                      <a:gs pos="0">
                        <a:srgbClr val="FFFF00"/>
                      </a:gs>
                      <a:gs pos="100000">
                        <a:srgbClr val="FF9933"/>
                      </a:gs>
                    </a:gsLst>
                    <a:path path="rect">
                      <a:fillToRect l="50000" t="50000" r="50000" b="50000"/>
                    </a:path>
                  </a:gradFill>
                  <a:effectLst>
                    <a:outerShdw dist="38100" dir="2700000" algn="ctr" rotWithShape="0">
                      <a:srgbClr val="000066">
                        <a:alpha val="79999"/>
                      </a:srgbClr>
                    </a:outerShdw>
                  </a:effectLst>
                  <a:latin typeface="Impact" panose="020B0806030902050204"/>
                </a:rPr>
                <a:t>Recursos</a:t>
              </a:r>
            </a:p>
            <a:p>
              <a:pPr algn="ctr"/>
              <a:r>
                <a:rPr lang="es-ES" sz="1400" kern="10">
                  <a:ln w="9525">
                    <a:noFill/>
                    <a:round/>
                  </a:ln>
                  <a:gradFill rotWithShape="1">
                    <a:gsLst>
                      <a:gs pos="0">
                        <a:srgbClr val="FFFF00"/>
                      </a:gs>
                      <a:gs pos="100000">
                        <a:srgbClr val="FF9933"/>
                      </a:gs>
                    </a:gsLst>
                    <a:path path="rect">
                      <a:fillToRect l="50000" t="50000" r="50000" b="50000"/>
                    </a:path>
                  </a:gradFill>
                  <a:effectLst>
                    <a:outerShdw dist="38100" dir="2700000" algn="ctr" rotWithShape="0">
                      <a:srgbClr val="000066">
                        <a:alpha val="79999"/>
                      </a:srgbClr>
                    </a:outerShdw>
                  </a:effectLst>
                  <a:latin typeface="Impact" panose="020B0806030902050204"/>
                </a:rPr>
                <a:t>Escuela Sabática</a:t>
              </a:r>
            </a:p>
          </p:txBody>
        </p:sp>
        <p:pic>
          <p:nvPicPr>
            <p:cNvPr id="9224" name="Picture 5" descr="logo IASD - ANI"/>
            <p:cNvPicPr>
              <a:picLocks noChangeAspect="1" noChangeArrowheads="1" noCrop="1"/>
            </p:cNvPicPr>
            <p:nvPr/>
          </p:nvPicPr>
          <p:blipFill>
            <a:blip r:embed="rId7"/>
            <a:srcRect/>
            <a:stretch>
              <a:fillRect/>
            </a:stretch>
          </p:blipFill>
          <p:spPr bwMode="auto">
            <a:xfrm>
              <a:off x="5012" y="3521"/>
              <a:ext cx="288" cy="317"/>
            </a:xfrm>
            <a:prstGeom prst="rect">
              <a:avLst/>
            </a:prstGeom>
            <a:noFill/>
            <a:ln w="9525">
              <a:noFill/>
              <a:miter lim="800000"/>
              <a:headEnd/>
              <a:tailEnd/>
            </a:ln>
          </p:spPr>
        </p:pic>
        <p:sp>
          <p:nvSpPr>
            <p:cNvPr id="9225" name="Line 6"/>
            <p:cNvSpPr>
              <a:spLocks noChangeShapeType="1"/>
            </p:cNvSpPr>
            <p:nvPr/>
          </p:nvSpPr>
          <p:spPr bwMode="auto">
            <a:xfrm>
              <a:off x="4988" y="3802"/>
              <a:ext cx="329" cy="0"/>
            </a:xfrm>
            <a:prstGeom prst="line">
              <a:avLst/>
            </a:prstGeom>
            <a:noFill/>
            <a:ln w="76200">
              <a:solidFill>
                <a:srgbClr val="990099"/>
              </a:solidFill>
              <a:round/>
            </a:ln>
          </p:spPr>
          <p:txBody>
            <a:bodyPr/>
            <a:lstStyle/>
            <a:p>
              <a:endParaRPr lang="es-ES"/>
            </a:p>
          </p:txBody>
        </p:sp>
        <p:sp>
          <p:nvSpPr>
            <p:cNvPr id="9226" name="Line 7"/>
            <p:cNvSpPr>
              <a:spLocks noChangeShapeType="1"/>
            </p:cNvSpPr>
            <p:nvPr/>
          </p:nvSpPr>
          <p:spPr bwMode="auto">
            <a:xfrm>
              <a:off x="4694" y="4201"/>
              <a:ext cx="908" cy="0"/>
            </a:xfrm>
            <a:prstGeom prst="line">
              <a:avLst/>
            </a:prstGeom>
            <a:noFill/>
            <a:ln w="76200">
              <a:solidFill>
                <a:srgbClr val="990099"/>
              </a:solidFill>
              <a:round/>
            </a:ln>
          </p:spPr>
          <p:txBody>
            <a:bodyPr/>
            <a:lstStyle/>
            <a:p>
              <a:endParaRPr lang="es-ES"/>
            </a:p>
          </p:txBody>
        </p:sp>
      </p:grpSp>
    </p:spTree>
  </p:cSld>
  <p:clrMapOvr>
    <a:masterClrMapping/>
  </p:clrMapOvr>
</p:sld>
</file>

<file path=ppt/theme/theme1.xml><?xml version="1.0" encoding="utf-8"?>
<a:theme xmlns:a="http://schemas.openxmlformats.org/drawingml/2006/main" name="Radial">
  <a:themeElements>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fontScheme name="Rad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clrMap bg1="lt1" tx1="dk1" bg2="lt2" tx2="dk2" accent1="accent1" accent2="accent2" accent3="accent3" accent4="accent4" accent5="accent5" accent6="accent6" hlink="hlink" folHlink="folHlink"/>
    </a:extraClrScheme>
    <a:extraClrScheme>
      <a:clrScheme name="Radial 2">
        <a:dk1>
          <a:srgbClr val="000000"/>
        </a:dk1>
        <a:lt1>
          <a:srgbClr val="FFFFFF"/>
        </a:lt1>
        <a:dk2>
          <a:srgbClr val="FFFFFF"/>
        </a:dk2>
        <a:lt2>
          <a:srgbClr val="817F3F"/>
        </a:lt2>
        <a:accent1>
          <a:srgbClr val="FFCC00"/>
        </a:accent1>
        <a:accent2>
          <a:srgbClr val="CC9900"/>
        </a:accent2>
        <a:accent3>
          <a:srgbClr val="FFFFFF"/>
        </a:accent3>
        <a:accent4>
          <a:srgbClr val="000000"/>
        </a:accent4>
        <a:accent5>
          <a:srgbClr val="FFE2AA"/>
        </a:accent5>
        <a:accent6>
          <a:srgbClr val="B98A00"/>
        </a:accent6>
        <a:hlink>
          <a:srgbClr val="996666"/>
        </a:hlink>
        <a:folHlink>
          <a:srgbClr val="C94503"/>
        </a:folHlink>
      </a:clrScheme>
      <a:clrMap bg1="lt1" tx1="dk1" bg2="lt2" tx2="dk2" accent1="accent1" accent2="accent2" accent3="accent3" accent4="accent4" accent5="accent5" accent6="accent6" hlink="hlink" folHlink="folHlink"/>
    </a:extraClrScheme>
    <a:extraClrScheme>
      <a:clrScheme name="Radial 3">
        <a:dk1>
          <a:srgbClr val="CC6600"/>
        </a:dk1>
        <a:lt1>
          <a:srgbClr val="FFFFFF"/>
        </a:lt1>
        <a:dk2>
          <a:srgbClr val="800000"/>
        </a:dk2>
        <a:lt2>
          <a:srgbClr val="FFFFFF"/>
        </a:lt2>
        <a:accent1>
          <a:srgbClr val="FF6600"/>
        </a:accent1>
        <a:accent2>
          <a:srgbClr val="33CCCC"/>
        </a:accent2>
        <a:accent3>
          <a:srgbClr val="C0AAAA"/>
        </a:accent3>
        <a:accent4>
          <a:srgbClr val="DADADA"/>
        </a:accent4>
        <a:accent5>
          <a:srgbClr val="FFB8AA"/>
        </a:accent5>
        <a:accent6>
          <a:srgbClr val="2DB9B9"/>
        </a:accent6>
        <a:hlink>
          <a:srgbClr val="99FF33"/>
        </a:hlink>
        <a:folHlink>
          <a:srgbClr val="CC3300"/>
        </a:folHlink>
      </a:clrScheme>
      <a:clrMap bg1="dk2" tx1="lt1" bg2="dk1" tx2="lt2" accent1="accent1" accent2="accent2" accent3="accent3" accent4="accent4" accent5="accent5" accent6="accent6" hlink="hlink" folHlink="folHlink"/>
    </a:extraClrScheme>
    <a:extraClrScheme>
      <a:clrScheme name="Radial 4">
        <a:dk1>
          <a:srgbClr val="993300"/>
        </a:dk1>
        <a:lt1>
          <a:srgbClr val="FFFFFF"/>
        </a:lt1>
        <a:dk2>
          <a:srgbClr val="431A01"/>
        </a:dk2>
        <a:lt2>
          <a:srgbClr val="FFFFFF"/>
        </a:lt2>
        <a:accent1>
          <a:srgbClr val="FFCC00"/>
        </a:accent1>
        <a:accent2>
          <a:srgbClr val="FF9966"/>
        </a:accent2>
        <a:accent3>
          <a:srgbClr val="B0ABAA"/>
        </a:accent3>
        <a:accent4>
          <a:srgbClr val="DADADA"/>
        </a:accent4>
        <a:accent5>
          <a:srgbClr val="FFE2AA"/>
        </a:accent5>
        <a:accent6>
          <a:srgbClr val="E78A5C"/>
        </a:accent6>
        <a:hlink>
          <a:srgbClr val="FF6600"/>
        </a:hlink>
        <a:folHlink>
          <a:srgbClr val="CC3300"/>
        </a:folHlink>
      </a:clrScheme>
      <a:clrMap bg1="dk2" tx1="lt1" bg2="dk1" tx2="lt2" accent1="accent1" accent2="accent2" accent3="accent3" accent4="accent4" accent5="accent5" accent6="accent6" hlink="hlink" folHlink="folHlink"/>
    </a:extraClrScheme>
    <a:extraClrScheme>
      <a:clrScheme name="Radial 5">
        <a:dk1>
          <a:srgbClr val="75878B"/>
        </a:dk1>
        <a:lt1>
          <a:srgbClr val="FFFFFF"/>
        </a:lt1>
        <a:dk2>
          <a:srgbClr val="260000"/>
        </a:dk2>
        <a:lt2>
          <a:srgbClr val="FFFFFF"/>
        </a:lt2>
        <a:accent1>
          <a:srgbClr val="0099CC"/>
        </a:accent1>
        <a:accent2>
          <a:srgbClr val="FF3300"/>
        </a:accent2>
        <a:accent3>
          <a:srgbClr val="ACAAAA"/>
        </a:accent3>
        <a:accent4>
          <a:srgbClr val="DADADA"/>
        </a:accent4>
        <a:accent5>
          <a:srgbClr val="AACAE2"/>
        </a:accent5>
        <a:accent6>
          <a:srgbClr val="E72D00"/>
        </a:accent6>
        <a:hlink>
          <a:srgbClr val="FFCC00"/>
        </a:hlink>
        <a:folHlink>
          <a:srgbClr val="CC0000"/>
        </a:folHlink>
      </a:clrScheme>
      <a:clrMap bg1="dk2" tx1="lt1" bg2="dk1" tx2="lt2" accent1="accent1" accent2="accent2" accent3="accent3" accent4="accent4" accent5="accent5" accent6="accent6" hlink="hlink" folHlink="folHlink"/>
    </a:extraClrScheme>
    <a:extraClrScheme>
      <a:clrScheme name="Radial 6">
        <a:dk1>
          <a:srgbClr val="666699"/>
        </a:dk1>
        <a:lt1>
          <a:srgbClr val="FFFFFF"/>
        </a:lt1>
        <a:dk2>
          <a:srgbClr val="000000"/>
        </a:dk2>
        <a:lt2>
          <a:srgbClr val="FFFFFF"/>
        </a:lt2>
        <a:accent1>
          <a:srgbClr val="9966FF"/>
        </a:accent1>
        <a:accent2>
          <a:srgbClr val="99CCFF"/>
        </a:accent2>
        <a:accent3>
          <a:srgbClr val="AAAAAA"/>
        </a:accent3>
        <a:accent4>
          <a:srgbClr val="DADADA"/>
        </a:accent4>
        <a:accent5>
          <a:srgbClr val="CAB8FF"/>
        </a:accent5>
        <a:accent6>
          <a:srgbClr val="8AB9E7"/>
        </a:accent6>
        <a:hlink>
          <a:srgbClr val="FFFFCC"/>
        </a:hlink>
        <a:folHlink>
          <a:srgbClr val="6600CC"/>
        </a:folHlink>
      </a:clrScheme>
      <a:clrMap bg1="dk2" tx1="lt1" bg2="dk1" tx2="lt2" accent1="accent1" accent2="accent2" accent3="accent3" accent4="accent4" accent5="accent5" accent6="accent6" hlink="hlink" folHlink="folHlink"/>
    </a:extraClrScheme>
    <a:extraClrScheme>
      <a:clrScheme name="Radial 7">
        <a:dk1>
          <a:srgbClr val="666699"/>
        </a:dk1>
        <a:lt1>
          <a:srgbClr val="FFFFFF"/>
        </a:lt1>
        <a:dk2>
          <a:srgbClr val="2A2A40"/>
        </a:dk2>
        <a:lt2>
          <a:srgbClr val="FFFFFF"/>
        </a:lt2>
        <a:accent1>
          <a:srgbClr val="006699"/>
        </a:accent1>
        <a:accent2>
          <a:srgbClr val="CC9900"/>
        </a:accent2>
        <a:accent3>
          <a:srgbClr val="ACACAF"/>
        </a:accent3>
        <a:accent4>
          <a:srgbClr val="DADADA"/>
        </a:accent4>
        <a:accent5>
          <a:srgbClr val="AAB8CA"/>
        </a:accent5>
        <a:accent6>
          <a:srgbClr val="B98A00"/>
        </a:accent6>
        <a:hlink>
          <a:srgbClr val="CC6600"/>
        </a:hlink>
        <a:folHlink>
          <a:srgbClr val="6C948A"/>
        </a:folHlink>
      </a:clrScheme>
      <a:clrMap bg1="dk2" tx1="lt1" bg2="dk1" tx2="lt2" accent1="accent1" accent2="accent2" accent3="accent3" accent4="accent4" accent5="accent5" accent6="accent6" hlink="hlink" folHlink="folHlink"/>
    </a:extraClrScheme>
    <a:extraClrScheme>
      <a:clrScheme name="Radial 8">
        <a:dk1>
          <a:srgbClr val="BECBD8"/>
        </a:dk1>
        <a:lt1>
          <a:srgbClr val="FFFFFF"/>
        </a:lt1>
        <a:dk2>
          <a:srgbClr val="2B335B"/>
        </a:dk2>
        <a:lt2>
          <a:srgbClr val="FFFFFF"/>
        </a:lt2>
        <a:accent1>
          <a:srgbClr val="0099CC"/>
        </a:accent1>
        <a:accent2>
          <a:srgbClr val="B5DBE3"/>
        </a:accent2>
        <a:accent3>
          <a:srgbClr val="ACADB5"/>
        </a:accent3>
        <a:accent4>
          <a:srgbClr val="DADADA"/>
        </a:accent4>
        <a:accent5>
          <a:srgbClr val="AACAE2"/>
        </a:accent5>
        <a:accent6>
          <a:srgbClr val="A4C6CE"/>
        </a:accent6>
        <a:hlink>
          <a:srgbClr val="FFCC00"/>
        </a:hlink>
        <a:folHlink>
          <a:srgbClr val="58648C"/>
        </a:folHlink>
      </a:clrScheme>
      <a:clrMap bg1="dk2" tx1="lt1" bg2="dk1" tx2="lt2" accent1="accent1" accent2="accent2" accent3="accent3" accent4="accent4" accent5="accent5" accent6="accent6" hlink="hlink" folHlink="folHlink"/>
    </a:extraClrScheme>
    <a:extraClrScheme>
      <a:clrScheme name="Radial 9">
        <a:dk1>
          <a:srgbClr val="3333FF"/>
        </a:dk1>
        <a:lt1>
          <a:srgbClr val="FFFFFF"/>
        </a:lt1>
        <a:dk2>
          <a:srgbClr val="000099"/>
        </a:dk2>
        <a:lt2>
          <a:srgbClr val="FFFFFF"/>
        </a:lt2>
        <a:accent1>
          <a:srgbClr val="339966"/>
        </a:accent1>
        <a:accent2>
          <a:srgbClr val="9999FF"/>
        </a:accent2>
        <a:accent3>
          <a:srgbClr val="AAAACA"/>
        </a:accent3>
        <a:accent4>
          <a:srgbClr val="DADADA"/>
        </a:accent4>
        <a:accent5>
          <a:srgbClr val="ADCAB8"/>
        </a:accent5>
        <a:accent6>
          <a:srgbClr val="8A8AE7"/>
        </a:accent6>
        <a:hlink>
          <a:srgbClr val="FFFF99"/>
        </a:hlink>
        <a:folHlink>
          <a:srgbClr val="17A0D1"/>
        </a:folHlink>
      </a:clrScheme>
      <a:clrMap bg1="dk2" tx1="lt1" bg2="dk1" tx2="lt2" accent1="accent1" accent2="accent2" accent3="accent3" accent4="accent4" accent5="accent5" accent6="accent6" hlink="hlink" folHlink="folHlink"/>
    </a:extraClrScheme>
    <a:extraClrScheme>
      <a:clrScheme name="Radial 10">
        <a:dk1>
          <a:srgbClr val="808000"/>
        </a:dk1>
        <a:lt1>
          <a:srgbClr val="FFFFFF"/>
        </a:lt1>
        <a:dk2>
          <a:srgbClr val="354418"/>
        </a:dk2>
        <a:lt2>
          <a:srgbClr val="FFFFFF"/>
        </a:lt2>
        <a:accent1>
          <a:srgbClr val="60897C"/>
        </a:accent1>
        <a:accent2>
          <a:srgbClr val="99CC00"/>
        </a:accent2>
        <a:accent3>
          <a:srgbClr val="AEB0AB"/>
        </a:accent3>
        <a:accent4>
          <a:srgbClr val="DADADA"/>
        </a:accent4>
        <a:accent5>
          <a:srgbClr val="B6C4BF"/>
        </a:accent5>
        <a:accent6>
          <a:srgbClr val="8AB900"/>
        </a:accent6>
        <a:hlink>
          <a:srgbClr val="CCCC00"/>
        </a:hlink>
        <a:folHlink>
          <a:srgbClr val="66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Radial</Template>
  <TotalTime>1607</TotalTime>
  <Words>747</Words>
  <Application>Microsoft Office PowerPoint</Application>
  <PresentationFormat>Presentación en pantalla (4:3)</PresentationFormat>
  <Paragraphs>66</Paragraphs>
  <Slides>8</Slides>
  <Notes>4</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8</vt:i4>
      </vt:variant>
    </vt:vector>
  </HeadingPairs>
  <TitlesOfParts>
    <vt:vector size="16" baseType="lpstr">
      <vt:lpstr>Arial</vt:lpstr>
      <vt:lpstr>Arial Black</vt:lpstr>
      <vt:lpstr>Calibri</vt:lpstr>
      <vt:lpstr>Impact</vt:lpstr>
      <vt:lpstr>Tahoma</vt:lpstr>
      <vt:lpstr>Times New Roman</vt:lpstr>
      <vt:lpstr>Wingdings</vt:lpstr>
      <vt:lpstr>Radial</vt:lpstr>
      <vt:lpstr>Presentación de PowerPoint</vt:lpstr>
      <vt:lpstr>Presentación de PowerPoint</vt:lpstr>
      <vt:lpstr>II. MOTIVAR: ¿Cómo motivar y cómo enseñar? </vt:lpstr>
      <vt:lpstr>Presentación de PowerPoint</vt:lpstr>
      <vt:lpstr>2. ¿Cuál es el mensaje central del profeta Abraham y de Isaías? Génesis 22:12, 13; Isaías 53:3 - 6</vt:lpstr>
      <vt:lpstr>Presentación de PowerPoint</vt:lpstr>
      <vt:lpstr>IV. APLICA: ¿Qué debo sentir al recibir estos conocimientos? </vt:lpstr>
      <vt:lpstr>Presentación de PowerPoint</vt:lpstr>
    </vt:vector>
  </TitlesOfParts>
  <Company>DELBELCONPU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Amor y juicio, el dilema de Dios</dc:title>
  <dc:creator>pc3</dc:creator>
  <cp:keywords>Rut</cp:keywords>
  <cp:lastModifiedBy>Pc</cp:lastModifiedBy>
  <cp:revision>10534</cp:revision>
  <dcterms:created xsi:type="dcterms:W3CDTF">2007-04-17T14:25:00Z</dcterms:created>
  <dcterms:modified xsi:type="dcterms:W3CDTF">2026-10-07T00:38:39Z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C36EAF89790347C8B5A74C97EB68A925_12</vt:lpwstr>
  </property>
  <property fmtid="{D5CDD505-2E9C-101B-9397-08002B2CF9AE}" pid="3" name="KSOProductBuildVer">
    <vt:lpwstr>3082-12.9.0.21555</vt:lpwstr>
  </property>
</Properties>
</file>